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9" r:id="rId3"/>
    <p:sldId id="427" r:id="rId4"/>
    <p:sldId id="381" r:id="rId5"/>
    <p:sldId id="318" r:id="rId6"/>
    <p:sldId id="442" r:id="rId7"/>
    <p:sldId id="444" r:id="rId8"/>
    <p:sldId id="445" r:id="rId9"/>
    <p:sldId id="446" r:id="rId10"/>
    <p:sldId id="447" r:id="rId11"/>
    <p:sldId id="448" r:id="rId12"/>
    <p:sldId id="436" r:id="rId13"/>
    <p:sldId id="431" r:id="rId14"/>
    <p:sldId id="441" r:id="rId15"/>
    <p:sldId id="437" r:id="rId16"/>
    <p:sldId id="42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84C526-283C-50EE-E02F-94A5E330300B}" name="Quazi Mohsin" initials="QM" userId="d3960e53c05fd66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3A48"/>
    <a:srgbClr val="44BD32"/>
    <a:srgbClr val="E84117"/>
    <a:srgbClr val="8C7AE6"/>
    <a:srgbClr val="9CDCF7"/>
    <a:srgbClr val="9DD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45965-AEF9-44E9-8A3F-57A2BD6FFAC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EA573-571B-4A50-B7B7-E85366916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97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06524-133B-4AF8-A692-F8D9377E13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970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C16E51-4091-482E-8CB2-C0EB48C8FB9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29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2640C2-9023-4AF6-890F-D8B20C0EED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16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EA573-571B-4A50-B7B7-E853669163E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25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EA573-571B-4A50-B7B7-E853669163E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29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EA573-571B-4A50-B7B7-E853669163E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722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EA573-571B-4A50-B7B7-E853669163E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8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EA573-571B-4A50-B7B7-E853669163E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87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koyesdsurma.syl@gmail.com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AD648304-A3BA-7FAE-4D78-B8941E1FF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3" y="41402"/>
            <a:ext cx="12017242" cy="67232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9" name="矩形 21">
            <a:extLst>
              <a:ext uri="{FF2B5EF4-FFF2-40B4-BE49-F238E27FC236}">
                <a16:creationId xmlns="" xmlns:a16="http://schemas.microsoft.com/office/drawing/2014/main" id="{CE9F19BC-2188-71E9-3241-50DED1DBB8F1}"/>
              </a:ext>
            </a:extLst>
          </p:cNvPr>
          <p:cNvSpPr/>
          <p:nvPr userDrawn="1"/>
        </p:nvSpPr>
        <p:spPr>
          <a:xfrm rot="21249330">
            <a:off x="2528902" y="5734789"/>
            <a:ext cx="2466206" cy="110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19">
            <a:extLst>
              <a:ext uri="{FF2B5EF4-FFF2-40B4-BE49-F238E27FC236}">
                <a16:creationId xmlns="" xmlns:a16="http://schemas.microsoft.com/office/drawing/2014/main" id="{8CA8504B-7109-BE75-DDCD-4AA701AE3C9A}"/>
              </a:ext>
            </a:extLst>
          </p:cNvPr>
          <p:cNvSpPr/>
          <p:nvPr userDrawn="1"/>
        </p:nvSpPr>
        <p:spPr>
          <a:xfrm rot="21249330" flipV="1">
            <a:off x="1055592" y="1728553"/>
            <a:ext cx="3339573" cy="491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5">
            <a:extLst>
              <a:ext uri="{FF2B5EF4-FFF2-40B4-BE49-F238E27FC236}">
                <a16:creationId xmlns="" xmlns:a16="http://schemas.microsoft.com/office/drawing/2014/main" id="{F9553C68-19C1-E1AE-4BBF-181762A387EC}"/>
              </a:ext>
            </a:extLst>
          </p:cNvPr>
          <p:cNvSpPr/>
          <p:nvPr userDrawn="1"/>
        </p:nvSpPr>
        <p:spPr>
          <a:xfrm rot="21249330">
            <a:off x="1044321" y="1902076"/>
            <a:ext cx="10078450" cy="507242"/>
          </a:xfrm>
          <a:custGeom>
            <a:avLst/>
            <a:gdLst>
              <a:gd name="connsiteX0" fmla="*/ 0 w 12595990"/>
              <a:gd name="connsiteY0" fmla="*/ 0 h 441960"/>
              <a:gd name="connsiteX1" fmla="*/ 12595990 w 12595990"/>
              <a:gd name="connsiteY1" fmla="*/ 0 h 441960"/>
              <a:gd name="connsiteX2" fmla="*/ 12595990 w 12595990"/>
              <a:gd name="connsiteY2" fmla="*/ 441960 h 441960"/>
              <a:gd name="connsiteX3" fmla="*/ 0 w 12595990"/>
              <a:gd name="connsiteY3" fmla="*/ 441960 h 441960"/>
              <a:gd name="connsiteX4" fmla="*/ 0 w 12595990"/>
              <a:gd name="connsiteY4" fmla="*/ 0 h 441960"/>
              <a:gd name="connsiteX0-1" fmla="*/ 0 w 12595990"/>
              <a:gd name="connsiteY0-2" fmla="*/ 0 h 441960"/>
              <a:gd name="connsiteX1-3" fmla="*/ 12595990 w 12595990"/>
              <a:gd name="connsiteY1-4" fmla="*/ 0 h 441960"/>
              <a:gd name="connsiteX2-5" fmla="*/ 12425431 w 12595990"/>
              <a:gd name="connsiteY2-6" fmla="*/ 424501 h 441960"/>
              <a:gd name="connsiteX3-7" fmla="*/ 0 w 12595990"/>
              <a:gd name="connsiteY3-8" fmla="*/ 441960 h 441960"/>
              <a:gd name="connsiteX4-9" fmla="*/ 0 w 12595990"/>
              <a:gd name="connsiteY4-10" fmla="*/ 0 h 441960"/>
              <a:gd name="connsiteX0-11" fmla="*/ 0 w 12482284"/>
              <a:gd name="connsiteY0-12" fmla="*/ 11639 h 453599"/>
              <a:gd name="connsiteX1-13" fmla="*/ 12482284 w 12482284"/>
              <a:gd name="connsiteY1-14" fmla="*/ 0 h 453599"/>
              <a:gd name="connsiteX2-15" fmla="*/ 12425431 w 12482284"/>
              <a:gd name="connsiteY2-16" fmla="*/ 436140 h 453599"/>
              <a:gd name="connsiteX3-17" fmla="*/ 0 w 12482284"/>
              <a:gd name="connsiteY3-18" fmla="*/ 453599 h 453599"/>
              <a:gd name="connsiteX4-19" fmla="*/ 0 w 12482284"/>
              <a:gd name="connsiteY4-20" fmla="*/ 11639 h 453599"/>
              <a:gd name="connsiteX0-21" fmla="*/ 0 w 12482284"/>
              <a:gd name="connsiteY0-22" fmla="*/ 11639 h 453599"/>
              <a:gd name="connsiteX1-23" fmla="*/ 12482284 w 12482284"/>
              <a:gd name="connsiteY1-24" fmla="*/ 0 h 453599"/>
              <a:gd name="connsiteX2-25" fmla="*/ 12385589 w 12482284"/>
              <a:gd name="connsiteY2-26" fmla="*/ 451211 h 453599"/>
              <a:gd name="connsiteX3-27" fmla="*/ 0 w 12482284"/>
              <a:gd name="connsiteY3-28" fmla="*/ 453599 h 453599"/>
              <a:gd name="connsiteX4-29" fmla="*/ 0 w 12482284"/>
              <a:gd name="connsiteY4-30" fmla="*/ 11639 h 453599"/>
              <a:gd name="connsiteX0-31" fmla="*/ 0 w 12482284"/>
              <a:gd name="connsiteY0-32" fmla="*/ 11639 h 453599"/>
              <a:gd name="connsiteX1-33" fmla="*/ 12482284 w 12482284"/>
              <a:gd name="connsiteY1-34" fmla="*/ 0 h 453599"/>
              <a:gd name="connsiteX2-35" fmla="*/ 12385589 w 12482284"/>
              <a:gd name="connsiteY2-36" fmla="*/ 451211 h 453599"/>
              <a:gd name="connsiteX3-37" fmla="*/ 0 w 12482284"/>
              <a:gd name="connsiteY3-38" fmla="*/ 453599 h 453599"/>
              <a:gd name="connsiteX4-39" fmla="*/ 0 w 12482284"/>
              <a:gd name="connsiteY4-40" fmla="*/ 11639 h 4535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482284" h="453599">
                <a:moveTo>
                  <a:pt x="0" y="11639"/>
                </a:moveTo>
                <a:lnTo>
                  <a:pt x="12482284" y="0"/>
                </a:lnTo>
                <a:lnTo>
                  <a:pt x="12385589" y="451211"/>
                </a:lnTo>
                <a:lnTo>
                  <a:pt x="0" y="453599"/>
                </a:lnTo>
                <a:lnTo>
                  <a:pt x="0" y="116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">
            <a:extLst>
              <a:ext uri="{FF2B5EF4-FFF2-40B4-BE49-F238E27FC236}">
                <a16:creationId xmlns="" xmlns:a16="http://schemas.microsoft.com/office/drawing/2014/main" id="{B43BAC34-3CFF-4784-EDDE-D2407AABD5DC}"/>
              </a:ext>
            </a:extLst>
          </p:cNvPr>
          <p:cNvSpPr/>
          <p:nvPr userDrawn="1"/>
        </p:nvSpPr>
        <p:spPr>
          <a:xfrm rot="21249330">
            <a:off x="483238" y="1713403"/>
            <a:ext cx="7000709" cy="396579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6">
            <a:extLst>
              <a:ext uri="{FF2B5EF4-FFF2-40B4-BE49-F238E27FC236}">
                <a16:creationId xmlns="" xmlns:a16="http://schemas.microsoft.com/office/drawing/2014/main" id="{32B40858-0B8D-CCAA-F99A-A366A62DA099}"/>
              </a:ext>
            </a:extLst>
          </p:cNvPr>
          <p:cNvSpPr/>
          <p:nvPr userDrawn="1"/>
        </p:nvSpPr>
        <p:spPr>
          <a:xfrm rot="21249330">
            <a:off x="1028040" y="2545206"/>
            <a:ext cx="8730037" cy="118633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7">
            <a:extLst>
              <a:ext uri="{FF2B5EF4-FFF2-40B4-BE49-F238E27FC236}">
                <a16:creationId xmlns="" xmlns:a16="http://schemas.microsoft.com/office/drawing/2014/main" id="{927FE858-62A7-E3DB-5A9E-FAEBE2EBCF52}"/>
              </a:ext>
            </a:extLst>
          </p:cNvPr>
          <p:cNvSpPr/>
          <p:nvPr userDrawn="1"/>
        </p:nvSpPr>
        <p:spPr>
          <a:xfrm rot="21249330">
            <a:off x="7181501" y="1281865"/>
            <a:ext cx="2821974" cy="326143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9">
            <a:extLst>
              <a:ext uri="{FF2B5EF4-FFF2-40B4-BE49-F238E27FC236}">
                <a16:creationId xmlns="" xmlns:a16="http://schemas.microsoft.com/office/drawing/2014/main" id="{D6AB5132-EFB4-0043-7E70-F812FBAE4233}"/>
              </a:ext>
            </a:extLst>
          </p:cNvPr>
          <p:cNvSpPr/>
          <p:nvPr userDrawn="1"/>
        </p:nvSpPr>
        <p:spPr>
          <a:xfrm rot="21113439">
            <a:off x="1045835" y="4914054"/>
            <a:ext cx="6007495" cy="309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11">
            <a:extLst>
              <a:ext uri="{FF2B5EF4-FFF2-40B4-BE49-F238E27FC236}">
                <a16:creationId xmlns="" xmlns:a16="http://schemas.microsoft.com/office/drawing/2014/main" id="{F036AC0A-4D5B-E74D-C3AE-7D63138B17D0}"/>
              </a:ext>
            </a:extLst>
          </p:cNvPr>
          <p:cNvSpPr/>
          <p:nvPr userDrawn="1"/>
        </p:nvSpPr>
        <p:spPr>
          <a:xfrm rot="21193431">
            <a:off x="5350325" y="4585336"/>
            <a:ext cx="5254955" cy="114074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13">
            <a:extLst>
              <a:ext uri="{FF2B5EF4-FFF2-40B4-BE49-F238E27FC236}">
                <a16:creationId xmlns="" xmlns:a16="http://schemas.microsoft.com/office/drawing/2014/main" id="{950ABD43-8E2A-7344-D8A9-552B999F6AF2}"/>
              </a:ext>
            </a:extLst>
          </p:cNvPr>
          <p:cNvSpPr/>
          <p:nvPr userDrawn="1"/>
        </p:nvSpPr>
        <p:spPr>
          <a:xfrm>
            <a:off x="3281580" y="845772"/>
            <a:ext cx="5421718" cy="50592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8" name="椭圆 14">
            <a:extLst>
              <a:ext uri="{FF2B5EF4-FFF2-40B4-BE49-F238E27FC236}">
                <a16:creationId xmlns="" xmlns:a16="http://schemas.microsoft.com/office/drawing/2014/main" id="{56216B7C-AF21-C627-C8DB-842D3641BBCD}"/>
              </a:ext>
            </a:extLst>
          </p:cNvPr>
          <p:cNvSpPr/>
          <p:nvPr userDrawn="1"/>
        </p:nvSpPr>
        <p:spPr>
          <a:xfrm>
            <a:off x="3600199" y="1096169"/>
            <a:ext cx="4811930" cy="4595830"/>
          </a:xfrm>
          <a:prstGeom prst="ellipse">
            <a:avLst/>
          </a:prstGeom>
          <a:noFill/>
          <a:ln w="28575">
            <a:solidFill>
              <a:srgbClr val="024639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9" name="矩形 21">
            <a:extLst>
              <a:ext uri="{FF2B5EF4-FFF2-40B4-BE49-F238E27FC236}">
                <a16:creationId xmlns="" xmlns:a16="http://schemas.microsoft.com/office/drawing/2014/main" id="{4DD2704C-70F7-0A00-63D7-385A4B9C9159}"/>
              </a:ext>
            </a:extLst>
          </p:cNvPr>
          <p:cNvSpPr/>
          <p:nvPr userDrawn="1"/>
        </p:nvSpPr>
        <p:spPr>
          <a:xfrm rot="21068806">
            <a:off x="1287451" y="5024833"/>
            <a:ext cx="2466206" cy="49744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13">
            <a:extLst>
              <a:ext uri="{FF2B5EF4-FFF2-40B4-BE49-F238E27FC236}">
                <a16:creationId xmlns="" xmlns:a16="http://schemas.microsoft.com/office/drawing/2014/main" id="{ACEB8DF1-9F0C-CDEA-2979-C8CA5478FE6B}"/>
              </a:ext>
            </a:extLst>
          </p:cNvPr>
          <p:cNvSpPr/>
          <p:nvPr userDrawn="1"/>
        </p:nvSpPr>
        <p:spPr>
          <a:xfrm>
            <a:off x="552433" y="484168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51" name="椭圆 14">
            <a:extLst>
              <a:ext uri="{FF2B5EF4-FFF2-40B4-BE49-F238E27FC236}">
                <a16:creationId xmlns="" xmlns:a16="http://schemas.microsoft.com/office/drawing/2014/main" id="{FEE381E1-7724-FF61-E7E2-5F255366B9E6}"/>
              </a:ext>
            </a:extLst>
          </p:cNvPr>
          <p:cNvSpPr/>
          <p:nvPr userDrawn="1"/>
        </p:nvSpPr>
        <p:spPr>
          <a:xfrm>
            <a:off x="325236" y="642950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52" name="椭圆 15">
            <a:extLst>
              <a:ext uri="{FF2B5EF4-FFF2-40B4-BE49-F238E27FC236}">
                <a16:creationId xmlns="" xmlns:a16="http://schemas.microsoft.com/office/drawing/2014/main" id="{7FFA1971-135F-00DF-1640-91E96A3D309E}"/>
              </a:ext>
            </a:extLst>
          </p:cNvPr>
          <p:cNvSpPr/>
          <p:nvPr userDrawn="1"/>
        </p:nvSpPr>
        <p:spPr>
          <a:xfrm>
            <a:off x="873071" y="41403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53" name="椭圆 16">
            <a:extLst>
              <a:ext uri="{FF2B5EF4-FFF2-40B4-BE49-F238E27FC236}">
                <a16:creationId xmlns="" xmlns:a16="http://schemas.microsoft.com/office/drawing/2014/main" id="{BEE3D82B-0EDA-4976-5A9B-DAC207DD4385}"/>
              </a:ext>
            </a:extLst>
          </p:cNvPr>
          <p:cNvSpPr/>
          <p:nvPr userDrawn="1"/>
        </p:nvSpPr>
        <p:spPr>
          <a:xfrm>
            <a:off x="237013" y="47420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54" name="椭圆 17">
            <a:extLst>
              <a:ext uri="{FF2B5EF4-FFF2-40B4-BE49-F238E27FC236}">
                <a16:creationId xmlns="" xmlns:a16="http://schemas.microsoft.com/office/drawing/2014/main" id="{46C9CC22-D311-1DCB-2D95-DF8C1F384CF2}"/>
              </a:ext>
            </a:extLst>
          </p:cNvPr>
          <p:cNvSpPr/>
          <p:nvPr userDrawn="1"/>
        </p:nvSpPr>
        <p:spPr>
          <a:xfrm>
            <a:off x="-103222" y="311907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55" name="椭圆 18">
            <a:extLst>
              <a:ext uri="{FF2B5EF4-FFF2-40B4-BE49-F238E27FC236}">
                <a16:creationId xmlns="" xmlns:a16="http://schemas.microsoft.com/office/drawing/2014/main" id="{215E708F-D778-C164-7252-90C49CB6C2D1}"/>
              </a:ext>
            </a:extLst>
          </p:cNvPr>
          <p:cNvSpPr/>
          <p:nvPr userDrawn="1"/>
        </p:nvSpPr>
        <p:spPr>
          <a:xfrm>
            <a:off x="-95763" y="149605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56" name="椭圆 19">
            <a:extLst>
              <a:ext uri="{FF2B5EF4-FFF2-40B4-BE49-F238E27FC236}">
                <a16:creationId xmlns="" xmlns:a16="http://schemas.microsoft.com/office/drawing/2014/main" id="{D7D999BF-35A7-C34E-FDA5-A86C35CA9396}"/>
              </a:ext>
            </a:extLst>
          </p:cNvPr>
          <p:cNvSpPr/>
          <p:nvPr userDrawn="1"/>
        </p:nvSpPr>
        <p:spPr>
          <a:xfrm>
            <a:off x="720727" y="267765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57" name="椭圆 20">
            <a:extLst>
              <a:ext uri="{FF2B5EF4-FFF2-40B4-BE49-F238E27FC236}">
                <a16:creationId xmlns="" xmlns:a16="http://schemas.microsoft.com/office/drawing/2014/main" id="{5A9AE90E-ACBE-8129-6F57-14C487E61875}"/>
              </a:ext>
            </a:extLst>
          </p:cNvPr>
          <p:cNvSpPr/>
          <p:nvPr userDrawn="1"/>
        </p:nvSpPr>
        <p:spPr>
          <a:xfrm>
            <a:off x="120640" y="58738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="" xmlns:a16="http://schemas.microsoft.com/office/drawing/2014/main" id="{279125CB-B722-4F2F-5A1D-846D832035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7" y="1284669"/>
            <a:ext cx="4227898" cy="4107934"/>
          </a:xfrm>
          <a:custGeom>
            <a:avLst/>
            <a:gdLst>
              <a:gd name="connsiteX0" fmla="*/ 2398439 w 4796878"/>
              <a:gd name="connsiteY0" fmla="*/ 0 h 4591276"/>
              <a:gd name="connsiteX1" fmla="*/ 4796878 w 4796878"/>
              <a:gd name="connsiteY1" fmla="*/ 2295638 h 4591276"/>
              <a:gd name="connsiteX2" fmla="*/ 2398439 w 4796878"/>
              <a:gd name="connsiteY2" fmla="*/ 4591276 h 4591276"/>
              <a:gd name="connsiteX3" fmla="*/ 0 w 4796878"/>
              <a:gd name="connsiteY3" fmla="*/ 2295638 h 4591276"/>
              <a:gd name="connsiteX4" fmla="*/ 2398439 w 4796878"/>
              <a:gd name="connsiteY4" fmla="*/ 0 h 459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6878" h="4591276">
                <a:moveTo>
                  <a:pt x="2398439" y="0"/>
                </a:moveTo>
                <a:cubicBezTo>
                  <a:pt x="3723060" y="0"/>
                  <a:pt x="4796878" y="1027792"/>
                  <a:pt x="4796878" y="2295638"/>
                </a:cubicBezTo>
                <a:cubicBezTo>
                  <a:pt x="4796878" y="3563484"/>
                  <a:pt x="3723060" y="4591276"/>
                  <a:pt x="2398439" y="4591276"/>
                </a:cubicBezTo>
                <a:cubicBezTo>
                  <a:pt x="1073818" y="4591276"/>
                  <a:pt x="0" y="3563484"/>
                  <a:pt x="0" y="2295638"/>
                </a:cubicBezTo>
                <a:cubicBezTo>
                  <a:pt x="0" y="1027792"/>
                  <a:pt x="1073818" y="0"/>
                  <a:pt x="2398439" y="0"/>
                </a:cubicBezTo>
                <a:close/>
              </a:path>
            </a:pathLst>
          </a:custGeom>
        </p:spPr>
      </p:pic>
      <p:sp>
        <p:nvSpPr>
          <p:cNvPr id="59" name="矩形 10">
            <a:extLst>
              <a:ext uri="{FF2B5EF4-FFF2-40B4-BE49-F238E27FC236}">
                <a16:creationId xmlns="" xmlns:a16="http://schemas.microsoft.com/office/drawing/2014/main" id="{0F1F311D-113C-588E-DCB3-5FE14505840D}"/>
              </a:ext>
            </a:extLst>
          </p:cNvPr>
          <p:cNvSpPr/>
          <p:nvPr userDrawn="1"/>
        </p:nvSpPr>
        <p:spPr>
          <a:xfrm rot="21291321">
            <a:off x="1385425" y="4751421"/>
            <a:ext cx="9720535" cy="501847"/>
          </a:xfrm>
          <a:custGeom>
            <a:avLst/>
            <a:gdLst>
              <a:gd name="connsiteX0" fmla="*/ 0 w 12562148"/>
              <a:gd name="connsiteY0" fmla="*/ 0 h 500126"/>
              <a:gd name="connsiteX1" fmla="*/ 12562148 w 12562148"/>
              <a:gd name="connsiteY1" fmla="*/ 0 h 500126"/>
              <a:gd name="connsiteX2" fmla="*/ 12562148 w 12562148"/>
              <a:gd name="connsiteY2" fmla="*/ 500126 h 500126"/>
              <a:gd name="connsiteX3" fmla="*/ 0 w 12562148"/>
              <a:gd name="connsiteY3" fmla="*/ 500126 h 500126"/>
              <a:gd name="connsiteX4" fmla="*/ 0 w 12562148"/>
              <a:gd name="connsiteY4" fmla="*/ 0 h 500126"/>
              <a:gd name="connsiteX0-1" fmla="*/ 267699 w 12562148"/>
              <a:gd name="connsiteY0-2" fmla="*/ 425770 h 500126"/>
              <a:gd name="connsiteX1-3" fmla="*/ 12562148 w 12562148"/>
              <a:gd name="connsiteY1-4" fmla="*/ 0 h 500126"/>
              <a:gd name="connsiteX2-5" fmla="*/ 12562148 w 12562148"/>
              <a:gd name="connsiteY2-6" fmla="*/ 500126 h 500126"/>
              <a:gd name="connsiteX3-7" fmla="*/ 0 w 12562148"/>
              <a:gd name="connsiteY3-8" fmla="*/ 500126 h 500126"/>
              <a:gd name="connsiteX4-9" fmla="*/ 267699 w 12562148"/>
              <a:gd name="connsiteY4-10" fmla="*/ 425770 h 5001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562148" h="500126">
                <a:moveTo>
                  <a:pt x="267699" y="425770"/>
                </a:moveTo>
                <a:lnTo>
                  <a:pt x="12562148" y="0"/>
                </a:lnTo>
                <a:lnTo>
                  <a:pt x="12562148" y="500126"/>
                </a:lnTo>
                <a:lnTo>
                  <a:pt x="0" y="500126"/>
                </a:lnTo>
                <a:lnTo>
                  <a:pt x="267699" y="425770"/>
                </a:lnTo>
                <a:close/>
              </a:path>
            </a:pathLst>
          </a:cu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12">
            <a:extLst>
              <a:ext uri="{FF2B5EF4-FFF2-40B4-BE49-F238E27FC236}">
                <a16:creationId xmlns="" xmlns:a16="http://schemas.microsoft.com/office/drawing/2014/main" id="{43542BD6-637B-78C1-23CF-6B51EA33247C}"/>
              </a:ext>
            </a:extLst>
          </p:cNvPr>
          <p:cNvSpPr/>
          <p:nvPr userDrawn="1"/>
        </p:nvSpPr>
        <p:spPr>
          <a:xfrm rot="21249330">
            <a:off x="1626761" y="5261436"/>
            <a:ext cx="9237862" cy="247181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06091E44-1D7C-96BD-F0F0-7381A6036A2D}"/>
              </a:ext>
            </a:extLst>
          </p:cNvPr>
          <p:cNvSpPr txBox="1"/>
          <p:nvPr userDrawn="1"/>
        </p:nvSpPr>
        <p:spPr>
          <a:xfrm>
            <a:off x="5344681" y="2993194"/>
            <a:ext cx="1799689" cy="4207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WELCOME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52824D68-BC74-29D1-A14B-E04706532630}"/>
              </a:ext>
            </a:extLst>
          </p:cNvPr>
          <p:cNvSpPr txBox="1"/>
          <p:nvPr userDrawn="1"/>
        </p:nvSpPr>
        <p:spPr>
          <a:xfrm>
            <a:off x="5528871" y="3491690"/>
            <a:ext cx="1443091" cy="803865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1400" dirty="0">
                <a:latin typeface="Arial Black" panose="020B0A04020102020204" pitchFamily="34" charset="0"/>
              </a:rPr>
              <a:t>     </a:t>
            </a:r>
            <a:r>
              <a:rPr lang="en-US" sz="1400" dirty="0">
                <a:solidFill>
                  <a:schemeClr val="accent2"/>
                </a:solidFill>
                <a:latin typeface="Arial Black" panose="020B0A04020102020204" pitchFamily="34" charset="0"/>
              </a:rPr>
              <a:t>TO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ALL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="" xmlns:a16="http://schemas.microsoft.com/office/drawing/2014/main" id="{1D634EFF-A2A3-67AA-5F76-877D12F051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" y="-288332"/>
            <a:ext cx="870801" cy="834227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352" y="2479537"/>
            <a:ext cx="2072340" cy="2942822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10312487" y="6232155"/>
            <a:ext cx="1704626" cy="610027"/>
            <a:chOff x="10106043" y="6228968"/>
            <a:chExt cx="1704626" cy="610027"/>
          </a:xfrm>
        </p:grpSpPr>
        <p:pic>
          <p:nvPicPr>
            <p:cNvPr id="66" name="Picture 65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69" name="Rectangle 68"/>
          <p:cNvSpPr/>
          <p:nvPr userDrawn="1"/>
        </p:nvSpPr>
        <p:spPr>
          <a:xfrm>
            <a:off x="3191077" y="6641076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19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03912 L 0.6793 0.8974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90" y="4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8" grpId="0" animBg="1"/>
      <p:bldP spid="60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D37531-5CC6-DDD4-AD55-ED86A15DC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CD98CCB-0211-0436-56BC-B5B1F416B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05C63A-822A-C0A9-FE46-56630D63EB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D9175E-E7A2-4325-8807-93B2A3F411B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56FAE5-2B46-D9C7-DD7C-E42C180EA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944B3FF-3589-2C0C-8806-13FAC7690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B14C84-D44F-49C8-A6EE-35318C9C7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0CBD98-720D-153D-E242-CB09F206D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A49C157-6D9A-9920-ECA5-BDE8FFACF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CC9D4A-6FB1-BEB0-1B78-A1EE0E23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D9175E-E7A2-4325-8807-93B2A3F411B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1F67E8A-0D8A-059F-D459-5DC2FCDBD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AF0B67B-48EB-6C47-F30B-1458BEA75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B14C84-D44F-49C8-A6EE-35318C9C7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879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10">
            <a:extLst>
              <a:ext uri="{FF2B5EF4-FFF2-40B4-BE49-F238E27FC236}">
                <a16:creationId xmlns="" xmlns:a16="http://schemas.microsoft.com/office/drawing/2014/main" id="{B3AC7E48-D9E4-7A50-B27C-C2884243A329}"/>
              </a:ext>
            </a:extLst>
          </p:cNvPr>
          <p:cNvSpPr/>
          <p:nvPr/>
        </p:nvSpPr>
        <p:spPr>
          <a:xfrm>
            <a:off x="4691689" y="606434"/>
            <a:ext cx="3074565" cy="738416"/>
          </a:xfrm>
          <a:prstGeom prst="roundRect">
            <a:avLst>
              <a:gd name="adj" fmla="val 50000"/>
            </a:avLst>
          </a:prstGeom>
          <a:solidFill>
            <a:srgbClr val="0099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bg2">
                  <a:lumMod val="2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27" name="Rounded Rectangle 8">
            <a:extLst>
              <a:ext uri="{FF2B5EF4-FFF2-40B4-BE49-F238E27FC236}">
                <a16:creationId xmlns="" xmlns:a16="http://schemas.microsoft.com/office/drawing/2014/main" id="{88FF6B7E-BA86-3BD3-E6F5-E731E8381BA6}"/>
              </a:ext>
            </a:extLst>
          </p:cNvPr>
          <p:cNvSpPr/>
          <p:nvPr/>
        </p:nvSpPr>
        <p:spPr>
          <a:xfrm>
            <a:off x="4824815" y="672634"/>
            <a:ext cx="2808312" cy="60601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Bauhaus 93" panose="04030905020B02020C02" pitchFamily="82" charset="0"/>
              </a:rPr>
              <a:t>   IDENTITY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E491AF9-D182-204B-BE16-3F5FD314057B}"/>
              </a:ext>
            </a:extLst>
          </p:cNvPr>
          <p:cNvSpPr txBox="1"/>
          <p:nvPr/>
        </p:nvSpPr>
        <p:spPr>
          <a:xfrm>
            <a:off x="2016217" y="1553012"/>
            <a:ext cx="26754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Teacher Identity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118FF84-D777-1CD3-E4AB-D5532F4006CB}"/>
              </a:ext>
            </a:extLst>
          </p:cNvPr>
          <p:cNvSpPr txBox="1"/>
          <p:nvPr/>
        </p:nvSpPr>
        <p:spPr>
          <a:xfrm>
            <a:off x="7929702" y="1553012"/>
            <a:ext cx="224608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Lesson Identity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270321" y="2195910"/>
            <a:ext cx="3860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KOYES AHMED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1331723" y="2786879"/>
            <a:ext cx="54581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</a:t>
            </a:r>
            <a:r>
              <a:rPr lang="en-US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</a:p>
          <a:p>
            <a:pPr algn="ctr"/>
            <a:endParaRPr lang="en-US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Mohammadpur </a:t>
            </a:r>
            <a:r>
              <a:rPr lang="en-US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Gofur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GPS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Dakshin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Surma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Sylhet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koyesdsurma.syl@gmail.com</a:t>
            </a: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Mobile: 01710504502.</a:t>
            </a:r>
          </a:p>
        </p:txBody>
      </p:sp>
      <p:pic>
        <p:nvPicPr>
          <p:cNvPr id="15" name="Picture Placeholder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721" y="1628686"/>
            <a:ext cx="3680889" cy="522703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 userDrawn="1"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63" y="5322340"/>
            <a:ext cx="1051300" cy="118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=""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070140" y="870855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Group work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14D06B27-4153-70EE-EA52-BD4AF65605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2091334" y="384176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745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=""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Pair work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60780E99-9863-6B70-3DA2-FC4D20216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151" y="599525"/>
            <a:ext cx="1006620" cy="10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4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78338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=""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902697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Individual work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6AFC5864-8C83-64D3-5CB6-CDB717A8B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797" y="526337"/>
            <a:ext cx="1079808" cy="107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2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89030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=""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Homework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B960912-FA9C-BEC5-89D9-79E730653D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18" b="71901" l="25283" r="73585">
                        <a14:foregroundMark x1="25660" y1="57025" x2="25660" y2="57025"/>
                        <a14:foregroundMark x1="51698" y1="70661" x2="51698" y2="70661"/>
                        <a14:foregroundMark x1="48679" y1="71901" x2="48679" y2="71901"/>
                        <a14:foregroundMark x1="73585" y1="57851" x2="73585" y2="57851"/>
                        <a14:foregroundMark x1="53962" y1="36777" x2="53962" y2="36777"/>
                        <a14:foregroundMark x1="33585" y1="39256" x2="33585" y2="39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2464293" y="521052"/>
            <a:ext cx="1012656" cy="82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0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79603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=""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Evaluation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15CB74CA-1B6B-ABCA-40DA-38120F67F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9292" y="460287"/>
            <a:ext cx="967456" cy="96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0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7" y="81417"/>
            <a:ext cx="11980506" cy="66807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183" y="3698299"/>
            <a:ext cx="6861576" cy="2834130"/>
          </a:xfrm>
          <a:prstGeom prst="rect">
            <a:avLst/>
          </a:prstGeom>
        </p:spPr>
      </p:pic>
      <p:grpSp>
        <p:nvGrpSpPr>
          <p:cNvPr id="18" name="Group 17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22" name="Rectangle 21"/>
          <p:cNvSpPr/>
          <p:nvPr userDrawn="1"/>
        </p:nvSpPr>
        <p:spPr>
          <a:xfrm>
            <a:off x="2985796" y="6623635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29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20" name="Rectangle 19"/>
          <p:cNvSpPr/>
          <p:nvPr userDrawn="1"/>
        </p:nvSpPr>
        <p:spPr>
          <a:xfrm>
            <a:off x="2985796" y="6558318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26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6.wdp"/><Relationship Id="rId5" Type="http://schemas.openxmlformats.org/officeDocument/2006/relationships/image" Target="../media/image22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15.xml"/><Relationship Id="rId5" Type="http://schemas.openxmlformats.org/officeDocument/2006/relationships/image" Target="../media/image30.png"/><Relationship Id="rId4" Type="http://schemas.openxmlformats.org/officeDocument/2006/relationships/slide" Target="slide13.xml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0.wdp"/><Relationship Id="rId5" Type="http://schemas.openxmlformats.org/officeDocument/2006/relationships/image" Target="../media/image35.png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mailto:koyesdsurma.syl@gmail.com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20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854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1C67F92-EEC5-4D94-F5B6-5EB695EF60D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48" b="95833" l="9936" r="89744">
                        <a14:foregroundMark x1="70833" y1="54924" x2="64744" y2="76136"/>
                        <a14:foregroundMark x1="64744" y1="76136" x2="68590" y2="95833"/>
                        <a14:foregroundMark x1="68590" y1="95833" x2="75641" y2="78030"/>
                        <a14:foregroundMark x1="75641" y1="78030" x2="71795" y2="56439"/>
                        <a14:foregroundMark x1="71795" y1="56439" x2="70833" y2="55682"/>
                      </a14:backgroundRemoval>
                    </a14:imgEffect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8" r="10161"/>
          <a:stretch/>
        </p:blipFill>
        <p:spPr>
          <a:xfrm>
            <a:off x="409412" y="1541973"/>
            <a:ext cx="2617458" cy="26470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4ADD399-C953-CC66-3E2D-69A700E0A5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65538" y1="88186" x2="74154" y2="881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95" t="4852" r="10316" b="9634"/>
          <a:stretch/>
        </p:blipFill>
        <p:spPr>
          <a:xfrm>
            <a:off x="739719" y="1541973"/>
            <a:ext cx="4587608" cy="36080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E6EBC71-CB7C-36AC-37C2-B0538F3F0DAB}"/>
              </a:ext>
            </a:extLst>
          </p:cNvPr>
          <p:cNvSpPr txBox="1"/>
          <p:nvPr/>
        </p:nvSpPr>
        <p:spPr>
          <a:xfrm>
            <a:off x="5473628" y="2509098"/>
            <a:ext cx="62493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Saturday, Rima sees something in the pot. It’s a small plant with two leaves!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A708816-5573-757E-77E4-7B2172D9BF7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3844" b="50000"/>
          <a:stretch/>
        </p:blipFill>
        <p:spPr>
          <a:xfrm>
            <a:off x="409412" y="3112329"/>
            <a:ext cx="900501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!!Rima1">
            <a:hlinkClick r:id="rId2" action="ppaction://hlinksldjump"/>
            <a:extLst>
              <a:ext uri="{FF2B5EF4-FFF2-40B4-BE49-F238E27FC236}">
                <a16:creationId xmlns:a16="http://schemas.microsoft.com/office/drawing/2014/main" xmlns="" id="{78C288E4-6D17-7B17-34F0-31AADBF47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966" y="1475924"/>
            <a:ext cx="7553935" cy="1069383"/>
          </a:xfrm>
          <a:prstGeom prst="rect">
            <a:avLst/>
          </a:prstGeom>
        </p:spPr>
      </p:pic>
      <p:pic>
        <p:nvPicPr>
          <p:cNvPr id="5" name="!!Rima2">
            <a:hlinkClick r:id="rId4" action="ppaction://hlinksldjump"/>
            <a:extLst>
              <a:ext uri="{FF2B5EF4-FFF2-40B4-BE49-F238E27FC236}">
                <a16:creationId xmlns:a16="http://schemas.microsoft.com/office/drawing/2014/main" xmlns="" id="{919F50A1-90C0-E87C-2DD8-D03E55D695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5966" y="2545307"/>
            <a:ext cx="9698073" cy="1111731"/>
          </a:xfrm>
          <a:prstGeom prst="rect">
            <a:avLst/>
          </a:prstGeom>
        </p:spPr>
      </p:pic>
      <p:pic>
        <p:nvPicPr>
          <p:cNvPr id="6" name="!!Rima4">
            <a:hlinkClick r:id="rId6" action="ppaction://hlinksldjump"/>
            <a:extLst>
              <a:ext uri="{FF2B5EF4-FFF2-40B4-BE49-F238E27FC236}">
                <a16:creationId xmlns:a16="http://schemas.microsoft.com/office/drawing/2014/main" xmlns="" id="{4E5667D0-57AC-1E29-9E80-41EE027B65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5966" y="4876927"/>
            <a:ext cx="10147496" cy="1111731"/>
          </a:xfrm>
          <a:prstGeom prst="rect">
            <a:avLst/>
          </a:prstGeom>
        </p:spPr>
      </p:pic>
      <p:pic>
        <p:nvPicPr>
          <p:cNvPr id="7" name="!!Rima3">
            <a:hlinkClick r:id="rId8" action="ppaction://hlinksldjump"/>
            <a:extLst>
              <a:ext uri="{FF2B5EF4-FFF2-40B4-BE49-F238E27FC236}">
                <a16:creationId xmlns:a16="http://schemas.microsoft.com/office/drawing/2014/main" xmlns="" id="{3185B250-1935-267D-3843-79AE661DC9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5966" y="3735346"/>
            <a:ext cx="8966720" cy="1306286"/>
          </a:xfrm>
          <a:prstGeom prst="rect">
            <a:avLst/>
          </a:prstGeom>
        </p:spPr>
      </p:pic>
      <p:sp>
        <p:nvSpPr>
          <p:cNvPr id="8" name="Flowchart: Off-page Connector 7">
            <a:extLst>
              <a:ext uri="{FF2B5EF4-FFF2-40B4-BE49-F238E27FC236}">
                <a16:creationId xmlns:a16="http://schemas.microsoft.com/office/drawing/2014/main" xmlns="" id="{62027ABD-5111-1397-D718-F6CB39034990}"/>
              </a:ext>
            </a:extLst>
          </p:cNvPr>
          <p:cNvSpPr/>
          <p:nvPr/>
        </p:nvSpPr>
        <p:spPr>
          <a:xfrm>
            <a:off x="387457" y="433253"/>
            <a:ext cx="1208868" cy="963663"/>
          </a:xfrm>
          <a:prstGeom prst="flowChartOffpageConnector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on sentence</a:t>
            </a:r>
          </a:p>
        </p:txBody>
      </p:sp>
    </p:spTree>
    <p:extLst>
      <p:ext uri="{BB962C8B-B14F-4D97-AF65-F5344CB8AC3E}">
        <p14:creationId xmlns:p14="http://schemas.microsoft.com/office/powerpoint/2010/main" val="3696027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7B52A7F-C355-7797-DCA6-E1CB4FDD0362}"/>
              </a:ext>
            </a:extLst>
          </p:cNvPr>
          <p:cNvSpPr/>
          <p:nvPr/>
        </p:nvSpPr>
        <p:spPr>
          <a:xfrm>
            <a:off x="3407015" y="1905540"/>
            <a:ext cx="4812139" cy="2686835"/>
          </a:xfrm>
          <a:prstGeom prst="rect">
            <a:avLst/>
          </a:prstGeom>
          <a:solidFill>
            <a:srgbClr val="E841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On Saturday , Rima sees something in the pot. It’s a small plant with two leaves 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E281A8D-FC55-E3AF-734F-671987570B7E}"/>
              </a:ext>
            </a:extLst>
          </p:cNvPr>
          <p:cNvSpPr/>
          <p:nvPr/>
        </p:nvSpPr>
        <p:spPr>
          <a:xfrm rot="42145">
            <a:off x="3330823" y="2186939"/>
            <a:ext cx="4871881" cy="2686835"/>
          </a:xfrm>
          <a:prstGeom prst="rect">
            <a:avLst/>
          </a:prstGeom>
          <a:solidFill>
            <a:srgbClr val="8C7A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On Friday, Rima waits.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ED1EA59-C91C-FFD0-678C-D51F4F58E00D}"/>
              </a:ext>
            </a:extLst>
          </p:cNvPr>
          <p:cNvSpPr/>
          <p:nvPr/>
        </p:nvSpPr>
        <p:spPr>
          <a:xfrm>
            <a:off x="3377143" y="2562596"/>
            <a:ext cx="4871881" cy="2686835"/>
          </a:xfrm>
          <a:prstGeom prst="rect">
            <a:avLst/>
          </a:prstGeom>
          <a:solidFill>
            <a:srgbClr val="44BD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Rima waters the seed again on Thursday.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65A4F24-5D33-2E9B-2700-D083D66F4047}"/>
              </a:ext>
            </a:extLst>
          </p:cNvPr>
          <p:cNvSpPr/>
          <p:nvPr/>
        </p:nvSpPr>
        <p:spPr>
          <a:xfrm rot="13455">
            <a:off x="3356917" y="2951303"/>
            <a:ext cx="4871881" cy="2686835"/>
          </a:xfrm>
          <a:prstGeom prst="rect">
            <a:avLst/>
          </a:prstGeom>
          <a:solidFill>
            <a:srgbClr val="353B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On Wednesday, Rima puts the pot in the sun.</a:t>
            </a:r>
          </a:p>
        </p:txBody>
      </p:sp>
      <p:pic>
        <p:nvPicPr>
          <p:cNvPr id="14" name="Picture 2" descr="HD Hand One Finger Pointing Up PNG | Citypng">
            <a:extLst>
              <a:ext uri="{FF2B5EF4-FFF2-40B4-BE49-F238E27FC236}">
                <a16:creationId xmlns:a16="http://schemas.microsoft.com/office/drawing/2014/main" xmlns="" id="{C62DC828-EABB-7432-547C-1905CD04F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89" b="92701" l="9778" r="89778">
                        <a14:foregroundMark x1="53778" y1="14599" x2="53778" y2="22628"/>
                        <a14:foregroundMark x1="48444" y1="37226" x2="48889" y2="45255"/>
                        <a14:foregroundMark x1="48889" y1="54015" x2="49778" y2="92701"/>
                        <a14:foregroundMark x1="49778" y1="92701" x2="49778" y2="598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43" r="26144"/>
          <a:stretch/>
        </p:blipFill>
        <p:spPr bwMode="auto">
          <a:xfrm>
            <a:off x="3290125" y="4745948"/>
            <a:ext cx="1124382" cy="171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D Hand One Finger Pointing Up PNG | Citypng">
            <a:extLst>
              <a:ext uri="{FF2B5EF4-FFF2-40B4-BE49-F238E27FC236}">
                <a16:creationId xmlns:a16="http://schemas.microsoft.com/office/drawing/2014/main" xmlns="" id="{95AB5C50-E42A-7CA2-1810-6ACA8AA253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89" b="92701" l="9778" r="89778">
                        <a14:foregroundMark x1="53778" y1="14599" x2="53778" y2="22628"/>
                        <a14:foregroundMark x1="48444" y1="37226" x2="48889" y2="45255"/>
                        <a14:foregroundMark x1="48889" y1="54015" x2="49778" y2="92701"/>
                        <a14:foregroundMark x1="49778" y1="92701" x2="49778" y2="598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43" r="26144"/>
          <a:stretch/>
        </p:blipFill>
        <p:spPr bwMode="auto">
          <a:xfrm>
            <a:off x="3352896" y="4493730"/>
            <a:ext cx="1124382" cy="171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D Hand One Finger Pointing Up PNG | Citypng">
            <a:extLst>
              <a:ext uri="{FF2B5EF4-FFF2-40B4-BE49-F238E27FC236}">
                <a16:creationId xmlns:a16="http://schemas.microsoft.com/office/drawing/2014/main" xmlns="" id="{ED4D0A36-FF98-85A0-57AB-5EADB7E342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89" b="92701" l="9778" r="89778">
                        <a14:foregroundMark x1="53778" y1="14599" x2="53778" y2="22628"/>
                        <a14:foregroundMark x1="48444" y1="37226" x2="48889" y2="45255"/>
                        <a14:foregroundMark x1="48889" y1="54015" x2="49778" y2="92701"/>
                        <a14:foregroundMark x1="49778" y1="92701" x2="49778" y2="598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43" r="26144"/>
          <a:stretch/>
        </p:blipFill>
        <p:spPr bwMode="auto">
          <a:xfrm>
            <a:off x="3397702" y="3779184"/>
            <a:ext cx="1124382" cy="171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D Hand One Finger Pointing Up PNG | Citypng">
            <a:extLst>
              <a:ext uri="{FF2B5EF4-FFF2-40B4-BE49-F238E27FC236}">
                <a16:creationId xmlns:a16="http://schemas.microsoft.com/office/drawing/2014/main" xmlns="" id="{6DEB2C1E-EA52-0F3E-34CE-CD15E47159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89" b="92701" l="9778" r="89778">
                        <a14:foregroundMark x1="53778" y1="14599" x2="53778" y2="22628"/>
                        <a14:foregroundMark x1="48444" y1="37226" x2="48889" y2="45255"/>
                        <a14:foregroundMark x1="48889" y1="54015" x2="49778" y2="92701"/>
                        <a14:foregroundMark x1="49778" y1="92701" x2="49778" y2="598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43" r="26144"/>
          <a:stretch/>
        </p:blipFill>
        <p:spPr bwMode="auto">
          <a:xfrm>
            <a:off x="3434955" y="4462730"/>
            <a:ext cx="1124382" cy="171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4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7 L 0.26471 -0.00046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2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0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07407E-6 L 0.25 -4.07407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59259E-6 L 0.25 2.59259E-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0.25 -4.44444E-6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F7933FF-51E4-6A3D-B65A-9E007628319D}"/>
              </a:ext>
            </a:extLst>
          </p:cNvPr>
          <p:cNvSpPr/>
          <p:nvPr/>
        </p:nvSpPr>
        <p:spPr>
          <a:xfrm>
            <a:off x="3407015" y="1985094"/>
            <a:ext cx="4812139" cy="2713703"/>
          </a:xfrm>
          <a:prstGeom prst="rect">
            <a:avLst/>
          </a:prstGeom>
          <a:solidFill>
            <a:srgbClr val="E841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On Saturday , Rima sees something in the pot. It’s a small plant with two leaves !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7C6D0B0-9128-0A7D-1602-6989A7A244FE}"/>
              </a:ext>
            </a:extLst>
          </p:cNvPr>
          <p:cNvSpPr/>
          <p:nvPr/>
        </p:nvSpPr>
        <p:spPr>
          <a:xfrm rot="42145">
            <a:off x="3330823" y="2266493"/>
            <a:ext cx="4871881" cy="2713703"/>
          </a:xfrm>
          <a:prstGeom prst="rect">
            <a:avLst/>
          </a:prstGeom>
          <a:solidFill>
            <a:srgbClr val="8C7A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On Friday, Rima waits.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DB93E9F-4C3E-90B3-3B1A-0EC4665570BC}"/>
              </a:ext>
            </a:extLst>
          </p:cNvPr>
          <p:cNvSpPr/>
          <p:nvPr/>
        </p:nvSpPr>
        <p:spPr>
          <a:xfrm>
            <a:off x="3377143" y="2642150"/>
            <a:ext cx="4871881" cy="2713703"/>
          </a:xfrm>
          <a:prstGeom prst="rect">
            <a:avLst/>
          </a:prstGeom>
          <a:solidFill>
            <a:srgbClr val="44BD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Rima waters the seed again on Thursday.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D16FD58-A1A1-621D-77F8-60AD762908B4}"/>
              </a:ext>
            </a:extLst>
          </p:cNvPr>
          <p:cNvSpPr/>
          <p:nvPr/>
        </p:nvSpPr>
        <p:spPr>
          <a:xfrm rot="13455">
            <a:off x="3356917" y="3030857"/>
            <a:ext cx="4871881" cy="2713703"/>
          </a:xfrm>
          <a:prstGeom prst="rect">
            <a:avLst/>
          </a:prstGeom>
          <a:solidFill>
            <a:srgbClr val="353B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On Wednesday, Rima puts the pot in the sun.</a:t>
            </a:r>
          </a:p>
        </p:txBody>
      </p:sp>
      <p:pic>
        <p:nvPicPr>
          <p:cNvPr id="16" name="Picture 2" descr="HD Hand One Finger Pointing Up PNG | Citypng">
            <a:extLst>
              <a:ext uri="{FF2B5EF4-FFF2-40B4-BE49-F238E27FC236}">
                <a16:creationId xmlns:a16="http://schemas.microsoft.com/office/drawing/2014/main" xmlns="" id="{B6A41D74-F6B7-60C9-88C3-42F4152F21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89" b="92701" l="9778" r="89778">
                        <a14:foregroundMark x1="53778" y1="14599" x2="53778" y2="22628"/>
                        <a14:foregroundMark x1="48444" y1="37226" x2="48889" y2="45255"/>
                        <a14:foregroundMark x1="48889" y1="54015" x2="49778" y2="92701"/>
                        <a14:foregroundMark x1="49778" y1="92701" x2="49778" y2="598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43" r="26144"/>
          <a:stretch/>
        </p:blipFill>
        <p:spPr bwMode="auto">
          <a:xfrm>
            <a:off x="3284503" y="4830360"/>
            <a:ext cx="1135626" cy="173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D Hand One Finger Pointing Up PNG | Citypng">
            <a:extLst>
              <a:ext uri="{FF2B5EF4-FFF2-40B4-BE49-F238E27FC236}">
                <a16:creationId xmlns:a16="http://schemas.microsoft.com/office/drawing/2014/main" xmlns="" id="{EECCD1DA-FA0E-1B79-1A43-77E6D57FEC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89" b="92701" l="9778" r="89778">
                        <a14:foregroundMark x1="53778" y1="14599" x2="53778" y2="22628"/>
                        <a14:foregroundMark x1="48444" y1="37226" x2="48889" y2="45255"/>
                        <a14:foregroundMark x1="48889" y1="54015" x2="49778" y2="92701"/>
                        <a14:foregroundMark x1="49778" y1="92701" x2="49778" y2="598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43" r="26144"/>
          <a:stretch/>
        </p:blipFill>
        <p:spPr bwMode="auto">
          <a:xfrm>
            <a:off x="3347274" y="4578142"/>
            <a:ext cx="1135626" cy="173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D Hand One Finger Pointing Up PNG | Citypng">
            <a:extLst>
              <a:ext uri="{FF2B5EF4-FFF2-40B4-BE49-F238E27FC236}">
                <a16:creationId xmlns:a16="http://schemas.microsoft.com/office/drawing/2014/main" xmlns="" id="{D01CDE6E-DAD2-50B3-FE44-C7AE49C646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89" b="92701" l="9778" r="89778">
                        <a14:foregroundMark x1="53778" y1="14599" x2="53778" y2="22628"/>
                        <a14:foregroundMark x1="48444" y1="37226" x2="48889" y2="45255"/>
                        <a14:foregroundMark x1="48889" y1="54015" x2="49778" y2="92701"/>
                        <a14:foregroundMark x1="49778" y1="92701" x2="49778" y2="598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43" r="26144"/>
          <a:stretch/>
        </p:blipFill>
        <p:spPr bwMode="auto">
          <a:xfrm>
            <a:off x="3392080" y="3863596"/>
            <a:ext cx="1135626" cy="173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D Hand One Finger Pointing Up PNG | Citypng">
            <a:extLst>
              <a:ext uri="{FF2B5EF4-FFF2-40B4-BE49-F238E27FC236}">
                <a16:creationId xmlns:a16="http://schemas.microsoft.com/office/drawing/2014/main" xmlns="" id="{569C8246-A7F0-2018-644B-9D8D705BF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89" b="92701" l="9778" r="89778">
                        <a14:foregroundMark x1="53778" y1="14599" x2="53778" y2="22628"/>
                        <a14:foregroundMark x1="48444" y1="37226" x2="48889" y2="45255"/>
                        <a14:foregroundMark x1="48889" y1="54015" x2="49778" y2="92701"/>
                        <a14:foregroundMark x1="49778" y1="92701" x2="49778" y2="598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43" r="26144"/>
          <a:stretch/>
        </p:blipFill>
        <p:spPr bwMode="auto">
          <a:xfrm>
            <a:off x="3429333" y="4547142"/>
            <a:ext cx="1135626" cy="173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68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44444E-6 L 0.26471 -0.00047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2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0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25 -1.85185E-6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A0972BD-DE57-715A-F2CE-365250DBB963}"/>
              </a:ext>
            </a:extLst>
          </p:cNvPr>
          <p:cNvSpPr txBox="1"/>
          <p:nvPr/>
        </p:nvSpPr>
        <p:spPr>
          <a:xfrm>
            <a:off x="2307097" y="1975443"/>
            <a:ext cx="72138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nton" panose="00000500000000000000" pitchFamily="2" charset="0"/>
                <a:cs typeface="Times New Roman" panose="02020603050405020304" pitchFamily="18" charset="0"/>
              </a:rPr>
              <a:t>On Wednesday, Rima………………</a:t>
            </a:r>
          </a:p>
        </p:txBody>
      </p:sp>
      <p:pic>
        <p:nvPicPr>
          <p:cNvPr id="11" name="Picture 10" descr="School children, book, student png | PNGEgg">
            <a:extLst>
              <a:ext uri="{FF2B5EF4-FFF2-40B4-BE49-F238E27FC236}">
                <a16:creationId xmlns:a16="http://schemas.microsoft.com/office/drawing/2014/main" xmlns="" id="{AE78B9E8-A554-C1AF-2624-E3CB9CC37A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4" b="95773" l="10000" r="90556">
                        <a14:foregroundMark x1="44778" y1="29155" x2="44778" y2="19388"/>
                        <a14:foregroundMark x1="44778" y1="19388" x2="38000" y2="12245"/>
                        <a14:foregroundMark x1="38000" y1="12245" x2="31222" y2="10787"/>
                        <a14:foregroundMark x1="31222" y1="10787" x2="25333" y2="13265"/>
                        <a14:foregroundMark x1="25333" y1="13265" x2="20222" y2="22449"/>
                        <a14:foregroundMark x1="20222" y1="22449" x2="25222" y2="35714"/>
                        <a14:foregroundMark x1="25222" y1="35714" x2="31333" y2="38776"/>
                        <a14:foregroundMark x1="31333" y1="38776" x2="41111" y2="38630"/>
                        <a14:foregroundMark x1="41111" y1="38630" x2="44444" y2="28863"/>
                        <a14:foregroundMark x1="44444" y1="28863" x2="44444" y2="28717"/>
                        <a14:foregroundMark x1="38444" y1="49708" x2="29444" y2="48980"/>
                        <a14:foregroundMark x1="29444" y1="48980" x2="26222" y2="55394"/>
                        <a14:foregroundMark x1="26222" y1="55394" x2="28000" y2="74927"/>
                        <a14:foregroundMark x1="28000" y1="74927" x2="35889" y2="79009"/>
                        <a14:foregroundMark x1="35889" y1="79009" x2="42111" y2="77259"/>
                        <a14:foregroundMark x1="42111" y1="77259" x2="38222" y2="66327"/>
                        <a14:foregroundMark x1="38222" y1="66327" x2="42556" y2="57143"/>
                        <a14:foregroundMark x1="42556" y1="57143" x2="38000" y2="49271"/>
                        <a14:foregroundMark x1="38000" y1="49271" x2="36889" y2="48688"/>
                        <a14:foregroundMark x1="28778" y1="53207" x2="29111" y2="66764"/>
                        <a14:foregroundMark x1="29111" y1="66764" x2="39111" y2="61662"/>
                        <a14:foregroundMark x1="39111" y1="61662" x2="38111" y2="52187"/>
                        <a14:foregroundMark x1="38111" y1="52187" x2="31667" y2="50729"/>
                        <a14:foregroundMark x1="31667" y1="50729" x2="28444" y2="53499"/>
                        <a14:foregroundMark x1="34111" y1="53061" x2="36667" y2="61370"/>
                        <a14:foregroundMark x1="36667" y1="61370" x2="33556" y2="53936"/>
                        <a14:foregroundMark x1="34778" y1="65306" x2="32222" y2="66181"/>
                        <a14:foregroundMark x1="40778" y1="85714" x2="42667" y2="94315"/>
                        <a14:foregroundMark x1="42667" y1="94315" x2="42889" y2="84840"/>
                        <a14:foregroundMark x1="42889" y1="84840" x2="40667" y2="85569"/>
                        <a14:foregroundMark x1="33444" y1="87318" x2="26222" y2="91399"/>
                        <a14:foregroundMark x1="26222" y1="91399" x2="32222" y2="93294"/>
                        <a14:foregroundMark x1="32222" y1="93294" x2="31333" y2="87318"/>
                        <a14:foregroundMark x1="25333" y1="48980" x2="21778" y2="56560"/>
                        <a14:foregroundMark x1="21778" y1="56560" x2="14778" y2="54082"/>
                        <a14:foregroundMark x1="14778" y1="54082" x2="21556" y2="58892"/>
                        <a14:foregroundMark x1="21556" y1="58892" x2="26333" y2="51166"/>
                        <a14:foregroundMark x1="26333" y1="51166" x2="24444" y2="49708"/>
                        <a14:foregroundMark x1="37333" y1="29738" x2="35333" y2="28426"/>
                        <a14:foregroundMark x1="25667" y1="26385" x2="25889" y2="28863"/>
                        <a14:foregroundMark x1="36889" y1="27697" x2="35667" y2="27988"/>
                        <a14:foregroundMark x1="34333" y1="93732" x2="27778" y2="95190"/>
                        <a14:foregroundMark x1="27778" y1="95190" x2="33889" y2="94023"/>
                        <a14:foregroundMark x1="33889" y1="94023" x2="34667" y2="92711"/>
                        <a14:foregroundMark x1="25667" y1="91399" x2="26000" y2="91399"/>
                        <a14:foregroundMark x1="27444" y1="93003" x2="27556" y2="92128"/>
                        <a14:foregroundMark x1="26889" y1="94606" x2="27444" y2="95481"/>
                        <a14:foregroundMark x1="26222" y1="94752" x2="25667" y2="95481"/>
                        <a14:foregroundMark x1="46000" y1="94315" x2="43556" y2="93732"/>
                        <a14:foregroundMark x1="46111" y1="95044" x2="39778" y2="95773"/>
                        <a14:foregroundMark x1="81889" y1="8601" x2="77556" y2="3936"/>
                        <a14:foregroundMark x1="77556" y1="3936" x2="70556" y2="2332"/>
                        <a14:foregroundMark x1="70556" y1="2332" x2="62556" y2="5102"/>
                        <a14:foregroundMark x1="62556" y1="5102" x2="71000" y2="9767"/>
                        <a14:foregroundMark x1="71000" y1="9767" x2="76889" y2="9767"/>
                        <a14:foregroundMark x1="76889" y1="9767" x2="81444" y2="9038"/>
                        <a14:foregroundMark x1="78667" y1="3790" x2="72667" y2="2041"/>
                        <a14:foregroundMark x1="72667" y1="2041" x2="64444" y2="2624"/>
                        <a14:foregroundMark x1="64444" y1="2624" x2="73667" y2="5685"/>
                        <a14:foregroundMark x1="73667" y1="5685" x2="77333" y2="3790"/>
                        <a14:foregroundMark x1="74556" y1="22741" x2="73667" y2="23324"/>
                        <a14:foregroundMark x1="64889" y1="25073" x2="63556" y2="23907"/>
                        <a14:foregroundMark x1="73556" y1="24198" x2="73556" y2="23469"/>
                        <a14:foregroundMark x1="90000" y1="27697" x2="89778" y2="37901"/>
                        <a14:foregroundMark x1="89778" y1="37901" x2="90556" y2="40671"/>
                        <a14:foregroundMark x1="66444" y1="27697" x2="65222" y2="27114"/>
                        <a14:foregroundMark x1="76111" y1="42274" x2="68778" y2="44461"/>
                        <a14:foregroundMark x1="68778" y1="44461" x2="63333" y2="49417"/>
                        <a14:foregroundMark x1="63333" y1="49417" x2="66444" y2="58892"/>
                        <a14:foregroundMark x1="66444" y1="58892" x2="63889" y2="69096"/>
                        <a14:foregroundMark x1="63889" y1="69096" x2="67333" y2="75510"/>
                        <a14:foregroundMark x1="67333" y1="75510" x2="75444" y2="77405"/>
                        <a14:foregroundMark x1="75444" y1="77405" x2="81333" y2="73615"/>
                        <a14:foregroundMark x1="81333" y1="73615" x2="79444" y2="63265"/>
                        <a14:foregroundMark x1="79444" y1="63265" x2="82667" y2="56268"/>
                        <a14:foregroundMark x1="82667" y1="56268" x2="75889" y2="41691"/>
                        <a14:foregroundMark x1="75889" y1="41691" x2="75556" y2="41691"/>
                        <a14:foregroundMark x1="75778" y1="45190" x2="67111" y2="47085"/>
                        <a14:foregroundMark x1="67111" y1="47085" x2="67778" y2="58601"/>
                        <a14:foregroundMark x1="67778" y1="58601" x2="75778" y2="60933"/>
                        <a14:foregroundMark x1="75778" y1="60933" x2="76000" y2="47085"/>
                        <a14:foregroundMark x1="76000" y1="47085" x2="74889" y2="42857"/>
                        <a14:foregroundMark x1="67889" y1="42857" x2="68889" y2="43149"/>
                        <a14:foregroundMark x1="66111" y1="43149" x2="66333" y2="42857"/>
                        <a14:foregroundMark x1="67889" y1="44461" x2="66778" y2="46793"/>
                        <a14:foregroundMark x1="77778" y1="44461" x2="80778" y2="52478"/>
                        <a14:foregroundMark x1="80778" y1="52478" x2="78889" y2="41983"/>
                        <a14:foregroundMark x1="78889" y1="41983" x2="75556" y2="43149"/>
                        <a14:foregroundMark x1="67333" y1="46210" x2="67111" y2="44461"/>
                        <a14:foregroundMark x1="65111" y1="60496" x2="65111" y2="59329"/>
                        <a14:foregroundMark x1="79889" y1="61370" x2="79889" y2="61370"/>
                        <a14:foregroundMark x1="80444" y1="80612" x2="76889" y2="89650"/>
                        <a14:foregroundMark x1="76889" y1="89650" x2="81444" y2="82799"/>
                        <a14:foregroundMark x1="81444" y1="82799" x2="79889" y2="80321"/>
                        <a14:foregroundMark x1="67333" y1="42711" x2="63222" y2="48105"/>
                        <a14:foregroundMark x1="63222" y1="48105" x2="67000" y2="42857"/>
                        <a14:foregroundMark x1="67333" y1="43294" x2="67667" y2="42711"/>
                        <a14:foregroundMark x1="67667" y1="42711" x2="65111" y2="51020"/>
                        <a14:foregroundMark x1="65111" y1="51020" x2="67444" y2="42711"/>
                        <a14:foregroundMark x1="67444" y1="42711" x2="67889" y2="42274"/>
                        <a14:foregroundMark x1="30333" y1="41983" x2="29667" y2="41983"/>
                        <a14:foregroundMark x1="31667" y1="86443" x2="32889" y2="85277"/>
                        <a14:foregroundMark x1="33889" y1="86443" x2="34444" y2="85277"/>
                        <a14:foregroundMark x1="35444" y1="86443" x2="35444" y2="86443"/>
                        <a14:foregroundMark x1="34444" y1="86735" x2="34111" y2="86006"/>
                        <a14:foregroundMark x1="43222" y1="90962" x2="44222" y2="90671"/>
                        <a14:foregroundMark x1="44222" y1="91399" x2="44222" y2="92274"/>
                        <a14:foregroundMark x1="39222" y1="46793" x2="41889" y2="54956"/>
                        <a14:foregroundMark x1="41889" y1="54956" x2="40222" y2="47230"/>
                        <a14:foregroundMark x1="40222" y1="47230" x2="39222" y2="46939"/>
                        <a14:foregroundMark x1="70222" y1="82362" x2="66667" y2="88338"/>
                        <a14:foregroundMark x1="66667" y1="88338" x2="69556" y2="81924"/>
                        <a14:foregroundMark x1="66444" y1="89650" x2="68667" y2="90087"/>
                        <a14:foregroundMark x1="71111" y1="91691" x2="65222" y2="93878"/>
                        <a14:foregroundMark x1="65222" y1="93878" x2="67444" y2="93003"/>
                        <a14:foregroundMark x1="67111" y1="90525" x2="66333" y2="89650"/>
                        <a14:foregroundMark x1="67111" y1="93294" x2="63556" y2="93294"/>
                        <a14:foregroundMark x1="81778" y1="90087" x2="76333" y2="94023"/>
                        <a14:foregroundMark x1="76333" y1="94023" x2="74333" y2="93294"/>
                        <a14:foregroundMark x1="79222" y1="92274" x2="73889" y2="93294"/>
                        <a14:foregroundMark x1="79000" y1="92566" x2="76222" y2="94606"/>
                        <a14:foregroundMark x1="74222" y1="93878" x2="75444" y2="94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846" r="4014"/>
          <a:stretch/>
        </p:blipFill>
        <p:spPr bwMode="auto">
          <a:xfrm>
            <a:off x="765706" y="1416615"/>
            <a:ext cx="1300277" cy="210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30B65F1-B6AF-45EA-9A2C-2EF069F548E9}"/>
              </a:ext>
            </a:extLst>
          </p:cNvPr>
          <p:cNvSpPr txBox="1"/>
          <p:nvPr/>
        </p:nvSpPr>
        <p:spPr>
          <a:xfrm>
            <a:off x="2307097" y="2987144"/>
            <a:ext cx="66030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nton" panose="00000500000000000000" pitchFamily="2" charset="0"/>
                <a:cs typeface="Times New Roman" panose="02020603050405020304" pitchFamily="18" charset="0"/>
              </a:rPr>
              <a:t>On Thursday, Rima ……………….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26959B1-7394-0496-8ED5-32AEF0D81A0F}"/>
              </a:ext>
            </a:extLst>
          </p:cNvPr>
          <p:cNvSpPr txBox="1"/>
          <p:nvPr/>
        </p:nvSpPr>
        <p:spPr>
          <a:xfrm>
            <a:off x="2307097" y="4042777"/>
            <a:ext cx="38640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nton" panose="00000500000000000000" pitchFamily="2" charset="0"/>
                <a:cs typeface="Times New Roman" panose="02020603050405020304" pitchFamily="18" charset="0"/>
              </a:rPr>
              <a:t>On Friday, Rima……..</a:t>
            </a:r>
          </a:p>
        </p:txBody>
      </p:sp>
      <p:pic>
        <p:nvPicPr>
          <p:cNvPr id="16" name="Picture 6" descr="Vector kids cartoon design">
            <a:extLst>
              <a:ext uri="{FF2B5EF4-FFF2-40B4-BE49-F238E27FC236}">
                <a16:creationId xmlns:a16="http://schemas.microsoft.com/office/drawing/2014/main" xmlns="" id="{74F0BFA2-2B3D-5A13-93D7-BA46586F17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5" b="88179" l="11799" r="50677">
                        <a14:foregroundMark x1="44874" y1="15016" x2="37331" y2="9904"/>
                        <a14:foregroundMark x1="37331" y1="9904" x2="26306" y2="11821"/>
                        <a14:foregroundMark x1="26306" y1="11821" x2="40232" y2="14856"/>
                        <a14:foregroundMark x1="40232" y1="14856" x2="42940" y2="14696"/>
                        <a14:foregroundMark x1="41199" y1="11821" x2="30948" y2="9585"/>
                        <a14:foregroundMark x1="30948" y1="9585" x2="39458" y2="11981"/>
                        <a14:foregroundMark x1="44294" y1="86741" x2="41006" y2="85942"/>
                        <a14:foregroundMark x1="25725" y1="86422" x2="16441" y2="89617"/>
                        <a14:foregroundMark x1="16441" y1="89617" x2="26886" y2="88019"/>
                        <a14:foregroundMark x1="26886" y1="88019" x2="23211" y2="86741"/>
                        <a14:foregroundMark x1="45648" y1="87540" x2="44487" y2="86901"/>
                        <a14:foregroundMark x1="44487" y1="86901" x2="48936" y2="88179"/>
                        <a14:foregroundMark x1="22631" y1="86262" x2="22437" y2="86422"/>
                        <a14:foregroundMark x1="20890" y1="86262" x2="22631" y2="85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73" t="7333" r="44109" b="6096"/>
          <a:stretch/>
        </p:blipFill>
        <p:spPr bwMode="auto">
          <a:xfrm>
            <a:off x="894612" y="4671373"/>
            <a:ext cx="717211" cy="154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1827CB1-86F2-2519-EA8D-0E302120BEE3}"/>
              </a:ext>
            </a:extLst>
          </p:cNvPr>
          <p:cNvSpPr txBox="1"/>
          <p:nvPr/>
        </p:nvSpPr>
        <p:spPr>
          <a:xfrm>
            <a:off x="2277888" y="5179775"/>
            <a:ext cx="8326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nton" panose="00000500000000000000" pitchFamily="2" charset="0"/>
                <a:cs typeface="Times New Roman" panose="02020603050405020304" pitchFamily="18" charset="0"/>
              </a:rPr>
              <a:t>On Saturday, Rima  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429088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0A21B0A-9AC2-C6CB-8239-D71981B8A570}"/>
              </a:ext>
            </a:extLst>
          </p:cNvPr>
          <p:cNvSpPr txBox="1"/>
          <p:nvPr/>
        </p:nvSpPr>
        <p:spPr>
          <a:xfrm>
            <a:off x="3403600" y="2292799"/>
            <a:ext cx="4470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Impact" panose="020B0806030902050204" pitchFamily="34" charset="0"/>
              </a:rPr>
              <a:t>Write down </a:t>
            </a:r>
            <a:r>
              <a:rPr lang="en-US" sz="4400" dirty="0" smtClean="0">
                <a:latin typeface="Impact" panose="020B0806030902050204" pitchFamily="34" charset="0"/>
              </a:rPr>
              <a:t>the name of seven days in a week</a:t>
            </a:r>
            <a:endParaRPr lang="en-US" sz="4400" dirty="0">
              <a:latin typeface="Impact" panose="020B0806030902050204" pitchFamily="34" charset="0"/>
            </a:endParaRPr>
          </a:p>
          <a:p>
            <a:pPr algn="ctr"/>
            <a:r>
              <a:rPr lang="en-US" sz="4400" dirty="0">
                <a:latin typeface="Impact" panose="020B0806030902050204" pitchFamily="34" charset="0"/>
              </a:rPr>
              <a:t> in the handwriting notebook</a:t>
            </a:r>
          </a:p>
        </p:txBody>
      </p:sp>
    </p:spTree>
    <p:extLst>
      <p:ext uri="{BB962C8B-B14F-4D97-AF65-F5344CB8AC3E}">
        <p14:creationId xmlns:p14="http://schemas.microsoft.com/office/powerpoint/2010/main" val="15240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65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D1A53DD-2F01-5E73-E3C6-82ACAB135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711" y="2131745"/>
            <a:ext cx="2795449" cy="34142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2AC2BB2-1C3E-8B91-F5DF-D0A2A079E425}"/>
              </a:ext>
            </a:extLst>
          </p:cNvPr>
          <p:cNvSpPr txBox="1"/>
          <p:nvPr/>
        </p:nvSpPr>
        <p:spPr>
          <a:xfrm>
            <a:off x="9468958" y="2195910"/>
            <a:ext cx="2388426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5</a:t>
            </a:r>
          </a:p>
          <a:p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Days of the week</a:t>
            </a: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5:</a:t>
            </a: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How does a plant grow?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Session: 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C, D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Page :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B02C837-832A-B324-76FA-AB4AD1BC23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222" y="6395140"/>
            <a:ext cx="2978756" cy="634544"/>
          </a:xfrm>
          <a:prstGeom prst="rect">
            <a:avLst/>
          </a:prstGeom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270321" y="2195910"/>
            <a:ext cx="3860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KOYES AHMED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31723" y="2786879"/>
            <a:ext cx="54581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</a:t>
            </a:r>
            <a:r>
              <a:rPr lang="en-US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</a:p>
          <a:p>
            <a:pPr algn="ctr"/>
            <a:endParaRPr lang="en-US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Mohammadpur </a:t>
            </a:r>
            <a:r>
              <a:rPr lang="en-US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Gofur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GPS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Dakshin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Surma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Sylhet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koyesdsurma.syl@gmail.com</a:t>
            </a: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Mobile: 01710504502.</a:t>
            </a: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721" y="1628686"/>
            <a:ext cx="3680889" cy="522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5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362E83F-5C5F-F088-B430-2438FE8F9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48" b="95833" l="9936" r="89744">
                        <a14:foregroundMark x1="70833" y1="54924" x2="64744" y2="76136"/>
                        <a14:foregroundMark x1="64744" y1="76136" x2="68590" y2="95833"/>
                        <a14:foregroundMark x1="68590" y1="95833" x2="75641" y2="78030"/>
                        <a14:foregroundMark x1="75641" y1="78030" x2="71795" y2="56439"/>
                        <a14:foregroundMark x1="71795" y1="56439" x2="70833" y2="55682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8" r="10161"/>
          <a:stretch/>
        </p:blipFill>
        <p:spPr>
          <a:xfrm>
            <a:off x="482620" y="498763"/>
            <a:ext cx="2219385" cy="22444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475D900-CB3A-66A9-7264-0B252C9ED0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97" b="93450" l="9910" r="89790">
                        <a14:foregroundMark x1="40541" y1="63319" x2="37538" y2="71179"/>
                        <a14:foregroundMark x1="35435" y1="89956" x2="42042" y2="90393"/>
                        <a14:foregroundMark x1="59459" y1="89956" x2="60060" y2="90393"/>
                        <a14:foregroundMark x1="60060" y1="90393" x2="60060" y2="90393"/>
                        <a14:foregroundMark x1="68168" y1="89083" x2="65165" y2="93013"/>
                        <a14:foregroundMark x1="69369" y1="93013" x2="69369" y2="93013"/>
                        <a14:foregroundMark x1="30030" y1="9607" x2="44745" y2="8297"/>
                        <a14:foregroundMark x1="44745" y1="8297" x2="66366" y2="10044"/>
                        <a14:foregroundMark x1="38739" y1="93013" x2="40240" y2="9345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61" r="9061"/>
          <a:stretch/>
        </p:blipFill>
        <p:spPr>
          <a:xfrm>
            <a:off x="2702005" y="1344190"/>
            <a:ext cx="2553494" cy="21873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E138535-59EB-40F8-097B-6C730CE89A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018" b="89912" l="9779" r="89905">
                        <a14:foregroundMark x1="73502" y1="88596" x2="64984" y2="89035"/>
                        <a14:foregroundMark x1="38801" y1="7018" x2="52050" y2="9211"/>
                        <a14:foregroundMark x1="40063" y1="7895" x2="40063" y2="789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83" r="8815" b="7686"/>
          <a:stretch/>
        </p:blipFill>
        <p:spPr>
          <a:xfrm>
            <a:off x="5164392" y="2418654"/>
            <a:ext cx="2459930" cy="19583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FE31726-DB60-3EFB-2583-5A1604B91A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5538" y1="88186" x2="74154" y2="881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95" t="4852" r="10316" b="9634"/>
          <a:stretch/>
        </p:blipFill>
        <p:spPr>
          <a:xfrm>
            <a:off x="7624322" y="3566299"/>
            <a:ext cx="2661877" cy="209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8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D6A2117-6A5F-622D-02C0-573AF91E0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265" y="523627"/>
            <a:ext cx="5841352" cy="524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42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ow Do Plants Grow - Facts About Plants ...">
            <a:extLst>
              <a:ext uri="{FF2B5EF4-FFF2-40B4-BE49-F238E27FC236}">
                <a16:creationId xmlns="" xmlns:a16="http://schemas.microsoft.com/office/drawing/2014/main" id="{3D2B3A03-8A51-2A56-CCB5-87677E483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728" y="2300748"/>
            <a:ext cx="2600325" cy="212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ig Plants Grow From Such Small Seeds ...">
            <a:extLst>
              <a:ext uri="{FF2B5EF4-FFF2-40B4-BE49-F238E27FC236}">
                <a16:creationId xmlns="" xmlns:a16="http://schemas.microsoft.com/office/drawing/2014/main" id="{E9E23CA5-CD02-869D-B584-6DD0BE124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93" y="2547092"/>
            <a:ext cx="2779612" cy="176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BC6C70F-071D-4F2A-4E87-B1F79206730B}"/>
              </a:ext>
            </a:extLst>
          </p:cNvPr>
          <p:cNvSpPr/>
          <p:nvPr/>
        </p:nvSpPr>
        <p:spPr>
          <a:xfrm>
            <a:off x="3524865" y="1386347"/>
            <a:ext cx="5014452" cy="4085303"/>
          </a:xfrm>
          <a:prstGeom prst="rect">
            <a:avLst/>
          </a:prstGeom>
          <a:solidFill>
            <a:srgbClr val="92D050">
              <a:alpha val="54000"/>
            </a:srgbClr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Jersey M54" panose="02000500000000000000" pitchFamily="2" charset="0"/>
                <a:cs typeface="NikoshBAN" pitchFamily="2" charset="0"/>
              </a:rPr>
              <a:t> 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anose="020B0806030902050204" pitchFamily="34" charset="0"/>
                <a:cs typeface="NikoshBAN" pitchFamily="2" charset="0"/>
              </a:rPr>
              <a:t>How does a plant grow?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Jersey M54" panose="02000500000000000000" pitchFamily="2" charset="0"/>
                <a:cs typeface="NikoshBAN" pitchFamily="2" charset="0"/>
              </a:rPr>
              <a:t>??? 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Jersey M54" panose="02000500000000000000" pitchFamily="2" charset="0"/>
              <a:cs typeface="NikoshBAN" pitchFamily="2" charset="0"/>
            </a:endParaRPr>
          </a:p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Jersey M54" panose="02000500000000000000" pitchFamily="2" charset="0"/>
                <a:cs typeface="NikoshBAN" pitchFamily="2" charset="0"/>
              </a:rPr>
              <a:t> ?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Jersey M54" panose="02000500000000000000" pitchFamily="2" charset="0"/>
                <a:cs typeface="NikoshBAN" pitchFamily="2" charset="0"/>
              </a:rPr>
              <a:t>??? 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90A52182-C8F3-7385-1987-48746A6C9D62}"/>
              </a:ext>
            </a:extLst>
          </p:cNvPr>
          <p:cNvSpPr/>
          <p:nvPr/>
        </p:nvSpPr>
        <p:spPr>
          <a:xfrm>
            <a:off x="373626" y="412493"/>
            <a:ext cx="11356412" cy="5431095"/>
          </a:xfrm>
          <a:custGeom>
            <a:avLst/>
            <a:gdLst>
              <a:gd name="connsiteX0" fmla="*/ 3305705 w 11297265"/>
              <a:gd name="connsiteY0" fmla="*/ 1154534 h 5722375"/>
              <a:gd name="connsiteX1" fmla="*/ 3305705 w 11297265"/>
              <a:gd name="connsiteY1" fmla="*/ 4717177 h 5722375"/>
              <a:gd name="connsiteX2" fmla="*/ 3407052 w 11297265"/>
              <a:gd name="connsiteY2" fmla="*/ 4699531 h 5722375"/>
              <a:gd name="connsiteX3" fmla="*/ 7624668 w 11297265"/>
              <a:gd name="connsiteY3" fmla="*/ 4615169 h 5722375"/>
              <a:gd name="connsiteX4" fmla="*/ 8106179 w 11297265"/>
              <a:gd name="connsiteY4" fmla="*/ 4688471 h 5722375"/>
              <a:gd name="connsiteX5" fmla="*/ 8106179 w 11297265"/>
              <a:gd name="connsiteY5" fmla="*/ 1162828 h 5722375"/>
              <a:gd name="connsiteX6" fmla="*/ 8080099 w 11297265"/>
              <a:gd name="connsiteY6" fmla="*/ 1167101 h 5722375"/>
              <a:gd name="connsiteX7" fmla="*/ 3329630 w 11297265"/>
              <a:gd name="connsiteY7" fmla="*/ 1158662 h 5722375"/>
              <a:gd name="connsiteX8" fmla="*/ 0 w 11297265"/>
              <a:gd name="connsiteY8" fmla="*/ 0 h 5722375"/>
              <a:gd name="connsiteX9" fmla="*/ 11297265 w 11297265"/>
              <a:gd name="connsiteY9" fmla="*/ 0 h 5722375"/>
              <a:gd name="connsiteX10" fmla="*/ 11297265 w 11297265"/>
              <a:gd name="connsiteY10" fmla="*/ 5301776 h 5722375"/>
              <a:gd name="connsiteX11" fmla="*/ 11261998 w 11297265"/>
              <a:gd name="connsiteY11" fmla="*/ 585139 h 5722375"/>
              <a:gd name="connsiteX12" fmla="*/ 8610077 w 11297265"/>
              <a:gd name="connsiteY12" fmla="*/ 1080283 h 5722375"/>
              <a:gd name="connsiteX13" fmla="*/ 8475290 w 11297265"/>
              <a:gd name="connsiteY13" fmla="*/ 1102363 h 5722375"/>
              <a:gd name="connsiteX14" fmla="*/ 8475290 w 11297265"/>
              <a:gd name="connsiteY14" fmla="*/ 4751284 h 5722375"/>
              <a:gd name="connsiteX15" fmla="*/ 8642283 w 11297265"/>
              <a:gd name="connsiteY15" fmla="*/ 4779763 h 5722375"/>
              <a:gd name="connsiteX16" fmla="*/ 11297265 w 11297265"/>
              <a:gd name="connsiteY16" fmla="*/ 5301776 h 5722375"/>
              <a:gd name="connsiteX17" fmla="*/ 11297265 w 11297265"/>
              <a:gd name="connsiteY17" fmla="*/ 5722375 h 5722375"/>
              <a:gd name="connsiteX18" fmla="*/ 0 w 11297265"/>
              <a:gd name="connsiteY18" fmla="*/ 5722375 h 5722375"/>
              <a:gd name="connsiteX19" fmla="*/ 0 w 11297265"/>
              <a:gd name="connsiteY19" fmla="*/ 527697 h 5722375"/>
              <a:gd name="connsiteX20" fmla="*/ 105801 w 11297265"/>
              <a:gd name="connsiteY20" fmla="*/ 5320923 h 5722375"/>
              <a:gd name="connsiteX21" fmla="*/ 2720488 w 11297265"/>
              <a:gd name="connsiteY21" fmla="*/ 4819076 h 5722375"/>
              <a:gd name="connsiteX22" fmla="*/ 2936593 w 11297265"/>
              <a:gd name="connsiteY22" fmla="*/ 4781448 h 5722375"/>
              <a:gd name="connsiteX23" fmla="*/ 2936593 w 11297265"/>
              <a:gd name="connsiteY23" fmla="*/ 1090827 h 5722375"/>
              <a:gd name="connsiteX24" fmla="*/ 2635804 w 11297265"/>
              <a:gd name="connsiteY24" fmla="*/ 1038913 h 5722375"/>
              <a:gd name="connsiteX25" fmla="*/ 0 w 11297265"/>
              <a:gd name="connsiteY25" fmla="*/ 527697 h 572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297265" h="5722375">
                <a:moveTo>
                  <a:pt x="3305705" y="1154534"/>
                </a:moveTo>
                <a:lnTo>
                  <a:pt x="3305705" y="4717177"/>
                </a:lnTo>
                <a:lnTo>
                  <a:pt x="3407052" y="4699531"/>
                </a:lnTo>
                <a:cubicBezTo>
                  <a:pt x="5035349" y="4431206"/>
                  <a:pt x="6054368" y="4393224"/>
                  <a:pt x="7624668" y="4615169"/>
                </a:cubicBezTo>
                <a:lnTo>
                  <a:pt x="8106179" y="4688471"/>
                </a:lnTo>
                <a:lnTo>
                  <a:pt x="8106179" y="1162828"/>
                </a:lnTo>
                <a:lnTo>
                  <a:pt x="8080099" y="1167101"/>
                </a:lnTo>
                <a:cubicBezTo>
                  <a:pt x="6213264" y="1458435"/>
                  <a:pt x="5140646" y="1452998"/>
                  <a:pt x="3329630" y="1158662"/>
                </a:cubicBezTo>
                <a:close/>
                <a:moveTo>
                  <a:pt x="0" y="0"/>
                </a:moveTo>
                <a:lnTo>
                  <a:pt x="11297265" y="0"/>
                </a:lnTo>
                <a:lnTo>
                  <a:pt x="11297265" y="5301776"/>
                </a:lnTo>
                <a:cubicBezTo>
                  <a:pt x="10844669" y="2753047"/>
                  <a:pt x="10903447" y="2961543"/>
                  <a:pt x="11261998" y="585139"/>
                </a:cubicBezTo>
                <a:cubicBezTo>
                  <a:pt x="10205451" y="789776"/>
                  <a:pt x="9346042" y="954698"/>
                  <a:pt x="8610077" y="1080283"/>
                </a:cubicBezTo>
                <a:lnTo>
                  <a:pt x="8475290" y="1102363"/>
                </a:lnTo>
                <a:lnTo>
                  <a:pt x="8475290" y="4751284"/>
                </a:lnTo>
                <a:lnTo>
                  <a:pt x="8642283" y="4779763"/>
                </a:lnTo>
                <a:cubicBezTo>
                  <a:pt x="9377177" y="4910601"/>
                  <a:pt x="10237412" y="5083975"/>
                  <a:pt x="11297265" y="5301776"/>
                </a:cubicBezTo>
                <a:lnTo>
                  <a:pt x="11297265" y="5722375"/>
                </a:lnTo>
                <a:lnTo>
                  <a:pt x="0" y="5722375"/>
                </a:lnTo>
                <a:lnTo>
                  <a:pt x="0" y="527697"/>
                </a:lnTo>
                <a:cubicBezTo>
                  <a:pt x="546642" y="2853040"/>
                  <a:pt x="634810" y="2880697"/>
                  <a:pt x="105801" y="5320923"/>
                </a:cubicBezTo>
                <a:cubicBezTo>
                  <a:pt x="1149124" y="5118679"/>
                  <a:pt x="1995927" y="4950766"/>
                  <a:pt x="2720488" y="4819076"/>
                </a:cubicBezTo>
                <a:lnTo>
                  <a:pt x="2936593" y="4781448"/>
                </a:lnTo>
                <a:lnTo>
                  <a:pt x="2936593" y="1090827"/>
                </a:lnTo>
                <a:lnTo>
                  <a:pt x="2635804" y="1038913"/>
                </a:lnTo>
                <a:cubicBezTo>
                  <a:pt x="1903971" y="906455"/>
                  <a:pt x="1049935" y="735925"/>
                  <a:pt x="0" y="527697"/>
                </a:cubicBezTo>
                <a:close/>
              </a:path>
            </a:pathLst>
          </a:custGeom>
          <a:solidFill>
            <a:srgbClr val="FFDD7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ED0A68D-FB3A-6D31-B302-F22635B89A6B}"/>
              </a:ext>
            </a:extLst>
          </p:cNvPr>
          <p:cNvSpPr txBox="1"/>
          <p:nvPr/>
        </p:nvSpPr>
        <p:spPr>
          <a:xfrm>
            <a:off x="3475705" y="647706"/>
            <a:ext cx="47416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50" dirty="0">
                <a:ln w="0"/>
                <a:solidFill>
                  <a:srgbClr val="6F1E5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We are going to learn a story </a:t>
            </a:r>
          </a:p>
        </p:txBody>
      </p:sp>
    </p:spTree>
    <p:extLst>
      <p:ext uri="{BB962C8B-B14F-4D97-AF65-F5344CB8AC3E}">
        <p14:creationId xmlns:p14="http://schemas.microsoft.com/office/powerpoint/2010/main" val="355408899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ere comes the sun (flower!) – what do plants need to grow and be healthy?">
            <a:extLst>
              <a:ext uri="{FF2B5EF4-FFF2-40B4-BE49-F238E27FC236}">
                <a16:creationId xmlns:a16="http://schemas.microsoft.com/office/drawing/2014/main" xmlns="" id="{B37ADB70-9437-7EC0-C188-7758FA2BC8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49" t="41710" r="40608" b="7007"/>
          <a:stretch/>
        </p:blipFill>
        <p:spPr bwMode="auto">
          <a:xfrm>
            <a:off x="3798277" y="422031"/>
            <a:ext cx="3780692" cy="601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peech Bubble: Oval 2">
            <a:extLst>
              <a:ext uri="{FF2B5EF4-FFF2-40B4-BE49-F238E27FC236}">
                <a16:creationId xmlns:a16="http://schemas.microsoft.com/office/drawing/2014/main" xmlns="" id="{BBFFF2C8-58B2-DF3B-BAFC-76CBB3F86BA4}"/>
              </a:ext>
            </a:extLst>
          </p:cNvPr>
          <p:cNvSpPr/>
          <p:nvPr/>
        </p:nvSpPr>
        <p:spPr>
          <a:xfrm>
            <a:off x="8590178" y="1369322"/>
            <a:ext cx="2677590" cy="1432872"/>
          </a:xfrm>
          <a:prstGeom prst="wedgeEllipseCallout">
            <a:avLst>
              <a:gd name="adj1" fmla="val -152201"/>
              <a:gd name="adj2" fmla="val 13941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peech Bubble: Oval 3">
            <a:extLst>
              <a:ext uri="{FF2B5EF4-FFF2-40B4-BE49-F238E27FC236}">
                <a16:creationId xmlns:a16="http://schemas.microsoft.com/office/drawing/2014/main" xmlns="" id="{4816F1C3-B328-CBB8-96EC-1BB7FBC46232}"/>
              </a:ext>
            </a:extLst>
          </p:cNvPr>
          <p:cNvSpPr/>
          <p:nvPr/>
        </p:nvSpPr>
        <p:spPr>
          <a:xfrm>
            <a:off x="729954" y="1754197"/>
            <a:ext cx="2819158" cy="1432872"/>
          </a:xfrm>
          <a:prstGeom prst="wedgeEllipseCallout">
            <a:avLst>
              <a:gd name="adj1" fmla="val 106529"/>
              <a:gd name="adj2" fmla="val 3124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leaves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55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830EA95-8074-1979-490D-4FD0A6F19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48" b="95833" l="9936" r="89744">
                        <a14:foregroundMark x1="70833" y1="54924" x2="64744" y2="76136"/>
                        <a14:foregroundMark x1="64744" y1="76136" x2="68590" y2="95833"/>
                        <a14:foregroundMark x1="68590" y1="95833" x2="75641" y2="78030"/>
                        <a14:foregroundMark x1="75641" y1="78030" x2="71795" y2="56439"/>
                        <a14:foregroundMark x1="71795" y1="56439" x2="70833" y2="55682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8" r="10161"/>
          <a:stretch/>
        </p:blipFill>
        <p:spPr>
          <a:xfrm>
            <a:off x="1199197" y="1596957"/>
            <a:ext cx="3390725" cy="342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8B168F6-E1A2-389F-0275-B199F6299C42}"/>
              </a:ext>
            </a:extLst>
          </p:cNvPr>
          <p:cNvSpPr txBox="1"/>
          <p:nvPr/>
        </p:nvSpPr>
        <p:spPr>
          <a:xfrm>
            <a:off x="4885800" y="2240972"/>
            <a:ext cx="52207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Wednesday, Rima puts the pot in the sun.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FA37617-999A-1AE8-439F-9DE6DD88F6A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3844" b="50000"/>
          <a:stretch/>
        </p:blipFill>
        <p:spPr>
          <a:xfrm>
            <a:off x="903319" y="2645530"/>
            <a:ext cx="900501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6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7568A38-C4AF-856C-5130-A136EB41BF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48" b="95833" l="9936" r="89744">
                        <a14:foregroundMark x1="70833" y1="54924" x2="64744" y2="76136"/>
                        <a14:foregroundMark x1="64744" y1="76136" x2="68590" y2="95833"/>
                        <a14:foregroundMark x1="68590" y1="95833" x2="75641" y2="78030"/>
                        <a14:foregroundMark x1="75641" y1="78030" x2="71795" y2="56439"/>
                        <a14:foregroundMark x1="71795" y1="56439" x2="70833" y2="55682"/>
                      </a14:backgroundRemoval>
                    </a14:imgEffect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8" r="10161"/>
          <a:stretch/>
        </p:blipFill>
        <p:spPr>
          <a:xfrm>
            <a:off x="1162657" y="1387865"/>
            <a:ext cx="2486879" cy="25149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E59D3D0-295E-4459-16B3-6231D311C3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97" b="93450" l="9910" r="89790">
                        <a14:foregroundMark x1="40541" y1="63319" x2="37538" y2="71179"/>
                        <a14:foregroundMark x1="35435" y1="89956" x2="42042" y2="90393"/>
                        <a14:foregroundMark x1="59459" y1="89956" x2="60060" y2="90393"/>
                        <a14:foregroundMark x1="60060" y1="90393" x2="60060" y2="90393"/>
                        <a14:foregroundMark x1="68168" y1="89083" x2="65165" y2="93013"/>
                        <a14:foregroundMark x1="69369" y1="93013" x2="69369" y2="93013"/>
                        <a14:foregroundMark x1="30030" y1="9607" x2="44745" y2="8297"/>
                        <a14:foregroundMark x1="44745" y1="8297" x2="66366" y2="10044"/>
                        <a14:foregroundMark x1="38739" y1="93013" x2="40240" y2="9345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61" r="9061"/>
          <a:stretch/>
        </p:blipFill>
        <p:spPr>
          <a:xfrm>
            <a:off x="1305085" y="1556032"/>
            <a:ext cx="4511108" cy="38643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D255B14-C369-5995-1552-0B1287DF624B}"/>
              </a:ext>
            </a:extLst>
          </p:cNvPr>
          <p:cNvSpPr txBox="1"/>
          <p:nvPr/>
        </p:nvSpPr>
        <p:spPr>
          <a:xfrm>
            <a:off x="6022670" y="2022834"/>
            <a:ext cx="48856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Rima waters the seed again on Thursday.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64C6776-5415-D856-C4CB-CED60546C3E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3844" b="50000"/>
          <a:stretch/>
        </p:blipFill>
        <p:spPr>
          <a:xfrm>
            <a:off x="774845" y="2458981"/>
            <a:ext cx="900501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70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96C92C8-FE95-D531-9560-145314A8C56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48" b="95833" l="9936" r="89744">
                        <a14:foregroundMark x1="70833" y1="54924" x2="64744" y2="76136"/>
                        <a14:foregroundMark x1="64744" y1="76136" x2="68590" y2="95833"/>
                        <a14:foregroundMark x1="68590" y1="95833" x2="75641" y2="78030"/>
                        <a14:foregroundMark x1="75641" y1="78030" x2="71795" y2="56439"/>
                        <a14:foregroundMark x1="71795" y1="56439" x2="70833" y2="55682"/>
                      </a14:backgroundRemoval>
                    </a14:imgEffect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8" r="10161"/>
          <a:stretch/>
        </p:blipFill>
        <p:spPr>
          <a:xfrm>
            <a:off x="1214743" y="1666029"/>
            <a:ext cx="2486879" cy="2514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E554868-009D-A5EA-0363-4BFACAA802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18" b="89912" l="9779" r="89905">
                        <a14:foregroundMark x1="73502" y1="88596" x2="64984" y2="89035"/>
                        <a14:foregroundMark x1="38801" y1="7018" x2="52050" y2="9211"/>
                        <a14:foregroundMark x1="40063" y1="7895" x2="40063" y2="789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83" r="8815" b="7686"/>
          <a:stretch/>
        </p:blipFill>
        <p:spPr>
          <a:xfrm>
            <a:off x="1273049" y="1492086"/>
            <a:ext cx="4305687" cy="34277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E5ADC42-7831-D028-3C12-89155653B085}"/>
              </a:ext>
            </a:extLst>
          </p:cNvPr>
          <p:cNvSpPr txBox="1"/>
          <p:nvPr/>
        </p:nvSpPr>
        <p:spPr>
          <a:xfrm>
            <a:off x="6012104" y="2717595"/>
            <a:ext cx="5362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Friday, Rima waits.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C2231CC-360E-367B-F306-41E4F981949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3844" b="50000"/>
          <a:stretch/>
        </p:blipFill>
        <p:spPr>
          <a:xfrm>
            <a:off x="985451" y="3126924"/>
            <a:ext cx="900501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6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English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Theme" id="{74326233-37A0-484B-BB00-EFB16A3C6560}" vid="{5733F542-CF50-4924-A237-319D2DB85E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English Theme</Template>
  <TotalTime>686</TotalTime>
  <Words>241</Words>
  <Application>Microsoft Office PowerPoint</Application>
  <PresentationFormat>Widescreen</PresentationFormat>
  <Paragraphs>48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微软雅黑</vt:lpstr>
      <vt:lpstr>Anton</vt:lpstr>
      <vt:lpstr>Arial</vt:lpstr>
      <vt:lpstr>Arial Black</vt:lpstr>
      <vt:lpstr>Bauhaus 93</vt:lpstr>
      <vt:lpstr>Calibri</vt:lpstr>
      <vt:lpstr>Calibri Light</vt:lpstr>
      <vt:lpstr>Impact</vt:lpstr>
      <vt:lpstr>Jersey M54</vt:lpstr>
      <vt:lpstr>NikoshBAN</vt:lpstr>
      <vt:lpstr>Times New Roman</vt:lpstr>
      <vt:lpstr>Wingdings</vt:lpstr>
      <vt:lpstr>等线</vt:lpstr>
      <vt:lpstr>English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Quazi Mohsin</dc:creator>
  <cp:lastModifiedBy>Mohammadpur AG GPS</cp:lastModifiedBy>
  <cp:revision>33</cp:revision>
  <dcterms:created xsi:type="dcterms:W3CDTF">2025-02-11T09:59:55Z</dcterms:created>
  <dcterms:modified xsi:type="dcterms:W3CDTF">2026-07-29T04:01:22Z</dcterms:modified>
</cp:coreProperties>
</file>