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handoutMasterIdLst>
    <p:handoutMasterId r:id="rId20"/>
  </p:handoutMasterIdLst>
  <p:sldIdLst>
    <p:sldId id="284" r:id="rId2"/>
    <p:sldId id="289" r:id="rId3"/>
    <p:sldId id="291" r:id="rId4"/>
    <p:sldId id="293" r:id="rId5"/>
    <p:sldId id="328" r:id="rId6"/>
    <p:sldId id="355" r:id="rId7"/>
    <p:sldId id="364" r:id="rId8"/>
    <p:sldId id="365" r:id="rId9"/>
    <p:sldId id="356" r:id="rId10"/>
    <p:sldId id="366" r:id="rId11"/>
    <p:sldId id="358" r:id="rId12"/>
    <p:sldId id="368" r:id="rId13"/>
    <p:sldId id="369" r:id="rId14"/>
    <p:sldId id="370" r:id="rId15"/>
    <p:sldId id="304" r:id="rId16"/>
    <p:sldId id="305" r:id="rId17"/>
    <p:sldId id="30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FFCC"/>
    <a:srgbClr val="FFE7FF"/>
    <a:srgbClr val="E1FFFF"/>
    <a:srgbClr val="99FFCC"/>
    <a:srgbClr val="F3FFF3"/>
    <a:srgbClr val="0000FF"/>
    <a:srgbClr val="000099"/>
    <a:srgbClr val="0033CC"/>
    <a:srgbClr val="F1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24" autoAdjust="0"/>
    <p:restoredTop sz="94676" autoAdjust="0"/>
  </p:normalViewPr>
  <p:slideViewPr>
    <p:cSldViewPr>
      <p:cViewPr varScale="1">
        <p:scale>
          <a:sx n="62" d="100"/>
          <a:sy n="62" d="100"/>
        </p:scale>
        <p:origin x="968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ggggggggggg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6BE27-0032-41A6-B894-A9C7AC78B223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5C3203-E0CF-4138-B4D1-48B5DFFDE1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9134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ggggggggggg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19913-C5EA-40EF-8837-11E326574A4D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F4F62-3C76-4EB7-B99E-6C0D7D6752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0289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22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</p:spTree>
    <p:extLst>
      <p:ext uri="{BB962C8B-B14F-4D97-AF65-F5344CB8AC3E}">
        <p14:creationId xmlns:p14="http://schemas.microsoft.com/office/powerpoint/2010/main" val="785237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33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/>
              <a:t>শিক্ষক</a:t>
            </a:r>
            <a:r>
              <a:rPr lang="bn-BD" baseline="0" dirty="0"/>
              <a:t> বই থেকে আরও কিছু প্রশ্ন করতে পারেন </a:t>
            </a:r>
            <a:endParaRPr lang="en-US" dirty="0"/>
          </a:p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131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8819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/>
              <a:t>নোট</a:t>
            </a:r>
            <a:r>
              <a:rPr lang="bn-BD" dirty="0"/>
              <a:t>-</a:t>
            </a:r>
            <a:r>
              <a:rPr lang="bn-BD" baseline="0" dirty="0"/>
              <a:t> বাকিগুলো শিক্ষক নিজের মতো করে ক্লাসে আলোচনা করবেন ।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208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/>
              <a:t>সময় ৭ মি.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ggggggggggg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6CF4F62-3C76-4EB7-B99E-6C0D7D67527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10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99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7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34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0891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831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254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00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132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046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33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99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512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687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286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157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9241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69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29-Jul-26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99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84396" y="2497976"/>
            <a:ext cx="2823209" cy="1862048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bn-BD" sz="115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endParaRPr lang="en-US" sz="115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3200" y="144780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আইসিটি ক্লাসে </a:t>
            </a:r>
            <a:r>
              <a:rPr lang="en-US" sz="4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4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846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5759" y="457200"/>
            <a:ext cx="9108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সাধারণত হার্ডওয়্যার সম্পর্কিত সমস্যার ক্ষেত্রে ট্রাবলশুটিং কথাটি ব্যবহৃত হয়ে থাকে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4" b="22634"/>
          <a:stretch/>
        </p:blipFill>
        <p:spPr>
          <a:xfrm>
            <a:off x="304800" y="980420"/>
            <a:ext cx="11590574" cy="5039380"/>
          </a:xfrm>
          <a:prstGeom prst="round2DiagRect">
            <a:avLst>
              <a:gd name="adj1" fmla="val 9579"/>
              <a:gd name="adj2" fmla="val 0"/>
            </a:avLst>
          </a:prstGeom>
          <a:ln w="3810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Rectangle 3"/>
          <p:cNvSpPr/>
          <p:nvPr/>
        </p:nvSpPr>
        <p:spPr>
          <a:xfrm>
            <a:off x="5455520" y="6106180"/>
            <a:ext cx="1289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32165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181352" y="381000"/>
            <a:ext cx="5829297" cy="685800"/>
          </a:xfrm>
          <a:prstGeom prst="roundRect">
            <a:avLst>
              <a:gd name="adj" fmla="val 15378"/>
            </a:avLst>
          </a:prstGeom>
          <a:solidFill>
            <a:schemeClr val="tx2">
              <a:lumMod val="2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0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হার্ডওয়্যার সম্পর্কিত কিছু ট্রাবলশুটিং</a:t>
            </a:r>
          </a:p>
        </p:txBody>
      </p:sp>
      <p:sp>
        <p:nvSpPr>
          <p:cNvPr id="4" name="Rectangle 3"/>
          <p:cNvSpPr/>
          <p:nvPr/>
        </p:nvSpPr>
        <p:spPr>
          <a:xfrm>
            <a:off x="1243439" y="1762780"/>
            <a:ext cx="2438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সিস্টেম চালু না হলে-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41" y="2438400"/>
            <a:ext cx="4354285" cy="3962400"/>
          </a:xfrm>
          <a:prstGeom prst="rect">
            <a:avLst/>
          </a:prstGeom>
          <a:ln w="381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1" b="12021"/>
          <a:stretch/>
        </p:blipFill>
        <p:spPr>
          <a:xfrm>
            <a:off x="5157905" y="2895600"/>
            <a:ext cx="2876317" cy="2147650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56" b="6383"/>
          <a:stretch/>
        </p:blipFill>
        <p:spPr>
          <a:xfrm>
            <a:off x="8888817" y="4292715"/>
            <a:ext cx="2562225" cy="1600200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ectangle 10"/>
          <p:cNvSpPr/>
          <p:nvPr/>
        </p:nvSpPr>
        <p:spPr>
          <a:xfrm>
            <a:off x="4953000" y="5235714"/>
            <a:ext cx="327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মেইন পাওয়ার ক্যাবলের সংযোগ ঢিলে কিনা দেখতে হবে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35136" y="1719590"/>
            <a:ext cx="1712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 করতে হবে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4" t="10007" r="5507" b="4808"/>
          <a:stretch/>
        </p:blipFill>
        <p:spPr>
          <a:xfrm>
            <a:off x="9069972" y="1625738"/>
            <a:ext cx="1981200" cy="1752601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5" name="Rectangle 14"/>
          <p:cNvSpPr/>
          <p:nvPr/>
        </p:nvSpPr>
        <p:spPr>
          <a:xfrm>
            <a:off x="8534400" y="3406914"/>
            <a:ext cx="3111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২। মেইন বোর্ডে পাওয়ার আসছে কিনা দেখতে হবে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684029" y="5892915"/>
            <a:ext cx="29717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000" b="1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 পাওয়ার না এলে পাওয়ার সাপ্লাই ইউনিট পরিবর্তন করতে হবে</a:t>
            </a:r>
            <a:endParaRPr lang="en-US" sz="2000" dirty="0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2E82286-9B74-2CCF-4E87-CEAE25130660}"/>
              </a:ext>
            </a:extLst>
          </p:cNvPr>
          <p:cNvSpPr/>
          <p:nvPr/>
        </p:nvSpPr>
        <p:spPr>
          <a:xfrm>
            <a:off x="7856318" y="1795790"/>
            <a:ext cx="742818" cy="370820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BE5F5B2-28BD-56D9-DF9B-15756C74364A}"/>
              </a:ext>
            </a:extLst>
          </p:cNvPr>
          <p:cNvSpPr/>
          <p:nvPr/>
        </p:nvSpPr>
        <p:spPr>
          <a:xfrm>
            <a:off x="6438900" y="2242810"/>
            <a:ext cx="304800" cy="523220"/>
          </a:xfrm>
          <a:prstGeom prst="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609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2970" y="391078"/>
            <a:ext cx="62456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ঘন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হ্যাং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রিবুট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রিস্টার্ট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72112" y="2817796"/>
            <a:ext cx="44746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কুলিং ফ্যানটি না ঘুরলে বা ঠান্ডা করতে না পারলে এ সমস্যা হতে পারে। তখন কুলিং ফ্যানটি চেক করতে হবে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983" y="407670"/>
            <a:ext cx="3467060" cy="2106930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Rectangle 6"/>
          <p:cNvSpPr/>
          <p:nvPr/>
        </p:nvSpPr>
        <p:spPr>
          <a:xfrm>
            <a:off x="7925067" y="5896429"/>
            <a:ext cx="36020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000" b="1" dirty="0">
                <a:solidFill>
                  <a:schemeClr val="bg2">
                    <a:lumMod val="1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ভাইরাস থাকলে এমন সমস্যা হতে পারে, তখন এন্টিভাইরাস ব্যবহার করতে হবে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243" y="4035718"/>
            <a:ext cx="3605493" cy="2060281"/>
          </a:xfrm>
          <a:prstGeom prst="rect">
            <a:avLst/>
          </a:prstGeom>
          <a:ln w="5715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ectangle 10"/>
          <p:cNvSpPr/>
          <p:nvPr/>
        </p:nvSpPr>
        <p:spPr>
          <a:xfrm>
            <a:off x="2693938" y="5843167"/>
            <a:ext cx="2223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রিবুট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রিস্টার্ট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হচ্ছে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99795D-2193-D583-286C-0F86698F9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85" y="914299"/>
            <a:ext cx="6423123" cy="480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7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89485" y="391078"/>
            <a:ext cx="54130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রের তারিখ এবং সময় ঠিক না থাকলে-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62600" y="5775066"/>
            <a:ext cx="61721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মাদারবোর্ডে সংযুক্ত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CMOS</a:t>
            </a:r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ব্যাটারি কার্যক্ষমতা হারালে এটি ঘটে। তখন ব্যাটারি পরিবর্তন করতে হবে।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85" y="1219200"/>
            <a:ext cx="6506964" cy="4343399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2"/>
          <a:stretch/>
        </p:blipFill>
        <p:spPr>
          <a:xfrm>
            <a:off x="287456" y="1219200"/>
            <a:ext cx="5017516" cy="4343399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/>
          <p:cNvSpPr/>
          <p:nvPr/>
        </p:nvSpPr>
        <p:spPr>
          <a:xfrm>
            <a:off x="1234114" y="5867501"/>
            <a:ext cx="3124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এবং সময় ঠিক নেই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6399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42543" y="391078"/>
            <a:ext cx="59069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মনিটরের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চালু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পর্দায়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bn-BD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20558" y="5213628"/>
            <a:ext cx="525780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১। মনিটরের সাথে ভিডিও ক্যাবলটি কম্পিউটারের পিছনে লাগানো কিনা। যদি ভিডিও ক্যাবলের অপর প্রান্তটি স্থায়ীভাবে মনিটরের সাথে যুক্ত না থাকে তবে এটিকে দৃঢ়ভাবে লাগিয়ে দিতে হবে। </a:t>
            </a:r>
          </a:p>
          <a:p>
            <a:pPr algn="just"/>
            <a:endParaRPr lang="bn-BD" sz="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bn-BD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২। ব্রাইটনেস এবং কনট্রাস্ট টিক করে দিতে হবে।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763164" y="5696331"/>
            <a:ext cx="99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মনিটর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8" y="1142919"/>
            <a:ext cx="5827472" cy="4324791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chemeClr val="accent5">
                <a:lumMod val="75000"/>
              </a:schemeClr>
            </a:solidFill>
            <a:miter lim="800000"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936EF35-B559-C504-669F-4DA1A4BA61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967" y="1110699"/>
            <a:ext cx="5122391" cy="401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58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6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93444" y="609972"/>
            <a:ext cx="2805112" cy="661938"/>
          </a:xfrm>
          <a:prstGeom prst="roundRect">
            <a:avLst>
              <a:gd name="adj" fmla="val 15378"/>
            </a:avLst>
          </a:prstGeom>
          <a:solidFill>
            <a:srgbClr val="002060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4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মূল্যায়ন</a:t>
            </a:r>
          </a:p>
        </p:txBody>
      </p:sp>
      <p:sp>
        <p:nvSpPr>
          <p:cNvPr id="3" name="Rectangle 2"/>
          <p:cNvSpPr/>
          <p:nvPr/>
        </p:nvSpPr>
        <p:spPr>
          <a:xfrm>
            <a:off x="3189434" y="4143372"/>
            <a:ext cx="71585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 কয় ধরণের সমস্যা হতে পারে?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/>
          </a:p>
        </p:txBody>
      </p:sp>
      <p:sp>
        <p:nvSpPr>
          <p:cNvPr id="4" name="Right Arrow 3"/>
          <p:cNvSpPr/>
          <p:nvPr/>
        </p:nvSpPr>
        <p:spPr>
          <a:xfrm>
            <a:off x="2221779" y="4143372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242577" y="3268415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2221779" y="2420068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2242577" y="1600201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  <a:solidFill>
            <a:schemeClr val="tx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91355" y="1668468"/>
            <a:ext cx="49144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সাধারণ ট্রাবলশুটিং বলতে কী বুঝায়?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189434" y="2488335"/>
            <a:ext cx="68689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কোন্‌ যন্ত্রের ক্ষেত্রে ট্রাবলশুটিং বেশি প্রয়োজন হয়?</a:t>
            </a:r>
            <a:endParaRPr lang="bn-BD" sz="2800" b="1" dirty="0">
              <a:ln w="0"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189435" y="3342112"/>
            <a:ext cx="6537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 সময় ও তারিখ ঠিক না থাকলে করণীয় কী?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7472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21" grpId="0" animBg="1"/>
      <p:bldP spid="22" grpId="0" animBg="1"/>
      <p:bldP spid="23" grpId="0" animBg="1"/>
      <p:bldP spid="24" grpId="0"/>
      <p:bldP spid="25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93444" y="510547"/>
            <a:ext cx="2805112" cy="680338"/>
          </a:xfrm>
          <a:prstGeom prst="roundRect">
            <a:avLst>
              <a:gd name="adj" fmla="val 15378"/>
            </a:avLst>
          </a:prstGeom>
          <a:solidFill>
            <a:schemeClr val="tx2">
              <a:lumMod val="2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400" b="1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5877580"/>
            <a:ext cx="108204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সাধারণ ট্রাবলশুটিং সম্পর্কে ধারণা থাকা প্রয়োজন কেন-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চিন্তার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bn-BD" sz="2800" b="1" dirty="0">
              <a:ln w="0"/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CE1F2E-3400-2428-499C-16E23967B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272760"/>
            <a:ext cx="6934200" cy="4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618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04261" y="2150746"/>
            <a:ext cx="4983481" cy="2954655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/>
            <a:r>
              <a:rPr lang="bn-BD" sz="16600" b="1" dirty="0">
                <a:ln/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00" b="1" dirty="0">
              <a:ln/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000" b="1" dirty="0">
              <a:ln/>
              <a:blipFill>
                <a:blip r:embed="rId2"/>
                <a:tile tx="0" ty="0" sx="100000" sy="100000" flip="none" algn="tl"/>
              </a:blip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52889" y="1066801"/>
            <a:ext cx="4086225" cy="101566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bn-BD" sz="60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60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2" descr="C:\Users\mr\Desktop\maria\Clipart_Rose_PNG_Pictu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472486" y="1509712"/>
            <a:ext cx="1883791" cy="3105150"/>
          </a:xfrm>
          <a:prstGeom prst="rect">
            <a:avLst/>
          </a:prstGeom>
          <a:noFill/>
        </p:spPr>
      </p:pic>
      <p:pic>
        <p:nvPicPr>
          <p:cNvPr id="5" name="Picture 2" descr="C:\Users\mr\Desktop\maria\Clipart_Rose_PNG_Pictu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3810" y="1509712"/>
            <a:ext cx="1883791" cy="3105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0856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7778E-6 4.81481E-6 L -2.77778E-6 -0.07223 " pathEditMode="relative" rAng="0" ptsTypes="AA">
                                      <p:cBhvr>
                                        <p:cTn id="1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016298" y="356436"/>
            <a:ext cx="242245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5" name="Rectangle 4"/>
          <p:cNvSpPr/>
          <p:nvPr/>
        </p:nvSpPr>
        <p:spPr>
          <a:xfrm>
            <a:off x="6705600" y="1464432"/>
            <a:ext cx="32242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IN" sz="3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হিমেল দাস</a:t>
            </a:r>
            <a:endParaRPr lang="en-US" sz="3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BD" sz="2400" dirty="0">
                <a:latin typeface="NikoshBAN" pitchFamily="2" charset="0"/>
                <a:cs typeface="NikoshBAN" pitchFamily="2" charset="0"/>
              </a:rPr>
              <a:t>সহকারী শিক্ষক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(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>
              <a:defRPr/>
            </a:pPr>
            <a:r>
              <a:rPr lang="bn-IN" sz="2400" dirty="0">
                <a:latin typeface="NikoshBAN" pitchFamily="2" charset="0"/>
                <a:cs typeface="NikoshBAN" pitchFamily="2" charset="0"/>
              </a:rPr>
              <a:t>আদাঐর লোকনাথ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bn-IN" sz="2400" dirty="0">
                <a:latin typeface="NikoshBAN" pitchFamily="2" charset="0"/>
                <a:cs typeface="NikoshBAN" pitchFamily="2" charset="0"/>
              </a:rPr>
              <a:t>মাধবপু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র,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হবিগঞ্জ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1800" y="3639243"/>
            <a:ext cx="322421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 err="1">
                <a:solidFill>
                  <a:schemeClr val="bg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</a:t>
            </a:r>
            <a:r>
              <a:rPr lang="bn-BD" sz="36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নবম-দশম</a:t>
            </a:r>
          </a:p>
          <a:p>
            <a:pPr algn="ctr">
              <a:spcBef>
                <a:spcPct val="0"/>
              </a:spcBef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 দ্বিতীয়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spcBef>
                <a:spcPct val="0"/>
              </a:spcBef>
            </a:pPr>
            <a:r>
              <a:rPr lang="bn-IN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</a:t>
            </a:r>
            <a:r>
              <a:rPr lang="en-US" sz="24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সময় 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৪৫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 মি.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তারিখ 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BD" sz="20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/০৭/২০</a:t>
            </a:r>
            <a:r>
              <a:rPr lang="bn-IN" sz="2000" dirty="0">
                <a:latin typeface="NikoshBAN" panose="02000000000000000000" pitchFamily="2" charset="0"/>
                <a:cs typeface="NikoshBAN" panose="02000000000000000000" pitchFamily="2" charset="0"/>
              </a:rPr>
              <a:t>২৬</a:t>
            </a:r>
            <a:endParaRPr lang="bn-BD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9D327B-76E1-4F94-A749-2BF3354819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5105401" cy="645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22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95464" y="76200"/>
            <a:ext cx="4011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bn-BD" sz="32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ছবি দেখে চিন্তা</a:t>
            </a:r>
            <a:r>
              <a:rPr lang="en-US" sz="32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bn-BD" sz="3200" b="1" u="sng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 বলি</a:t>
            </a:r>
            <a:endParaRPr lang="en-US" sz="3200" b="1" u="sng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5" b="13222"/>
          <a:stretch/>
        </p:blipFill>
        <p:spPr>
          <a:xfrm>
            <a:off x="533400" y="813376"/>
            <a:ext cx="7816495" cy="5130224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F8C502-0A05-EE61-8896-693B32898E3C}"/>
              </a:ext>
            </a:extLst>
          </p:cNvPr>
          <p:cNvSpPr txBox="1"/>
          <p:nvPr/>
        </p:nvSpPr>
        <p:spPr>
          <a:xfrm>
            <a:off x="8686800" y="2351782"/>
            <a:ext cx="2819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n-IN" sz="3200" b="1" u="sng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6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</a:t>
            </a:r>
            <a:endParaRPr lang="en-US" sz="6600" b="1" u="sng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03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1981200" y="2028542"/>
            <a:ext cx="4772024" cy="1062038"/>
          </a:xfrm>
          <a:prstGeom prst="downArrow">
            <a:avLst>
              <a:gd name="adj1" fmla="val 100000"/>
              <a:gd name="adj2" fmla="val 40357"/>
            </a:avLst>
          </a:prstGeom>
          <a:solidFill>
            <a:schemeClr val="bg2">
              <a:lumMod val="75000"/>
            </a:schemeClr>
          </a:solidFill>
          <a:effectLst>
            <a:softEdge rad="317500"/>
          </a:effectLst>
        </p:spPr>
        <p:style>
          <a:lnRef idx="1">
            <a:schemeClr val="accent2"/>
          </a:lnRef>
          <a:fillRef idx="1002">
            <a:schemeClr val="dk1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bn-BD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শেষে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" name="Right Arrow 2"/>
          <p:cNvSpPr/>
          <p:nvPr/>
        </p:nvSpPr>
        <p:spPr>
          <a:xfrm>
            <a:off x="2227552" y="3978945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২.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37780" y="4047212"/>
            <a:ext cx="7249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 সম্পর্কে বর্ণনা করতে পারবে।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227552" y="4960019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৩.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37780" y="5028287"/>
            <a:ext cx="7782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 সম্পর্কিত ট্রাবলশুটিং সম্পর্কে বিশ্লেষণ করতে পারবে।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Minus 6"/>
          <p:cNvSpPr/>
          <p:nvPr/>
        </p:nvSpPr>
        <p:spPr>
          <a:xfrm>
            <a:off x="3848100" y="6072899"/>
            <a:ext cx="4495800" cy="228600"/>
          </a:xfrm>
          <a:prstGeom prst="mathMinus">
            <a:avLst/>
          </a:prstGeom>
          <a:solidFill>
            <a:schemeClr val="bg2">
              <a:lumMod val="50000"/>
            </a:schemeClr>
          </a:solidFill>
          <a:ln>
            <a:prstDash val="sys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22046" y="771198"/>
            <a:ext cx="2347911" cy="836154"/>
          </a:xfrm>
          <a:prstGeom prst="roundRect">
            <a:avLst>
              <a:gd name="adj" fmla="val 15378"/>
            </a:avLst>
          </a:prstGeom>
          <a:solidFill>
            <a:schemeClr val="tx1">
              <a:lumMod val="9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5400" b="1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</a:p>
        </p:txBody>
      </p:sp>
      <p:sp>
        <p:nvSpPr>
          <p:cNvPr id="9" name="Right Arrow 8"/>
          <p:cNvSpPr/>
          <p:nvPr/>
        </p:nvSpPr>
        <p:spPr>
          <a:xfrm>
            <a:off x="2227552" y="3056447"/>
            <a:ext cx="810228" cy="659757"/>
          </a:xfrm>
          <a:prstGeom prst="rightArrow">
            <a:avLst>
              <a:gd name="adj1" fmla="val 67544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1.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37780" y="3124714"/>
            <a:ext cx="7249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</a:t>
            </a:r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কী তা বলতে পারবে। 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249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45527" y="300040"/>
            <a:ext cx="3100946" cy="781031"/>
          </a:xfrm>
          <a:prstGeom prst="roundRect">
            <a:avLst>
              <a:gd name="adj" fmla="val 15378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bn-BD" sz="4000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সাধারণ ট্রাবলশুটিং  </a:t>
            </a:r>
            <a:endParaRPr lang="bn-BD" sz="4000" b="1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9101" y="5808645"/>
            <a:ext cx="11353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b="1" dirty="0">
                <a:ln w="0"/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 হচ্ছে সমস্যার উৎস বা উৎপত্তিস্থল নির্ণয়ের প্রক্রিয়া। মূলত ট্রাবলশুটিং হচ্ছে এমন কিছু যা, একটি নির্দিষ্ট সীমার মধ্যে থেকে করতে হয়। </a:t>
            </a:r>
            <a:endParaRPr lang="en-US" sz="2800" b="1" dirty="0">
              <a:ln w="0"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17621"/>
          <a:stretch/>
        </p:blipFill>
        <p:spPr>
          <a:xfrm>
            <a:off x="2118919" y="1282277"/>
            <a:ext cx="7954161" cy="4526368"/>
          </a:xfrm>
          <a:prstGeom prst="rect">
            <a:avLst/>
          </a:prstGeom>
          <a:ln w="889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897412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212668" y="5410200"/>
            <a:ext cx="15816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জটিল সমস্যা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208672" y="152400"/>
            <a:ext cx="3774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 কতো ধরণের হতে পারে? </a:t>
            </a:r>
            <a:endParaRPr lang="en-US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798065" y="1146141"/>
            <a:ext cx="6595871" cy="1042891"/>
            <a:chOff x="1290240" y="1519333"/>
            <a:chExt cx="6595871" cy="10428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1290240" y="2024065"/>
              <a:ext cx="6595871" cy="32934"/>
            </a:xfrm>
            <a:prstGeom prst="line">
              <a:avLst/>
            </a:prstGeom>
            <a:ln w="76200"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7862888" y="2062161"/>
              <a:ext cx="0" cy="500063"/>
            </a:xfrm>
            <a:prstGeom prst="straightConnector1">
              <a:avLst/>
            </a:prstGeom>
            <a:ln w="76200"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1308181" y="2024065"/>
              <a:ext cx="0" cy="500063"/>
            </a:xfrm>
            <a:prstGeom prst="straightConnector1">
              <a:avLst/>
            </a:prstGeom>
            <a:ln w="76200"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4572000" y="1519333"/>
              <a:ext cx="0" cy="500063"/>
            </a:xfrm>
            <a:prstGeom prst="straightConnector1">
              <a:avLst/>
            </a:prstGeom>
            <a:ln w="111125" cmpd="sng">
              <a:gradFill flip="none" rotWithShape="1">
                <a:gsLst>
                  <a:gs pos="0">
                    <a:schemeClr val="accent2">
                      <a:lumMod val="67000"/>
                    </a:schemeClr>
                  </a:gs>
                  <a:gs pos="48000">
                    <a:schemeClr val="accent2">
                      <a:lumMod val="97000"/>
                      <a:lumOff val="3000"/>
                    </a:schemeClr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4009336" y="609600"/>
            <a:ext cx="4173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মূলতঃ সমস্যা দুই ধরণের হতে পারে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2243789" y="5410200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 সমস্যা</a:t>
            </a:r>
            <a:endParaRPr lang="en-US" sz="28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" b="26139"/>
          <a:stretch/>
        </p:blipFill>
        <p:spPr>
          <a:xfrm>
            <a:off x="6135037" y="2203318"/>
            <a:ext cx="5736923" cy="3103049"/>
          </a:xfrm>
          <a:prstGeom prst="rect">
            <a:avLst/>
          </a:prstGeom>
          <a:ln w="57150" cap="sq" cmpd="thickThin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0" b="1761"/>
          <a:stretch/>
        </p:blipFill>
        <p:spPr>
          <a:xfrm>
            <a:off x="310866" y="2202668"/>
            <a:ext cx="5694646" cy="3121152"/>
          </a:xfrm>
          <a:prstGeom prst="rect">
            <a:avLst/>
          </a:prstGeom>
          <a:ln w="57150" cap="sq" cmpd="thickThin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" name="Rectangle 19"/>
          <p:cNvSpPr/>
          <p:nvPr/>
        </p:nvSpPr>
        <p:spPr>
          <a:xfrm>
            <a:off x="872189" y="5842681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 ব্যবহারকারী নিজেই ঠিক করতে পারে </a:t>
            </a:r>
            <a:endParaRPr lang="en-US" sz="2800" dirty="0"/>
          </a:p>
        </p:txBody>
      </p:sp>
      <p:sp>
        <p:nvSpPr>
          <p:cNvPr id="21" name="Rectangle 20"/>
          <p:cNvSpPr/>
          <p:nvPr/>
        </p:nvSpPr>
        <p:spPr>
          <a:xfrm>
            <a:off x="6717498" y="5842681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 অভিজ্ঞ কারও মাধ্যমে ঠিক করতে হয়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3201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3" grpId="0"/>
      <p:bldP spid="16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00100" y="228600"/>
            <a:ext cx="10591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 ইলেকট্রনিক যন্ত্রের সাথে একটি ব্যবহার নির্দেশিকা থাকে। এই নির্দেশিকার শেষে এক/দুটি পৃষ্ঠা থাকে যার শিরোনাম হলো ট্রাবলশুটিং। যেখানে সমস্যার প্রকৃতি ও এর সমাধান দেওয়া থাকে। 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2445981" y="5496580"/>
            <a:ext cx="19313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ইলেকট্রনিক যন্ত্র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8159664" y="5496580"/>
            <a:ext cx="2164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ব্যবহার নির্দেশিকা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0" r="4573"/>
          <a:stretch/>
        </p:blipFill>
        <p:spPr>
          <a:xfrm>
            <a:off x="365317" y="1515009"/>
            <a:ext cx="6092635" cy="3742790"/>
          </a:xfrm>
          <a:prstGeom prst="rect">
            <a:avLst/>
          </a:prstGeom>
          <a:ln w="5715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7" r="3384"/>
          <a:stretch/>
        </p:blipFill>
        <p:spPr>
          <a:xfrm>
            <a:off x="6667684" y="1515008"/>
            <a:ext cx="5148076" cy="3742791"/>
          </a:xfrm>
          <a:prstGeom prst="rect">
            <a:avLst/>
          </a:prstGeom>
          <a:ln w="57150" cap="sq" cmpd="thickThin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548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42338" y="76200"/>
            <a:ext cx="8458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 পারবে ব্যবহার নির্দেশিকার শেষে কি থাকে?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61952" y="785816"/>
            <a:ext cx="11447555" cy="5462584"/>
            <a:chOff x="1009028" y="1032526"/>
            <a:chExt cx="10700463" cy="502325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05" b="31891"/>
            <a:stretch/>
          </p:blipFill>
          <p:spPr>
            <a:xfrm>
              <a:off x="4013291" y="1037570"/>
              <a:ext cx="7696200" cy="5018212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16" r="22906"/>
            <a:stretch/>
          </p:blipFill>
          <p:spPr>
            <a:xfrm>
              <a:off x="1009028" y="1032526"/>
              <a:ext cx="2971801" cy="5023256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</p:grpSp>
      <p:sp>
        <p:nvSpPr>
          <p:cNvPr id="8" name="Rectangle 7"/>
          <p:cNvSpPr/>
          <p:nvPr/>
        </p:nvSpPr>
        <p:spPr>
          <a:xfrm>
            <a:off x="5448226" y="6258580"/>
            <a:ext cx="12955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ট্রাবলশুটিং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193241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185434" y="5725180"/>
            <a:ext cx="13754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769144" y="571324"/>
            <a:ext cx="106537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 ইলেকট্রনিক যন্ত্রের চেয়ে কম্পিউটার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 আইসিটি যন্ত্রের</a:t>
            </a:r>
            <a:r>
              <a:rPr lang="en-US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ট্রাবলশুটিং একটু বেশি প্রয়োজন হয়।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81390" y="5725180"/>
            <a:ext cx="2438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অন্য ইলেকট্রনিক যন্ত্র 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34"/>
          <a:stretch/>
        </p:blipFill>
        <p:spPr>
          <a:xfrm>
            <a:off x="387009" y="1541689"/>
            <a:ext cx="5427162" cy="3893657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4" b="5378"/>
          <a:stretch/>
        </p:blipFill>
        <p:spPr>
          <a:xfrm>
            <a:off x="5949609" y="1536927"/>
            <a:ext cx="5847103" cy="3898068"/>
          </a:xfrm>
          <a:prstGeom prst="rect">
            <a:avLst/>
          </a:prstGeom>
          <a:ln w="28575" cap="sq" cmpd="thickThin">
            <a:solidFill>
              <a:srgbClr val="0000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483152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13369</TotalTime>
  <Words>478</Words>
  <Application>Microsoft Office PowerPoint</Application>
  <PresentationFormat>Widescreen</PresentationFormat>
  <Paragraphs>90</Paragraphs>
  <Slides>17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Bookman Old Style</vt:lpstr>
      <vt:lpstr>Calibri</vt:lpstr>
      <vt:lpstr>NikoshBAN</vt:lpstr>
      <vt:lpstr>Rockwell</vt:lpstr>
      <vt:lpstr>Times New Roman</vt:lpstr>
      <vt:lpstr>Damask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Laptop Legend</cp:lastModifiedBy>
  <cp:revision>2481</cp:revision>
  <dcterms:created xsi:type="dcterms:W3CDTF">2006-08-16T00:00:00Z</dcterms:created>
  <dcterms:modified xsi:type="dcterms:W3CDTF">2026-07-29T16:26:38Z</dcterms:modified>
</cp:coreProperties>
</file>