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80" r:id="rId3"/>
    <p:sldId id="257" r:id="rId4"/>
    <p:sldId id="274" r:id="rId5"/>
    <p:sldId id="262" r:id="rId6"/>
    <p:sldId id="276" r:id="rId7"/>
    <p:sldId id="272" r:id="rId8"/>
    <p:sldId id="258" r:id="rId9"/>
    <p:sldId id="264" r:id="rId10"/>
    <p:sldId id="263" r:id="rId11"/>
    <p:sldId id="267" r:id="rId12"/>
    <p:sldId id="266" r:id="rId13"/>
    <p:sldId id="277" r:id="rId14"/>
    <p:sldId id="259" r:id="rId15"/>
    <p:sldId id="271" r:id="rId16"/>
    <p:sldId id="268" r:id="rId17"/>
    <p:sldId id="269" r:id="rId18"/>
    <p:sldId id="270" r:id="rId19"/>
    <p:sldId id="260" r:id="rId20"/>
    <p:sldId id="273" r:id="rId21"/>
    <p:sldId id="281" r:id="rId22"/>
    <p:sldId id="261" r:id="rId23"/>
    <p:sldId id="279" r:id="rId2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usaiba" initials="N" lastIdx="2" clrIdx="0">
    <p:extLst>
      <p:ext uri="{19B8F6BF-5375-455C-9EA6-DF929625EA0E}">
        <p15:presenceInfo xmlns:p15="http://schemas.microsoft.com/office/powerpoint/2012/main" userId="Nusaib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66"/>
    <a:srgbClr val="0000FF"/>
    <a:srgbClr val="FF0000"/>
    <a:srgbClr val="33CC33"/>
    <a:srgbClr val="D628FB"/>
    <a:srgbClr val="FF00FF"/>
    <a:srgbClr val="0057B7"/>
    <a:srgbClr val="009900"/>
    <a:srgbClr val="0647C1"/>
    <a:srgbClr val="66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5-04-12T11:12:25.775" idx="1">
    <p:pos x="10" y="10"/>
    <p:text/>
    <p:extLst>
      <p:ext uri="{C676402C-5697-4E1C-873F-D02D1690AC5C}">
        <p15:threadingInfo xmlns:p15="http://schemas.microsoft.com/office/powerpoint/2012/main" timeZoneBias="-360"/>
      </p:ext>
    </p:extLst>
  </p:cm>
  <p:cm authorId="1" dt="2025-05-05T19:41:30.743" idx="2">
    <p:pos x="10" y="106"/>
    <p:text>Font  Solaiman Lipi</p:text>
    <p:extLst>
      <p:ext uri="{C676402C-5697-4E1C-873F-D02D1690AC5C}">
        <p15:threadingInfo xmlns:p15="http://schemas.microsoft.com/office/powerpoint/2012/main" timeZoneBias="-360">
          <p15:parentCm authorId="1" idx="1"/>
        </p15:threadingInfo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D8E10F-FA49-4660-978D-98934F5142E6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2EB004-539C-4522-9746-3149535922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0956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ং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ল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া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ন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ট  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হ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ি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</a:t>
            </a:r>
            <a:r>
              <a:rPr lang="as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ব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ে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</a:t>
            </a:r>
            <a:r>
              <a:rPr lang="as-IN" dirty="0"/>
              <a:t>ব</a:t>
            </a:r>
            <a:r>
              <a:rPr lang="en-US" dirty="0"/>
              <a:t>্</a:t>
            </a:r>
            <a:r>
              <a:rPr lang="as-IN" dirty="0"/>
              <a:t>য</a:t>
            </a:r>
            <a:r>
              <a:rPr lang="en-US" dirty="0"/>
              <a:t>ব</a:t>
            </a:r>
            <a:r>
              <a:rPr lang="as-IN" dirty="0"/>
              <a:t>হ</a:t>
            </a:r>
            <a:r>
              <a:rPr lang="en-US" dirty="0"/>
              <a:t>া</a:t>
            </a:r>
            <a:r>
              <a:rPr lang="as-IN" dirty="0"/>
              <a:t>র</a:t>
            </a:r>
            <a:r>
              <a:rPr lang="en-US" dirty="0"/>
              <a:t>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 </a:t>
            </a:r>
            <a:r>
              <a:rPr lang="as-IN" dirty="0"/>
              <a:t>হ</a:t>
            </a:r>
            <a:r>
              <a:rPr lang="en-US" dirty="0"/>
              <a:t>য়</a:t>
            </a:r>
            <a:r>
              <a:rPr lang="as-IN" dirty="0"/>
              <a:t>ে</a:t>
            </a:r>
            <a:r>
              <a:rPr lang="en-US" dirty="0"/>
              <a:t>ছ</a:t>
            </a:r>
            <a:r>
              <a:rPr lang="as-IN" dirty="0"/>
              <a:t>ে</a:t>
            </a:r>
            <a:r>
              <a:rPr lang="en-US" dirty="0"/>
              <a:t>।  </a:t>
            </a:r>
            <a:r>
              <a:rPr lang="as-IN" dirty="0"/>
              <a:t>স</a:t>
            </a:r>
            <a:r>
              <a:rPr lang="en-US" dirty="0"/>
              <a:t>ু</a:t>
            </a:r>
            <a:r>
              <a:rPr lang="as-IN" dirty="0"/>
              <a:t>ত</a:t>
            </a:r>
            <a:r>
              <a:rPr lang="en-US" dirty="0"/>
              <a:t>র</a:t>
            </a:r>
            <a:r>
              <a:rPr lang="as-IN" dirty="0"/>
              <a:t>া</a:t>
            </a:r>
            <a:r>
              <a:rPr lang="en-US" dirty="0"/>
              <a:t>ং  ড</a:t>
            </a:r>
            <a:r>
              <a:rPr lang="as-IN" dirty="0"/>
              <a:t>া</a:t>
            </a:r>
            <a:r>
              <a:rPr lang="en-US" dirty="0" err="1"/>
              <a:t>উনল</a:t>
            </a:r>
            <a:r>
              <a:rPr lang="as-IN" dirty="0"/>
              <a:t>ো</a:t>
            </a:r>
            <a:r>
              <a:rPr lang="en-US" dirty="0"/>
              <a:t>ড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 dirty="0"/>
              <a:t>ন  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Solaiman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Lipi</a:t>
            </a:r>
            <a:r>
              <a:rPr lang="en-US" dirty="0"/>
              <a:t>  </a:t>
            </a:r>
            <a:r>
              <a:rPr lang="en-US" dirty="0" err="1"/>
              <a:t>এবং</a:t>
            </a:r>
            <a:r>
              <a:rPr lang="en-US" dirty="0"/>
              <a:t> </a:t>
            </a:r>
            <a:r>
              <a:rPr lang="as-IN" dirty="0"/>
              <a:t>ই</a:t>
            </a:r>
            <a:r>
              <a:rPr lang="en-US" dirty="0"/>
              <a:t>ন</a:t>
            </a:r>
            <a:r>
              <a:rPr lang="as-IN" dirty="0"/>
              <a:t>স</a:t>
            </a:r>
            <a:r>
              <a:rPr lang="en-US" dirty="0"/>
              <a:t>্</a:t>
            </a:r>
            <a:r>
              <a:rPr lang="as-IN" dirty="0"/>
              <a:t>ট</a:t>
            </a:r>
            <a:r>
              <a:rPr lang="en-US" dirty="0"/>
              <a:t>ল </a:t>
            </a:r>
            <a:r>
              <a:rPr lang="as-IN" dirty="0"/>
              <a:t>ক</a:t>
            </a:r>
            <a:r>
              <a:rPr lang="en-US" dirty="0"/>
              <a:t>র</a:t>
            </a:r>
            <a:r>
              <a:rPr lang="as-IN" dirty="0"/>
              <a:t>ু</a:t>
            </a:r>
            <a:r>
              <a:rPr lang="en-US"/>
              <a:t>ন ।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2EB004-539C-4522-9746-3149535922F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437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omments" Target="../comments/commen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1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1015" y="306023"/>
            <a:ext cx="8721970" cy="931935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আনইনস্টলেশন</a:t>
            </a:r>
            <a:endParaRPr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5759" y="2859258"/>
            <a:ext cx="8567225" cy="569742"/>
          </a:xfrm>
        </p:spPr>
        <p:txBody>
          <a:bodyPr>
            <a:normAutofit fontScale="92500" lnSpcReduction="10000"/>
          </a:bodyPr>
          <a:lstStyle/>
          <a:p>
            <a:r>
              <a:rPr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ব্যবহারের</a:t>
            </a:r>
            <a:r>
              <a:rPr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সহজ</a:t>
            </a:r>
            <a:r>
              <a:rPr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কার্যকর</a:t>
            </a:r>
            <a:r>
              <a:rPr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6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নির্দেশিকা</a:t>
            </a:r>
            <a:endParaRPr sz="3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346E196C-3A18-4680-95E3-83B12C3E33AA}"/>
              </a:ext>
            </a:extLst>
          </p:cNvPr>
          <p:cNvSpPr txBox="1">
            <a:spLocks/>
          </p:cNvSpPr>
          <p:nvPr/>
        </p:nvSpPr>
        <p:spPr>
          <a:xfrm>
            <a:off x="1371600" y="5275385"/>
            <a:ext cx="6400800" cy="7455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আবু</a:t>
            </a:r>
            <a:r>
              <a:rPr lang="en-US" sz="3600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তুরাব</a:t>
            </a:r>
            <a:r>
              <a:rPr lang="en-US" sz="3600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মুহাম্মদ</a:t>
            </a:r>
            <a:r>
              <a:rPr lang="en-US" sz="3600" dirty="0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solidFill>
                  <a:srgbClr val="009900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মসরূহ</a:t>
            </a:r>
            <a:endParaRPr lang="as-IN" sz="3600" dirty="0">
              <a:solidFill>
                <a:srgbClr val="009900"/>
              </a:solidFill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872C1CB-9E77-45C2-93C4-6DF6D5D0EFA6}"/>
              </a:ext>
            </a:extLst>
          </p:cNvPr>
          <p:cNvSpPr txBox="1">
            <a:spLocks/>
          </p:cNvSpPr>
          <p:nvPr/>
        </p:nvSpPr>
        <p:spPr>
          <a:xfrm>
            <a:off x="400928" y="5920015"/>
            <a:ext cx="8743072" cy="677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Yu Gothic UI" panose="020B0500000000000000" pitchFamily="34" charset="-128"/>
              <a:buChar char="☞"/>
            </a:pP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ইনস্টলেশনের সময় অন্যান্য </a:t>
            </a:r>
            <a:r>
              <a:rPr lang="as-IN" b="1" dirty="0">
                <a:solidFill>
                  <a:srgbClr val="33CC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চলমান প্রোগ্রাম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বন্ধ করা।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63A860-0F6A-4E36-8F0C-0C2DBB732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801" y="952730"/>
            <a:ext cx="8620399" cy="495254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D519FABA-8DD0-4D5D-9EF0-879B1F0D0BF4}"/>
              </a:ext>
            </a:extLst>
          </p:cNvPr>
          <p:cNvSpPr txBox="1">
            <a:spLocks/>
          </p:cNvSpPr>
          <p:nvPr/>
        </p:nvSpPr>
        <p:spPr>
          <a:xfrm>
            <a:off x="0" y="74492"/>
            <a:ext cx="9108830" cy="5930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s-IN" sz="3200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ইনস্টল করার পূর্বে লক্ষ রাখতে হবে যে সব বিষয়</a:t>
            </a:r>
            <a:endParaRPr lang="as-IN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5508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C059BC-9C96-426A-8715-090223EC7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504" y="755823"/>
            <a:ext cx="8201194" cy="525671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9317B23-6293-435E-B817-5731B9867F5D}"/>
              </a:ext>
            </a:extLst>
          </p:cNvPr>
          <p:cNvSpPr txBox="1">
            <a:spLocks/>
          </p:cNvSpPr>
          <p:nvPr/>
        </p:nvSpPr>
        <p:spPr>
          <a:xfrm>
            <a:off x="344658" y="6154470"/>
            <a:ext cx="8743072" cy="67796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Yu Gothic UI" panose="020B0500000000000000" pitchFamily="34" charset="-128"/>
              <a:buChar char="☞"/>
            </a:pPr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এন্টিভাইরাস সফটওয়্যার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নিষ্ক্রিয়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 আছে কিনা নিশ্চিত করা।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4BD32F8D-BC95-4FC3-8160-0556A7B23FE8}"/>
              </a:ext>
            </a:extLst>
          </p:cNvPr>
          <p:cNvSpPr/>
          <p:nvPr/>
        </p:nvSpPr>
        <p:spPr>
          <a:xfrm>
            <a:off x="6420622" y="4356409"/>
            <a:ext cx="1920128" cy="1041009"/>
          </a:xfrm>
          <a:prstGeom prst="roundRect">
            <a:avLst/>
          </a:prstGeom>
          <a:solidFill>
            <a:srgbClr val="0546C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200A97D-4BE5-4711-A8ED-E6890AA1B0D6}"/>
              </a:ext>
            </a:extLst>
          </p:cNvPr>
          <p:cNvSpPr txBox="1">
            <a:spLocks/>
          </p:cNvSpPr>
          <p:nvPr/>
        </p:nvSpPr>
        <p:spPr>
          <a:xfrm>
            <a:off x="0" y="74492"/>
            <a:ext cx="9108830" cy="5930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ইনস্টল করার পূর্বে লক্ষ রাখতে হবে যে সব বিষয়</a:t>
            </a:r>
          </a:p>
        </p:txBody>
      </p:sp>
    </p:spTree>
    <p:extLst>
      <p:ext uri="{BB962C8B-B14F-4D97-AF65-F5344CB8AC3E}">
        <p14:creationId xmlns:p14="http://schemas.microsoft.com/office/powerpoint/2010/main" val="216518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 animBg="1"/>
      <p:bldP spid="11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E167055-63E0-4A2F-B4C3-FA085CE139E2}"/>
              </a:ext>
            </a:extLst>
          </p:cNvPr>
          <p:cNvSpPr txBox="1">
            <a:spLocks/>
          </p:cNvSpPr>
          <p:nvPr/>
        </p:nvSpPr>
        <p:spPr>
          <a:xfrm>
            <a:off x="0" y="5771345"/>
            <a:ext cx="9144000" cy="1086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Yu Gothic UI" panose="020B0500000000000000" pitchFamily="34" charset="-128"/>
              <a:buChar char="☞"/>
            </a:pP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অপারেটিং সিস্টেমের </a:t>
            </a:r>
            <a:r>
              <a:rPr lang="as-IN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এডমিনিস্ট্রেটর অনুমতি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আছে কিনা চেক করা।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3D15A7-2AAC-4E3D-8CED-5EFD85B51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175" y="763937"/>
            <a:ext cx="8447650" cy="49053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014851A-5968-4D84-8D3F-A015822ADD25}"/>
              </a:ext>
            </a:extLst>
          </p:cNvPr>
          <p:cNvSpPr txBox="1">
            <a:spLocks/>
          </p:cNvSpPr>
          <p:nvPr/>
        </p:nvSpPr>
        <p:spPr>
          <a:xfrm>
            <a:off x="0" y="74492"/>
            <a:ext cx="9108830" cy="5930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s-IN" sz="3200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ইনস্টল করার পূর্বে লক্ষ রাখতে হবে যে সব বিষয়</a:t>
            </a:r>
            <a:endParaRPr lang="as-IN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3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C953270-B7F1-4DF5-A72A-8FB849B82BFB}"/>
              </a:ext>
            </a:extLst>
          </p:cNvPr>
          <p:cNvSpPr/>
          <p:nvPr/>
        </p:nvSpPr>
        <p:spPr>
          <a:xfrm>
            <a:off x="309489" y="5374077"/>
            <a:ext cx="86375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সফটওয়‍্যার ইনস্টল করার প্রক্রিয়া অনেকটাই </a:t>
            </a:r>
            <a:r>
              <a:rPr lang="as-IN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অপারেটিং সিস্টেমের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ওপর নির্ভর করে।</a:t>
            </a:r>
            <a:endParaRPr lang="en-US" sz="36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53C0519-7557-4507-B532-8041CCE31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53F6A-A762-4BD6-A908-D5C45C60F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1331" y="1365078"/>
            <a:ext cx="4502669" cy="380225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7677502-FE5F-4206-9242-29D147E629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31" y="1365078"/>
            <a:ext cx="4502669" cy="379458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214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EFD8D72-8EFB-463A-BF27-CFAA039F78DD}"/>
              </a:ext>
            </a:extLst>
          </p:cNvPr>
          <p:cNvSpPr txBox="1">
            <a:spLocks/>
          </p:cNvSpPr>
          <p:nvPr/>
        </p:nvSpPr>
        <p:spPr>
          <a:xfrm>
            <a:off x="240472" y="5481435"/>
            <a:ext cx="8667751" cy="1143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সফটওয়্যরা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করতে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প্রথমে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সফটওয়্যারটির </a:t>
            </a:r>
            <a:r>
              <a:rPr lang="as-IN" sz="3600" b="1" dirty="0">
                <a:solidFill>
                  <a:srgbClr val="D628F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ডিজিটাল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বা </a:t>
            </a:r>
            <a:r>
              <a:rPr lang="as-IN" sz="3600" b="1" dirty="0">
                <a:solidFill>
                  <a:srgbClr val="0057B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হার্ড কপি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সংগ্রহ কর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হয়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3440232-CF0B-4586-948C-7C50596B7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272" y="1321492"/>
            <a:ext cx="4391025" cy="3981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C4713F-8223-45F3-A2F0-F0748116A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612" y="1321492"/>
            <a:ext cx="4267200" cy="399097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015" y="5546878"/>
            <a:ext cx="8475785" cy="99817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CD/DVD/Pen Drive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বা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ইন্টারনেট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থেকে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ডাউনলোড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করা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যায়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8331C4-C0FC-40B8-993B-DB8A9403C4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015" y="1778749"/>
            <a:ext cx="4457700" cy="2933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187C83F-ACC0-41A6-A50D-A7DB138C36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8725" y="1526337"/>
            <a:ext cx="399097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407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"/>
            <a:ext cx="8229600" cy="612408"/>
          </a:xfrm>
        </p:spPr>
        <p:txBody>
          <a:bodyPr>
            <a:normAutofit fontScale="90000"/>
          </a:bodyPr>
          <a:lstStyle/>
          <a:p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C42DB85-3697-46DF-B0AE-AD3040F3F9F9}"/>
              </a:ext>
            </a:extLst>
          </p:cNvPr>
          <p:cNvSpPr txBox="1">
            <a:spLocks/>
          </p:cNvSpPr>
          <p:nvPr/>
        </p:nvSpPr>
        <p:spPr>
          <a:xfrm>
            <a:off x="1" y="5753687"/>
            <a:ext cx="9144000" cy="11043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Auto-run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প্রোগ্রাম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সচল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হলে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software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টি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 up 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করার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অনুমতি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দিতে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হয়</a:t>
            </a:r>
            <a:r>
              <a:rPr lang="as-IN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A37B82-E7D0-4212-923B-CFD69DCFE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492368"/>
            <a:ext cx="8335107" cy="5148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80347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9317"/>
          </a:xfrm>
        </p:spPr>
        <p:txBody>
          <a:bodyPr>
            <a:normAutofit fontScale="90000"/>
          </a:bodyPr>
          <a:lstStyle/>
          <a:p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40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883295-9815-43DE-9F43-943C0A7B987B}"/>
              </a:ext>
            </a:extLst>
          </p:cNvPr>
          <p:cNvSpPr txBox="1">
            <a:spLocks/>
          </p:cNvSpPr>
          <p:nvPr/>
        </p:nvSpPr>
        <p:spPr>
          <a:xfrm>
            <a:off x="267286" y="5876852"/>
            <a:ext cx="8707902" cy="585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অনুমতির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পর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পরবর্তী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ধাপগুলো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b="1" dirty="0">
                <a:latin typeface="SolaimanLipi" panose="03000609000000000000" pitchFamily="65" charset="0"/>
                <a:cs typeface="SolaimanLipi" panose="03000609000000000000" pitchFamily="65" charset="0"/>
              </a:rPr>
              <a:t>অনুসরণ কর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লেই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সফটওয়্যারটি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যন্ত্রে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হয়ে</a:t>
            </a:r>
            <a:r>
              <a:rPr lang="en-US"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যাবে</a:t>
            </a:r>
            <a:r>
              <a:rPr lang="as-IN" b="1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0771A18-7024-4D19-8322-8B6A415925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930" y="548638"/>
            <a:ext cx="7060139" cy="5380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948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48066"/>
          </a:xfrm>
        </p:spPr>
        <p:txBody>
          <a:bodyPr>
            <a:normAutofit fontScale="90000"/>
          </a:bodyPr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F3218F-0A39-4486-B507-8CC9A20DF520}"/>
              </a:ext>
            </a:extLst>
          </p:cNvPr>
          <p:cNvSpPr txBox="1">
            <a:spLocks/>
          </p:cNvSpPr>
          <p:nvPr/>
        </p:nvSpPr>
        <p:spPr>
          <a:xfrm>
            <a:off x="807983" y="6134359"/>
            <a:ext cx="7528034" cy="585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 শেষে যন্ত্রটি </a:t>
            </a:r>
            <a:r>
              <a:rPr lang="en-US" b="1" dirty="0">
                <a:solidFill>
                  <a:srgbClr val="3399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Restart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কর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তে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হবে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1D72B7-7B2B-45C4-AFFA-3CE1533A3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13" y="748066"/>
            <a:ext cx="8525573" cy="53618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7454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E3A25CD-933E-40E7-BB41-B789DA3B59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4193" y="737061"/>
            <a:ext cx="6535615" cy="50437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81374"/>
            <a:ext cx="8229600" cy="914425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আনইনস্টলেশন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890" y="5738997"/>
            <a:ext cx="8576218" cy="1119004"/>
          </a:xfrm>
        </p:spPr>
        <p:txBody>
          <a:bodyPr/>
          <a:lstStyle/>
          <a:p>
            <a:pPr algn="ctr">
              <a:buFont typeface="Wingdings" panose="05000000000000000000" pitchFamily="2" charset="2"/>
              <a:buChar char="Ø"/>
            </a:pP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Control Panel -&gt; Programs -&gt; Uninstall a program </a:t>
            </a:r>
            <a:endParaRPr lang="as-IN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06A5679-4909-4FBC-AD47-E23453850C84}"/>
              </a:ext>
            </a:extLst>
          </p:cNvPr>
          <p:cNvSpPr/>
          <p:nvPr/>
        </p:nvSpPr>
        <p:spPr>
          <a:xfrm>
            <a:off x="1617785" y="4689355"/>
            <a:ext cx="2138289" cy="703385"/>
          </a:xfrm>
          <a:prstGeom prst="roundRect">
            <a:avLst/>
          </a:prstGeom>
          <a:noFill/>
          <a:ln w="762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7030A0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☞</a:t>
            </a:r>
            <a:endParaRPr lang="en-US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6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2952317-58AF-4596-80CB-2FEEE6516A14}"/>
              </a:ext>
            </a:extLst>
          </p:cNvPr>
          <p:cNvSpPr/>
          <p:nvPr/>
        </p:nvSpPr>
        <p:spPr>
          <a:xfrm>
            <a:off x="267286" y="70598"/>
            <a:ext cx="429316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এই পাঠ শেষে শিক্ষার্থীরা —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2CC7FEA-2496-4C10-A2F1-A3F8D2130282}"/>
              </a:ext>
            </a:extLst>
          </p:cNvPr>
          <p:cNvSpPr/>
          <p:nvPr/>
        </p:nvSpPr>
        <p:spPr>
          <a:xfrm>
            <a:off x="267286" y="1144804"/>
            <a:ext cx="88345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১ ।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ইনস্টলেশন ও আনইনস্টলেশন প্রক্রিয়ার মৌলিক ধাপগুলো </a:t>
            </a:r>
            <a:endParaRPr lang="en-US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ব্যাখ্যা করতে পারবে।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D971B4-7AAB-4A67-8AAD-E356DF121974}"/>
              </a:ext>
            </a:extLst>
          </p:cNvPr>
          <p:cNvSpPr/>
          <p:nvPr/>
        </p:nvSpPr>
        <p:spPr>
          <a:xfrm>
            <a:off x="267286" y="2190036"/>
            <a:ext cx="88345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২ ।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অপারেটিং সিস্টেম ইনস্টল করার গুরুত্ব এবং এর জটিলতা ব্যাখ্যা করতে পারবে।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A8DA9C-B962-4AAA-9CF3-5FA4F0D32746}"/>
              </a:ext>
            </a:extLst>
          </p:cNvPr>
          <p:cNvSpPr/>
          <p:nvPr/>
        </p:nvSpPr>
        <p:spPr>
          <a:xfrm>
            <a:off x="267286" y="2896714"/>
            <a:ext cx="88345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৩ ।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ইনস্টল করার আগে যে বিষয়গুলো লক্ষ্য রাখতে হয় তা চিহ্নিত </a:t>
            </a:r>
            <a:endParaRPr lang="en-US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করতে পারবে।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279B26-85D6-488C-83A5-F877D8AB55DB}"/>
              </a:ext>
            </a:extLst>
          </p:cNvPr>
          <p:cNvSpPr/>
          <p:nvPr/>
        </p:nvSpPr>
        <p:spPr>
          <a:xfrm>
            <a:off x="267286" y="3941946"/>
            <a:ext cx="88345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৪ ।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সফটওয়্যারের উৎস (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CD, DVD,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পেনড্রাইভ, ইন্টারনেট) এবং 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Auto-run </a:t>
            </a:r>
          </a:p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 ব্যাখ্যা করতে পারবে।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C3F9E5E-9E32-44D6-8D2C-5E74EDAAE31B}"/>
              </a:ext>
            </a:extLst>
          </p:cNvPr>
          <p:cNvSpPr/>
          <p:nvPr/>
        </p:nvSpPr>
        <p:spPr>
          <a:xfrm>
            <a:off x="267286" y="4987178"/>
            <a:ext cx="88345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৫ ।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ইনস্টলেশনের সময় করণীয় এবং ইনস্টলেশনের পর যন্ত্র পুনরায় </a:t>
            </a:r>
            <a:endParaRPr lang="en-US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  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চালুর প্রয়োজনীয়তা বিশ্লেষণ করতে পারবে।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CC92E73-1ABD-4A4D-BC8C-04D7DDFA576C}"/>
              </a:ext>
            </a:extLst>
          </p:cNvPr>
          <p:cNvSpPr/>
          <p:nvPr/>
        </p:nvSpPr>
        <p:spPr>
          <a:xfrm>
            <a:off x="267286" y="6032408"/>
            <a:ext cx="883451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৬।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হৃত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আনইনস্টল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করার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প্রক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ি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য়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 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খ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্যা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করতে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2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পারবে</a:t>
            </a:r>
            <a:r>
              <a:rPr lang="en-US" sz="2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lang="as-IN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079262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170"/>
            <a:ext cx="8229600" cy="791628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আনইনস্টলেশন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প্রক্রিয়া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C951A6-8EF0-47CE-B96D-F6937672191D}"/>
              </a:ext>
            </a:extLst>
          </p:cNvPr>
          <p:cNvSpPr txBox="1"/>
          <p:nvPr/>
        </p:nvSpPr>
        <p:spPr>
          <a:xfrm>
            <a:off x="587326" y="6152835"/>
            <a:ext cx="8099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উদ্দ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ী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ষ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ট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প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্র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ো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গ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ম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চেক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মার্ক</a:t>
            </a:r>
            <a:r>
              <a:rPr lang="en-US" sz="36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দিয়ে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আনইনস্ট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ল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করা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6A5C7A6-5854-4E33-8064-1993C467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692" y="791308"/>
            <a:ext cx="8335108" cy="534301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17917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9F3218F-0A39-4486-B507-8CC9A20DF520}"/>
              </a:ext>
            </a:extLst>
          </p:cNvPr>
          <p:cNvSpPr txBox="1">
            <a:spLocks/>
          </p:cNvSpPr>
          <p:nvPr/>
        </p:nvSpPr>
        <p:spPr>
          <a:xfrm>
            <a:off x="807983" y="6134359"/>
            <a:ext cx="7528034" cy="58557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আন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 শেষে যন্ত্রটি 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Restart 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কর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তে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হবে</a:t>
            </a:r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11D72B7-7B2B-45C4-AFFA-3CE1533A30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213" y="748066"/>
            <a:ext cx="8525573" cy="536186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57CF730-1A01-45F6-8438-D5BDA362C38B}"/>
              </a:ext>
            </a:extLst>
          </p:cNvPr>
          <p:cNvSpPr txBox="1">
            <a:spLocks/>
          </p:cNvSpPr>
          <p:nvPr/>
        </p:nvSpPr>
        <p:spPr>
          <a:xfrm>
            <a:off x="457200" y="31170"/>
            <a:ext cx="8229600" cy="791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s-IN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আনইনস্টলেশন প্রক্রিয়া</a:t>
            </a:r>
            <a:endParaRPr lang="as-IN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16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104" y="613743"/>
            <a:ext cx="8229600" cy="1143000"/>
          </a:xfrm>
        </p:spPr>
        <p:txBody>
          <a:bodyPr/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গুরুত্বপূর্ণ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নির্দেশনা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উপসংহার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71B10B2-0328-4331-BD53-E9AF2FCCE5A9}"/>
              </a:ext>
            </a:extLst>
          </p:cNvPr>
          <p:cNvSpPr txBox="1">
            <a:spLocks/>
          </p:cNvSpPr>
          <p:nvPr/>
        </p:nvSpPr>
        <p:spPr>
          <a:xfrm>
            <a:off x="281360" y="4203887"/>
            <a:ext cx="8088923" cy="679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s-IN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☞</a:t>
            </a:r>
            <a:r>
              <a:rPr lang="en-US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as-IN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আনইনস্টল করার পর সিস্টেম ক্লিন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করতে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হবে</a:t>
            </a:r>
            <a:r>
              <a:rPr lang="as-IN" sz="3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406FBEE-538B-4C5B-9829-CE6FAA494BF4}"/>
              </a:ext>
            </a:extLst>
          </p:cNvPr>
          <p:cNvSpPr txBox="1">
            <a:spLocks/>
          </p:cNvSpPr>
          <p:nvPr/>
        </p:nvSpPr>
        <p:spPr>
          <a:xfrm>
            <a:off x="281360" y="2346095"/>
            <a:ext cx="8539089" cy="679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s-I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☞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আনইনস্টলের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সময়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নিশ্চিত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হয়ে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তা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করতে</a:t>
            </a:r>
            <a:r>
              <a:rPr lang="en-US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হবে</a:t>
            </a:r>
            <a:r>
              <a:rPr lang="as-IN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EA73E2F-987C-4210-B25D-C8527242CA7B}"/>
              </a:ext>
            </a:extLst>
          </p:cNvPr>
          <p:cNvSpPr txBox="1">
            <a:spLocks/>
          </p:cNvSpPr>
          <p:nvPr/>
        </p:nvSpPr>
        <p:spPr>
          <a:xfrm>
            <a:off x="281360" y="3274991"/>
            <a:ext cx="8707902" cy="6790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s-IN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☞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অপ্রয়োজনীয়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সফটওয়্যার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ইনস্টল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করা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এড়িয়ে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চলতে</a:t>
            </a:r>
            <a:r>
              <a:rPr lang="en-US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as-IN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1C5DBB-3ADF-485D-86D1-2CC9D355D457}"/>
              </a:ext>
            </a:extLst>
          </p:cNvPr>
          <p:cNvSpPr txBox="1">
            <a:spLocks/>
          </p:cNvSpPr>
          <p:nvPr/>
        </p:nvSpPr>
        <p:spPr>
          <a:xfrm>
            <a:off x="281360" y="5132782"/>
            <a:ext cx="8845061" cy="67908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as-IN" sz="4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☞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সঠিক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রক্ষণাবেক্ষণ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কম্পিউটারের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কার্যকারিতা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বৃদ্ধি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করে</a:t>
            </a:r>
            <a:r>
              <a:rPr lang="en-US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6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448CB77E-CEA4-4F3E-8A2F-C067B976B378}"/>
              </a:ext>
            </a:extLst>
          </p:cNvPr>
          <p:cNvSpPr txBox="1">
            <a:spLocks/>
          </p:cNvSpPr>
          <p:nvPr/>
        </p:nvSpPr>
        <p:spPr>
          <a:xfrm>
            <a:off x="1371600" y="2403342"/>
            <a:ext cx="6400801" cy="2051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1500" b="1" dirty="0" err="1">
                <a:ln w="12700">
                  <a:solidFill>
                    <a:srgbClr val="7030A0"/>
                  </a:solidFill>
                  <a:prstDash val="solid"/>
                </a:ln>
                <a:solidFill>
                  <a:srgbClr val="66FF99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ধন্যবাদ</a:t>
            </a:r>
            <a:endParaRPr lang="as-IN" sz="11500" b="1" dirty="0">
              <a:ln w="12700">
                <a:solidFill>
                  <a:srgbClr val="7030A0"/>
                </a:solidFill>
                <a:prstDash val="solid"/>
              </a:ln>
              <a:solidFill>
                <a:srgbClr val="66FF99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290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8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006" y="89268"/>
            <a:ext cx="8517988" cy="787791"/>
          </a:xfrm>
        </p:spPr>
        <p:txBody>
          <a:bodyPr>
            <a:normAutofit fontScale="90000"/>
          </a:bodyPr>
          <a:lstStyle/>
          <a:p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এর</a:t>
            </a:r>
            <a:r>
              <a:rPr b="1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b="1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প্রয়োজনীয়তা</a:t>
            </a:r>
            <a:endParaRPr b="1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6948" y="5980941"/>
            <a:ext cx="8736036" cy="642511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b="1" dirty="0" err="1">
                <a:solidFill>
                  <a:srgbClr val="0647C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আইসিটি</a:t>
            </a:r>
            <a:r>
              <a:rPr lang="en-US" b="1" dirty="0">
                <a:solidFill>
                  <a:srgbClr val="0647C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b="1" dirty="0" err="1">
                <a:solidFill>
                  <a:srgbClr val="0647C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যন্ত্রসমূহ</a:t>
            </a:r>
            <a:r>
              <a:rPr lang="en-US" b="1" dirty="0">
                <a:solidFill>
                  <a:srgbClr val="0647C1"/>
                </a:solidFill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চালানোর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জন্য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এর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প্রয়োজন</a:t>
            </a:r>
            <a:r>
              <a:rPr lang="en-US" dirty="0">
                <a:latin typeface="SolaimanLipi" panose="03000609000000000000" pitchFamily="65" charset="0"/>
                <a:cs typeface="SolaimanLipi" panose="03000609000000000000" pitchFamily="65" charset="0"/>
              </a:rPr>
              <a:t>। 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6B8DC-37CE-452A-8130-54A11A3213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3283" y="877059"/>
            <a:ext cx="6677433" cy="5002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3006" y="216076"/>
            <a:ext cx="8517988" cy="787791"/>
          </a:xfrm>
        </p:spPr>
        <p:txBody>
          <a:bodyPr>
            <a:normAutofit fontScale="90000"/>
          </a:bodyPr>
          <a:lstStyle/>
          <a:p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ইনস্টলেশন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ও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এর</a:t>
            </a:r>
            <a:r>
              <a:rPr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প্রয়োজনীয়তা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580A95-29A6-4B21-BCB6-C54EA8B334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340590"/>
            <a:ext cx="4515729" cy="358310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4174CD-2793-47D7-9761-D93E57B79A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0183" y="1387961"/>
            <a:ext cx="4241742" cy="35357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57B719F-EE09-441E-8EB4-B92E3F8879BC}"/>
              </a:ext>
            </a:extLst>
          </p:cNvPr>
          <p:cNvSpPr txBox="1"/>
          <p:nvPr/>
        </p:nvSpPr>
        <p:spPr>
          <a:xfrm>
            <a:off x="4698609" y="5252597"/>
            <a:ext cx="4248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অ্যাপ্লিকেশন</a:t>
            </a:r>
            <a:r>
              <a:rPr lang="en-US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lang="as-IN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 কর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তে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হয়।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67B2FC-C8BF-45E6-82AB-094B764AA1B2}"/>
              </a:ext>
            </a:extLst>
          </p:cNvPr>
          <p:cNvSpPr txBox="1"/>
          <p:nvPr/>
        </p:nvSpPr>
        <p:spPr>
          <a:xfrm>
            <a:off x="313006" y="5252597"/>
            <a:ext cx="42484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আইসিটি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যন্ত্রে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অপারেটিং</a:t>
            </a:r>
            <a:r>
              <a:rPr lang="as-I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সফটওয়্যা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as-I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  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অন্যান্য</a:t>
            </a:r>
            <a:endParaRPr lang="as-IN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57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CBC1558-B139-42D7-A765-708199B3B79B}"/>
              </a:ext>
            </a:extLst>
          </p:cNvPr>
          <p:cNvSpPr/>
          <p:nvPr/>
        </p:nvSpPr>
        <p:spPr>
          <a:xfrm>
            <a:off x="126608" y="5879581"/>
            <a:ext cx="90173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lang="en-US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ইনস্টলের</a:t>
            </a:r>
            <a:r>
              <a:rPr lang="en-US" sz="3200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পর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আইসিটি যন্ত্র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সমূহ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তথা কম্পিউটার, ট্যাবলেট, সস্মার্টফোন ইত্যাদি ব্যবহার 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উপযোগী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হয়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lang="en-US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9543938-C519-4A7E-B7B7-A777D86FF3B6}"/>
              </a:ext>
            </a:extLst>
          </p:cNvPr>
          <p:cNvSpPr/>
          <p:nvPr/>
        </p:nvSpPr>
        <p:spPr>
          <a:xfrm>
            <a:off x="246185" y="15474"/>
            <a:ext cx="86516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ক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খ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ন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যন্ত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্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রগু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ল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ো 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ব্যবহার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উপয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ো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গ</a:t>
            </a:r>
            <a:r>
              <a:rPr lang="as-IN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ী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6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হয়</a:t>
            </a:r>
            <a:r>
              <a:rPr lang="en-US" sz="3600" dirty="0">
                <a:latin typeface="SolaimanLipi" panose="03000609000000000000" pitchFamily="65" charset="0"/>
                <a:cs typeface="SolaimanLipi" panose="03000609000000000000" pitchFamily="65" charset="0"/>
              </a:rPr>
              <a:t>?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795BBE-0580-4C9B-9F6A-0BA04DAE9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166" y="696787"/>
            <a:ext cx="7617652" cy="50862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8627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31" y="89466"/>
            <a:ext cx="9144000" cy="788435"/>
          </a:xfrm>
        </p:spPr>
        <p:txBody>
          <a:bodyPr>
            <a:normAutofit/>
          </a:bodyPr>
          <a:lstStyle/>
          <a:p>
            <a:r>
              <a:rPr lang="as-IN" dirty="0">
                <a:latin typeface="SolaimanLipi" panose="03000609000000000000" pitchFamily="65" charset="0"/>
                <a:cs typeface="SolaimanLipi" panose="03000609000000000000" pitchFamily="65" charset="0"/>
              </a:rPr>
              <a:t>অপারেটিং সিস্টেম ইনস্টল</a:t>
            </a:r>
            <a:endParaRPr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5A60329-CB77-4876-9B15-9DC9C0230349}"/>
              </a:ext>
            </a:extLst>
          </p:cNvPr>
          <p:cNvSpPr txBox="1">
            <a:spLocks/>
          </p:cNvSpPr>
          <p:nvPr/>
        </p:nvSpPr>
        <p:spPr>
          <a:xfrm>
            <a:off x="-14068" y="5412305"/>
            <a:ext cx="9144000" cy="556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s-IN" sz="4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অপারেটিং সিস্টেম </a:t>
            </a:r>
            <a:r>
              <a:rPr lang="as-IN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 করা একটু জটিল।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DFE03D-8938-4E17-9916-475DAB1499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2875" y="1267513"/>
            <a:ext cx="4550780" cy="37551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2515FAC-8C0B-4CD4-B0AF-B4AE078A66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31" y="1267513"/>
            <a:ext cx="4375051" cy="375517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4833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8435"/>
          </a:xfrm>
        </p:spPr>
        <p:txBody>
          <a:bodyPr>
            <a:normAutofit/>
          </a:bodyPr>
          <a:lstStyle/>
          <a:p>
            <a:r>
              <a:rPr lang="as-IN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ব্যবহারকারীর</a:t>
            </a:r>
            <a:r>
              <a:rPr lang="en-US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প্রয়োজন ভিত্তিতে</a:t>
            </a:r>
            <a:r>
              <a:rPr lang="en-US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  </a:t>
            </a:r>
            <a:r>
              <a:rPr lang="as-IN" sz="4000" dirty="0">
                <a:latin typeface="SolaimanLipi" panose="03000609000000000000" pitchFamily="65" charset="0"/>
                <a:cs typeface="SolaimanLipi" panose="03000609000000000000" pitchFamily="65" charset="0"/>
              </a:rPr>
              <a:t>সফটওয়‍্যার</a:t>
            </a:r>
            <a:endParaRPr sz="40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D1B314D-F31F-4009-9680-EB1D004E9D5E}"/>
              </a:ext>
            </a:extLst>
          </p:cNvPr>
          <p:cNvSpPr/>
          <p:nvPr/>
        </p:nvSpPr>
        <p:spPr>
          <a:xfrm>
            <a:off x="295422" y="5641632"/>
            <a:ext cx="863756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আইসিটি যন্ত্র ব্যবহার করতে ব্যবহারকারীর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প্রয়োজ</a:t>
            </a:r>
            <a:r>
              <a:rPr lang="en-US"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নের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ভিত্তিতে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বিভিন্ন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ধরনের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সফটওয়‍্যার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ইনস্টল করতে হয়।</a:t>
            </a:r>
            <a:endParaRPr lang="en-US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EFAC4CD-34DA-4B87-990B-C6BA179E1F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928" y="788435"/>
            <a:ext cx="7316145" cy="464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309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4492"/>
            <a:ext cx="9108830" cy="593073"/>
          </a:xfrm>
        </p:spPr>
        <p:txBody>
          <a:bodyPr>
            <a:noAutofit/>
          </a:bodyPr>
          <a:lstStyle/>
          <a:p>
            <a:r>
              <a:rPr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</a:t>
            </a:r>
            <a:r>
              <a:rPr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ইনস্টল</a:t>
            </a:r>
            <a:r>
              <a:rPr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করার</a:t>
            </a:r>
            <a:r>
              <a:rPr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পূর্বে</a:t>
            </a:r>
            <a:r>
              <a:rPr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লক্ষ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র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া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খ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ত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হ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ে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য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ে 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স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ব</a:t>
            </a:r>
            <a:r>
              <a:rPr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sz="32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বিষয়</a:t>
            </a:r>
            <a:endParaRPr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1238EDF-AE8A-40EF-89D4-4896808B5F3F}"/>
              </a:ext>
            </a:extLst>
          </p:cNvPr>
          <p:cNvSpPr txBox="1"/>
          <p:nvPr/>
        </p:nvSpPr>
        <p:spPr>
          <a:xfrm>
            <a:off x="168812" y="5762562"/>
            <a:ext cx="87641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s-IN" sz="3200" dirty="0">
                <a:latin typeface="Yu Gothic UI" panose="020B0500000000000000" pitchFamily="34" charset="-128"/>
                <a:ea typeface="Yu Gothic UI" panose="020B0500000000000000" pitchFamily="34" charset="-128"/>
                <a:cs typeface="SolaimanLipi" panose="03000609000000000000" pitchFamily="65" charset="0"/>
              </a:rPr>
              <a:t>☞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যে সফটওয়্যার ইনস্টল করা হবে তা যন্ত্রের </a:t>
            </a:r>
            <a:r>
              <a:rPr lang="as-IN" sz="32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laimanLipi" panose="03000609000000000000" pitchFamily="65" charset="0"/>
                <a:cs typeface="SolaimanLipi" panose="03000609000000000000" pitchFamily="65" charset="0"/>
              </a:rPr>
              <a:t>হার্ডওয়ার</a:t>
            </a:r>
            <a:r>
              <a:rPr lang="as-IN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 সাপোর্ট করে কিনা</a:t>
            </a:r>
            <a:r>
              <a:rPr lang="en-US" sz="3200" dirty="0">
                <a:latin typeface="SolaimanLipi" panose="03000609000000000000" pitchFamily="65" charset="0"/>
                <a:cs typeface="SolaimanLipi" panose="03000609000000000000" pitchFamily="65" charset="0"/>
              </a:rPr>
              <a:t>।</a:t>
            </a:r>
            <a:endParaRPr lang="en-US" sz="3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D84F97-93F6-4081-935F-040A236B5E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637" y="737905"/>
            <a:ext cx="5800725" cy="50387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A6E5D21-B220-4EE9-B018-89B5FF8F7D82}"/>
              </a:ext>
            </a:extLst>
          </p:cNvPr>
          <p:cNvSpPr txBox="1">
            <a:spLocks/>
          </p:cNvSpPr>
          <p:nvPr/>
        </p:nvSpPr>
        <p:spPr>
          <a:xfrm>
            <a:off x="794823" y="5982895"/>
            <a:ext cx="7519183" cy="5681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 typeface="Yu Gothic UI" panose="020B0500000000000000" pitchFamily="34" charset="-128"/>
              <a:buChar char="☞"/>
            </a:pP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সফটওয়্যারে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</a:t>
            </a:r>
            <a:r>
              <a:rPr lang="en-US" sz="2800" dirty="0" err="1">
                <a:latin typeface="SolaimanLipi" panose="03000609000000000000" pitchFamily="65" charset="0"/>
                <a:cs typeface="SolaimanLipi" panose="03000609000000000000" pitchFamily="65" charset="0"/>
              </a:rPr>
              <a:t>থাকা</a:t>
            </a:r>
            <a:r>
              <a:rPr lang="en-US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 Read Me </a:t>
            </a:r>
            <a:r>
              <a:rPr lang="as-IN" sz="2800" dirty="0">
                <a:latin typeface="SolaimanLipi" panose="03000609000000000000" pitchFamily="65" charset="0"/>
                <a:cs typeface="SolaimanLipi" panose="03000609000000000000" pitchFamily="65" charset="0"/>
              </a:rPr>
              <a:t>ফাইলটি পড়ে নেওয়া।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D963F-3F08-4D65-9841-6E8187F464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1508" y="757970"/>
            <a:ext cx="6700984" cy="513452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9C489210-1DA5-4B2D-886E-E9364FAC5F1C}"/>
              </a:ext>
            </a:extLst>
          </p:cNvPr>
          <p:cNvSpPr txBox="1">
            <a:spLocks/>
          </p:cNvSpPr>
          <p:nvPr/>
        </p:nvSpPr>
        <p:spPr>
          <a:xfrm>
            <a:off x="0" y="74492"/>
            <a:ext cx="9108830" cy="59307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as-IN" sz="3200">
                <a:latin typeface="SolaimanLipi" panose="03000609000000000000" pitchFamily="65" charset="0"/>
                <a:cs typeface="SolaimanLipi" panose="03000609000000000000" pitchFamily="65" charset="0"/>
              </a:rPr>
              <a:t>সফটওয়্যার ইনস্টল করার পূর্বে লক্ষ রাখতে হবে যে সব বিষয়</a:t>
            </a:r>
            <a:endParaRPr lang="as-IN" sz="3200" dirty="0">
              <a:latin typeface="SolaimanLipi" panose="03000609000000000000" pitchFamily="65" charset="0"/>
              <a:cs typeface="SolaimanLipi" panose="03000609000000000000" pitchFamily="65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6EF0E7A-D59C-4D46-ADBE-165AB36C8A40}"/>
              </a:ext>
            </a:extLst>
          </p:cNvPr>
          <p:cNvSpPr/>
          <p:nvPr/>
        </p:nvSpPr>
        <p:spPr>
          <a:xfrm>
            <a:off x="6189784" y="2868030"/>
            <a:ext cx="914400" cy="789570"/>
          </a:xfrm>
          <a:prstGeom prst="rect">
            <a:avLst/>
          </a:prstGeom>
          <a:noFill/>
          <a:ln w="98425">
            <a:solidFill>
              <a:srgbClr val="D628F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0804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748</TotalTime>
  <Words>570</Words>
  <Application>Microsoft Office PowerPoint</Application>
  <PresentationFormat>On-screen Show (4:3)</PresentationFormat>
  <Paragraphs>62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1" baseType="lpstr">
      <vt:lpstr>Yu Gothic UI</vt:lpstr>
      <vt:lpstr>Arial</vt:lpstr>
      <vt:lpstr>Calibri</vt:lpstr>
      <vt:lpstr>SolaimanLipi</vt:lpstr>
      <vt:lpstr>Times New Roman</vt:lpstr>
      <vt:lpstr>Vrinda</vt:lpstr>
      <vt:lpstr>Wingdings</vt:lpstr>
      <vt:lpstr>Office Theme</vt:lpstr>
      <vt:lpstr>সফটওয়্যার ইনস্টলেশন ও আনইনস্টলেশন</vt:lpstr>
      <vt:lpstr>PowerPoint Presentation</vt:lpstr>
      <vt:lpstr>সফটওয়্যার ইনস্টলেশন ও এর প্রয়োজনীয়তা</vt:lpstr>
      <vt:lpstr>সফটওয়্যার ইনস্টলেশন ও এর প্রয়োজনীয়তা</vt:lpstr>
      <vt:lpstr>PowerPoint Presentation</vt:lpstr>
      <vt:lpstr>অপারেটিং সিস্টেম ইনস্টল</vt:lpstr>
      <vt:lpstr>ব্যবহারকারীর প্রয়োজন ভিত্তিতে  সফটওয়‍্যার</vt:lpstr>
      <vt:lpstr>সফটওয়্যার ইনস্টল করার পূর্বে লক্ষ রাখতে হবে যে সব বিষয়</vt:lpstr>
      <vt:lpstr>PowerPoint Presentation</vt:lpstr>
      <vt:lpstr>PowerPoint Presentation</vt:lpstr>
      <vt:lpstr>PowerPoint Presentation</vt:lpstr>
      <vt:lpstr>PowerPoint Presentation</vt:lpstr>
      <vt:lpstr>সফটওয়্যার ইনস্টলেশন প্রক্রিয়া</vt:lpstr>
      <vt:lpstr>সফটওয়্যার ইনস্টলেশন প্রক্রিয়া</vt:lpstr>
      <vt:lpstr>সফটওয়্যার ইনস্টলেশন প্রক্রিয়া</vt:lpstr>
      <vt:lpstr>সফটওয়্যার ইনস্টলেশন প্রক্রিয়া</vt:lpstr>
      <vt:lpstr>সফটওয়্যার ইনস্টলেশন প্রক্রিয়া</vt:lpstr>
      <vt:lpstr>সফটওয়্যার ইনস্টলেশন প্রক্রিয়া</vt:lpstr>
      <vt:lpstr>সফটওয়্যার আনইনস্টলেশন প্রক্রিয়া</vt:lpstr>
      <vt:lpstr>সফটওয়্যার আনইনস্টলেশন প্রক্রিয়া</vt:lpstr>
      <vt:lpstr>PowerPoint Presentation</vt:lpstr>
      <vt:lpstr>গুরুত্বপূর্ণ নির্দেশনা ও উপসংহার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সফটওয়্যার ইনস্টলেশন ও আনইনস্টলেশন</dc:title>
  <dc:subject/>
  <dc:creator/>
  <cp:keywords/>
  <dc:description>generated using python-pptx</dc:description>
  <cp:lastModifiedBy>Nusaiba</cp:lastModifiedBy>
  <cp:revision>435</cp:revision>
  <dcterms:created xsi:type="dcterms:W3CDTF">2013-01-27T09:14:16Z</dcterms:created>
  <dcterms:modified xsi:type="dcterms:W3CDTF">2026-07-29T16:46:22Z</dcterms:modified>
  <cp:category/>
</cp:coreProperties>
</file>