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387" r:id="rId5"/>
    <p:sldId id="352" r:id="rId6"/>
    <p:sldId id="348" r:id="rId7"/>
    <p:sldId id="428" r:id="rId8"/>
    <p:sldId id="429" r:id="rId9"/>
    <p:sldId id="430" r:id="rId10"/>
    <p:sldId id="395" r:id="rId11"/>
    <p:sldId id="431" r:id="rId12"/>
    <p:sldId id="427" r:id="rId13"/>
    <p:sldId id="432" r:id="rId14"/>
    <p:sldId id="367" r:id="rId15"/>
    <p:sldId id="373" r:id="rId16"/>
    <p:sldId id="433" r:id="rId17"/>
    <p:sldId id="272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04" y="-4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7" Type="http://schemas.openxmlformats.org/officeDocument/2006/relationships/image" Target="../media/image5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608012" y="97003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760412" y="2154575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ঝু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তে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৬০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টি বল 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এর মধ্যে ৪০%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লাল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ঝু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তে লাল বলের সংখ্যা 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0C7585-758B-423E-A0F3-1C4FDD82C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2" y="171621"/>
            <a:ext cx="9753600" cy="641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7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2208212" y="304800"/>
            <a:ext cx="81534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3200" dirty="0">
                <a:cs typeface="NikoshBAN" panose="02000000000000000000" pitchFamily="2" charset="0"/>
              </a:rPr>
              <a:t>ফুলকু</a:t>
            </a:r>
            <a:r>
              <a:rPr lang="en-US" sz="3200" dirty="0" err="1">
                <a:cs typeface="NikoshBAN" panose="02000000000000000000" pitchFamily="2" charset="0"/>
              </a:rPr>
              <a:t>ড়ি</a:t>
            </a:r>
            <a:r>
              <a:rPr lang="as-IN" sz="3200" dirty="0">
                <a:cs typeface="NikoshBAN" panose="02000000000000000000" pitchFamily="2" charset="0"/>
              </a:rPr>
              <a:t> গ্রামে গতবছর জনসংখ্যা ছিল ২৮০০ জন</a:t>
            </a:r>
            <a:r>
              <a:rPr lang="en-US" sz="3200" dirty="0">
                <a:cs typeface="NikoshBAN" panose="02000000000000000000" pitchFamily="2" charset="0"/>
              </a:rPr>
              <a:t>।</a:t>
            </a:r>
            <a:r>
              <a:rPr lang="as-IN" sz="3200" dirty="0">
                <a:cs typeface="NikoshBAN" panose="02000000000000000000" pitchFamily="2" charset="0"/>
              </a:rPr>
              <a:t> এ বছর মোট জনসংখ্যার ৩% বৃদ্ধি পেলে বর্তমান জনসংখ্যা কত</a:t>
            </a:r>
            <a:r>
              <a:rPr lang="en-US" sz="3200" dirty="0"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6D286E-44D6-4D69-A54D-BDC5C764039B}"/>
              </a:ext>
            </a:extLst>
          </p:cNvPr>
          <p:cNvSpPr txBox="1"/>
          <p:nvPr/>
        </p:nvSpPr>
        <p:spPr>
          <a:xfrm>
            <a:off x="792047" y="1648393"/>
            <a:ext cx="4267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২৮০০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৩%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5DDF01-C27D-4D6A-801A-0B968100AA9E}"/>
              </a:ext>
            </a:extLst>
          </p:cNvPr>
          <p:cNvSpPr/>
          <p:nvPr/>
        </p:nvSpPr>
        <p:spPr>
          <a:xfrm>
            <a:off x="227012" y="2421676"/>
            <a:ext cx="3777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cs typeface="NikoshBAN" panose="02000000000000000000" pitchFamily="2" charset="0"/>
              </a:rPr>
              <a:t>২৮০০ </a:t>
            </a:r>
            <a:r>
              <a:rPr lang="en-US" sz="4800" b="1" dirty="0" err="1">
                <a:cs typeface="NikoshBAN" panose="02000000000000000000" pitchFamily="2" charset="0"/>
              </a:rPr>
              <a:t>এর</a:t>
            </a:r>
            <a:r>
              <a:rPr lang="en-US" sz="4800" b="1" dirty="0">
                <a:cs typeface="NikoshBAN" panose="02000000000000000000" pitchFamily="2" charset="0"/>
              </a:rPr>
              <a:t> ৩% 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596B7BB-76B3-48CB-A661-BA2E72518DB6}"/>
                  </a:ext>
                </a:extLst>
              </p:cNvPr>
              <p:cNvSpPr/>
              <p:nvPr/>
            </p:nvSpPr>
            <p:spPr>
              <a:xfrm>
                <a:off x="3275012" y="2209800"/>
                <a:ext cx="5105400" cy="1197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২৮০০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(৩×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)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596B7BB-76B3-48CB-A661-BA2E72518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012" y="2209800"/>
                <a:ext cx="5105400" cy="1197764"/>
              </a:xfrm>
              <a:prstGeom prst="rect">
                <a:avLst/>
              </a:prstGeom>
              <a:blipFill>
                <a:blip r:embed="rId2"/>
                <a:stretch>
                  <a:fillRect l="-5370" r="-1909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2F24698-F1EB-430E-BBE1-D7E34097182E}"/>
                  </a:ext>
                </a:extLst>
              </p:cNvPr>
              <p:cNvSpPr/>
              <p:nvPr/>
            </p:nvSpPr>
            <p:spPr>
              <a:xfrm>
                <a:off x="8065935" y="2236048"/>
                <a:ext cx="4122890" cy="1148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২৮০০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2F24698-F1EB-430E-BBE1-D7E3409718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935" y="2236048"/>
                <a:ext cx="4122890" cy="1148520"/>
              </a:xfrm>
              <a:prstGeom prst="rect">
                <a:avLst/>
              </a:prstGeom>
              <a:blipFill>
                <a:blip r:embed="rId3"/>
                <a:stretch>
                  <a:fillRect l="-6657" b="-17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0AEFEFC-CA7F-44F5-AD0E-184DFD2BEDD1}"/>
                  </a:ext>
                </a:extLst>
              </p:cNvPr>
              <p:cNvSpPr/>
              <p:nvPr/>
            </p:nvSpPr>
            <p:spPr>
              <a:xfrm>
                <a:off x="1593583" y="3252673"/>
                <a:ext cx="343867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২৮০০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0AEFEFC-CA7F-44F5-AD0E-184DFD2BE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583" y="3252673"/>
                <a:ext cx="3438677" cy="1202252"/>
              </a:xfrm>
              <a:prstGeom prst="rect">
                <a:avLst/>
              </a:prstGeom>
              <a:blipFill>
                <a:blip r:embed="rId4"/>
                <a:stretch>
                  <a:fillRect l="-7965" b="-1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65B08F-6E7E-4624-996C-89ADB8A7BD8B}"/>
                  </a:ext>
                </a:extLst>
              </p:cNvPr>
              <p:cNvSpPr/>
              <p:nvPr/>
            </p:nvSpPr>
            <p:spPr>
              <a:xfrm>
                <a:off x="5561012" y="3515746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65B08F-6E7E-4624-996C-89ADB8A7BD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012" y="3515746"/>
                <a:ext cx="3438677" cy="830997"/>
              </a:xfrm>
              <a:prstGeom prst="rect">
                <a:avLst/>
              </a:prstGeom>
              <a:blipFill>
                <a:blip r:embed="rId5"/>
                <a:stretch>
                  <a:fillRect l="-7979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A4E5643-D0BF-4543-88D5-F555EAAA594E}"/>
                  </a:ext>
                </a:extLst>
              </p:cNvPr>
              <p:cNvSpPr/>
              <p:nvPr/>
            </p:nvSpPr>
            <p:spPr>
              <a:xfrm>
                <a:off x="531812" y="4454925"/>
                <a:ext cx="1095793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 এ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বছর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মোট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জনসংখ্যা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হবে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>
                    <a:cs typeface="NikoshBAN" panose="02000000000000000000" pitchFamily="2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২৮০০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A4E5643-D0BF-4543-88D5-F555EAAA59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12" y="4454925"/>
                <a:ext cx="10957938" cy="830997"/>
              </a:xfrm>
              <a:prstGeom prst="rect">
                <a:avLst/>
              </a:prstGeom>
              <a:blipFill>
                <a:blip r:embed="rId6"/>
                <a:stretch>
                  <a:fillRect l="-2503" t="-22794" b="-40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4219E3E-A9FC-40A8-8322-2459B25A1F90}"/>
                  </a:ext>
                </a:extLst>
              </p:cNvPr>
              <p:cNvSpPr/>
              <p:nvPr/>
            </p:nvSpPr>
            <p:spPr>
              <a:xfrm>
                <a:off x="6346596" y="5395578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২৮</a:t>
                </a:r>
                <a14:m>
                  <m:oMath xmlns:m="http://schemas.openxmlformats.org/officeDocument/2006/math"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4219E3E-A9FC-40A8-8322-2459B25A1F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596" y="5395578"/>
                <a:ext cx="3438677" cy="830997"/>
              </a:xfrm>
              <a:prstGeom prst="rect">
                <a:avLst/>
              </a:prstGeom>
              <a:blipFill>
                <a:blip r:embed="rId7"/>
                <a:stretch>
                  <a:fillRect l="-7979" t="-19118" b="-39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21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6220C2-7AB0-4E2D-9B2D-630A62D54ACC}"/>
              </a:ext>
            </a:extLst>
          </p:cNvPr>
          <p:cNvSpPr txBox="1"/>
          <p:nvPr/>
        </p:nvSpPr>
        <p:spPr>
          <a:xfrm>
            <a:off x="684212" y="533400"/>
            <a:ext cx="9908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য়মে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সমাধান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80E484E-BEE1-4646-A926-C1C60B1EB71A}"/>
                  </a:ext>
                </a:extLst>
              </p:cNvPr>
              <p:cNvSpPr/>
              <p:nvPr/>
            </p:nvSpPr>
            <p:spPr>
              <a:xfrm>
                <a:off x="7153943" y="3787323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80E484E-BEE1-4646-A926-C1C60B1EB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943" y="3787323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8156" t="-18978" b="-3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FC7AA98-8446-4190-B5C7-820E4BB9DD0E}"/>
              </a:ext>
            </a:extLst>
          </p:cNvPr>
          <p:cNvSpPr txBox="1"/>
          <p:nvPr/>
        </p:nvSpPr>
        <p:spPr>
          <a:xfrm>
            <a:off x="1512735" y="11430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৩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14CA51-A889-4247-AE2B-797CB22A0BCA}"/>
                  </a:ext>
                </a:extLst>
              </p:cNvPr>
              <p:cNvSpPr txBox="1"/>
              <p:nvPr/>
            </p:nvSpPr>
            <p:spPr>
              <a:xfrm>
                <a:off x="1512735" y="1936808"/>
                <a:ext cx="5867400" cy="972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”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14CA51-A889-4247-AE2B-797CB22A0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735" y="1936808"/>
                <a:ext cx="5867400" cy="972510"/>
              </a:xfrm>
              <a:prstGeom prst="rect">
                <a:avLst/>
              </a:prstGeom>
              <a:blipFill>
                <a:blip r:embed="rId3"/>
                <a:stretch>
                  <a:fillRect l="-3634" b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828EC3-9068-470C-8266-0C3739B7BCEC}"/>
                  </a:ext>
                </a:extLst>
              </p:cNvPr>
              <p:cNvSpPr txBox="1"/>
              <p:nvPr/>
            </p:nvSpPr>
            <p:spPr>
              <a:xfrm>
                <a:off x="445935" y="2922144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২৮০০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”        ”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২৮০০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828EC3-9068-470C-8266-0C3739B7B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35" y="2922144"/>
                <a:ext cx="8991600" cy="1013547"/>
              </a:xfrm>
              <a:prstGeom prst="rect">
                <a:avLst/>
              </a:prstGeom>
              <a:blipFill>
                <a:blip r:embed="rId4"/>
                <a:stretch>
                  <a:fillRect l="-2373" b="-14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6B9326-54E1-4D00-B128-23B399EC3800}"/>
                  </a:ext>
                </a:extLst>
              </p:cNvPr>
              <p:cNvSpPr/>
              <p:nvPr/>
            </p:nvSpPr>
            <p:spPr>
              <a:xfrm>
                <a:off x="303212" y="4430256"/>
                <a:ext cx="1095793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 এ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বছর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মোট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জনসংখ্যা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হবে</a:t>
                </a:r>
                <a:r>
                  <a:rPr lang="en-US" sz="4800" b="1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800" b="1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২৮০০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6B9326-54E1-4D00-B128-23B399EC38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12" y="4430256"/>
                <a:ext cx="10957938" cy="830997"/>
              </a:xfrm>
              <a:prstGeom prst="rect">
                <a:avLst/>
              </a:prstGeom>
              <a:blipFill>
                <a:blip r:embed="rId5"/>
                <a:stretch>
                  <a:fillRect l="-2560" t="-22794" b="-40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FEF575B-4DC2-44D7-AB7E-400910AC3B5C}"/>
                  </a:ext>
                </a:extLst>
              </p:cNvPr>
              <p:cNvSpPr/>
              <p:nvPr/>
            </p:nvSpPr>
            <p:spPr>
              <a:xfrm>
                <a:off x="6399212" y="5299501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২৮</a:t>
                </a:r>
                <a14:m>
                  <m:oMath xmlns:m="http://schemas.openxmlformats.org/officeDocument/2006/math">
                    <m:r>
                      <a:rPr lang="en-US" sz="48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FEF575B-4DC2-44D7-AB7E-400910AC3B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9212" y="5299501"/>
                <a:ext cx="3438677" cy="830997"/>
              </a:xfrm>
              <a:prstGeom prst="rect">
                <a:avLst/>
              </a:prstGeom>
              <a:blipFill>
                <a:blip r:embed="rId6"/>
                <a:stretch>
                  <a:fillRect l="-8156" t="-18978" b="-38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21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89012" y="1420889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989012" y="2514600"/>
            <a:ext cx="984755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রাজারচর মোল্লাকান্দি সরকারি প্রাথমিক বিদ্যাল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গতবছর মোট শিক্ষার্থী সংখ্যা ছিল ৩২০ 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এ বছর শিক্ষার্থীর সংখ্যা ৫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বৃদ্ধি পেল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তাহলে এ বছরের মোট শিক্ষার্থীর সংখ্যা 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1FFF59-E6F3-498F-948F-879FCF4C9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5"/>
          <a:stretch/>
        </p:blipFill>
        <p:spPr>
          <a:xfrm>
            <a:off x="1446212" y="1358356"/>
            <a:ext cx="909341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97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১০০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2970212" y="2065366"/>
            <a:ext cx="1563385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৫০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5206743" y="2067738"/>
                <a:ext cx="1486306" cy="829394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743" y="2067738"/>
                <a:ext cx="1486306" cy="829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48507" y="685800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7581079" y="1981399"/>
                <a:ext cx="1634186" cy="829394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79" y="1981399"/>
                <a:ext cx="1634186" cy="829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7" y="1254600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92791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৪০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১৫০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9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90401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ধারণা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এবং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শতকরাকে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সাধারণ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দশমিক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ভগ্নাংশে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রূপান্তর</a:t>
            </a:r>
            <a:r>
              <a:rPr lang="en-US" sz="4400" dirty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8108" y="2875002"/>
            <a:ext cx="9448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5212" y="2357999"/>
            <a:ext cx="967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৩.৬.১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 এর ধারণা লাভ করে প্রতীকের সাহায্যে প্রকাশ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012" y="3558328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480818" y="1028741"/>
            <a:ext cx="1089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ফুলগুলোর মধ্যে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৪০%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হলো গোলাপ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 ফুলের কত অংশ গোলাপ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68E0474-7BE7-44ED-9C1C-C27DD89DFC96}"/>
              </a:ext>
            </a:extLst>
          </p:cNvPr>
          <p:cNvGrpSpPr/>
          <p:nvPr/>
        </p:nvGrpSpPr>
        <p:grpSpPr>
          <a:xfrm>
            <a:off x="-77788" y="1752599"/>
            <a:ext cx="2599151" cy="2239147"/>
            <a:chOff x="-77788" y="1752599"/>
            <a:chExt cx="2599151" cy="223914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3E9026F-D2B8-4F73-9F31-7FA041DDD41D}"/>
                </a:ext>
              </a:extLst>
            </p:cNvPr>
            <p:cNvSpPr/>
            <p:nvPr/>
          </p:nvSpPr>
          <p:spPr>
            <a:xfrm>
              <a:off x="150812" y="1752599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078613-9112-4CC4-81E5-F57E77DEFD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1752600"/>
              <a:ext cx="846029" cy="60084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40A2CE9-312B-4703-9F4A-6447FD134B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1752600"/>
              <a:ext cx="846029" cy="60084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A6E0162-28EF-41D0-B4C3-6C905A15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1752600"/>
              <a:ext cx="846029" cy="6008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1B05D13-13CD-45B3-81F2-AC526C9D30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1752600"/>
              <a:ext cx="846029" cy="60084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9DD45A8-DECC-4C8E-9578-A2D33AED3A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1752600"/>
              <a:ext cx="846029" cy="600846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4B25393-D5CD-4E94-8D81-E00F81731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2294754"/>
              <a:ext cx="846029" cy="60084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8AC9657-F05A-44C4-B53B-28CBC969D6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2294754"/>
              <a:ext cx="846029" cy="600846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08DF843-7B7E-4851-BB41-4BB898B0A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2294754"/>
              <a:ext cx="846029" cy="60084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7EAE6EF-5436-4E55-81B6-6985444BD6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2294754"/>
              <a:ext cx="846029" cy="60084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6E7636A-C521-49BF-A1CF-8AF361DFF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2294754"/>
              <a:ext cx="846029" cy="60084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57E1F5C-C640-4635-A198-C0F1C3A72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2828154"/>
              <a:ext cx="846029" cy="600846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D6242B7-225B-4D72-BD07-014EA630DF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2828154"/>
              <a:ext cx="846029" cy="60084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AA5AAD2-D818-47A8-8BCC-C7F3722ABA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2828154"/>
              <a:ext cx="846029" cy="600846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BA2A4A6-0FC9-43C2-9682-BFFA00EB0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2828154"/>
              <a:ext cx="846029" cy="60084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79AC240-4DDC-4363-9A3E-483BA2AA2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2828154"/>
              <a:ext cx="846029" cy="60084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978C917-8CE3-4602-B0F1-8ACC3A3B9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3352800"/>
              <a:ext cx="846029" cy="60084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BF70EC2-36CF-4BEE-B5DB-0B60858D87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3352800"/>
              <a:ext cx="846029" cy="60084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B481F02-7071-470A-A2A1-063552890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3352800"/>
              <a:ext cx="846029" cy="600846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1FB40FC-91EA-474A-B5B8-893C4FF28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3352800"/>
              <a:ext cx="846029" cy="600846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327FA1C-F399-40BD-8B6B-0A170548D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75334" y="3390900"/>
              <a:ext cx="846029" cy="600846"/>
            </a:xfrm>
            <a:prstGeom prst="rect">
              <a:avLst/>
            </a:prstGeom>
          </p:spPr>
        </p:pic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7C72CF8-AF95-429F-9FC9-C9E9F1463B91}"/>
              </a:ext>
            </a:extLst>
          </p:cNvPr>
          <p:cNvGrpSpPr/>
          <p:nvPr/>
        </p:nvGrpSpPr>
        <p:grpSpPr>
          <a:xfrm>
            <a:off x="2360612" y="1752600"/>
            <a:ext cx="2599151" cy="2239147"/>
            <a:chOff x="2360612" y="1752600"/>
            <a:chExt cx="2599151" cy="223914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0114834-579F-4A0C-9D6C-1BFAFAF53B46}"/>
                </a:ext>
              </a:extLst>
            </p:cNvPr>
            <p:cNvSpPr/>
            <p:nvPr/>
          </p:nvSpPr>
          <p:spPr>
            <a:xfrm>
              <a:off x="2589212" y="1752600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63630F1-6B08-44AB-A1C3-1AA0461B95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1752601"/>
              <a:ext cx="846029" cy="60084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AC3CF72-1017-478C-841A-9253EA9697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1752601"/>
              <a:ext cx="846029" cy="60084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14DB4B2-C098-4174-A29E-D186C23FA0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1752601"/>
              <a:ext cx="846029" cy="600846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898D46B-6F18-46D9-8215-498D4B07F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1752601"/>
              <a:ext cx="846029" cy="600846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8752D8F-F4A2-4090-8319-78D6A41C24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1752601"/>
              <a:ext cx="846029" cy="60084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00A9881-F976-41DB-BC7B-69D1D86AD2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2294755"/>
              <a:ext cx="846029" cy="60084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449E943-DEF0-44EE-9256-0D2DD5567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2294755"/>
              <a:ext cx="846029" cy="60084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05D5AB47-9D85-4E4F-999F-F01B33676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2294755"/>
              <a:ext cx="846029" cy="60084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8C3F1BE-8649-4D2A-AB22-8734F7FDE2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2294755"/>
              <a:ext cx="846029" cy="60084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4541294-206F-4E48-BF55-283422934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2294755"/>
              <a:ext cx="846029" cy="600846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E1436E89-909C-4B69-9763-FA2A454B8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2828155"/>
              <a:ext cx="846029" cy="600846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B032919-5497-4827-B391-5A641BC97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2828155"/>
              <a:ext cx="846029" cy="60084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9101935-570C-48E5-9E40-D6532763C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2828155"/>
              <a:ext cx="846029" cy="60084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645C4E9A-9BCF-4067-8C40-DE8872D5C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2828155"/>
              <a:ext cx="846029" cy="600846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7DFAD2E6-AD88-456A-9751-D994569D6A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2828155"/>
              <a:ext cx="846029" cy="600846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FED7AD7-CFA8-44DD-A5D8-D21F07C6A9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3352801"/>
              <a:ext cx="846029" cy="60084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B156788-5DF1-4FBD-8089-C629252CC8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3352801"/>
              <a:ext cx="846029" cy="60084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9128F7B2-0921-4EBB-B39A-CD57BAB44E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3352801"/>
              <a:ext cx="846029" cy="600846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EC46F9BC-A195-40C6-9F70-2D9623755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3352801"/>
              <a:ext cx="846029" cy="600846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7DACE037-D81E-4738-BA85-7B955DD37D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13734" y="3390901"/>
              <a:ext cx="846029" cy="600846"/>
            </a:xfrm>
            <a:prstGeom prst="rect">
              <a:avLst/>
            </a:prstGeom>
          </p:spPr>
        </p:pic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8ECDAD83-D7AA-45E5-AD93-B9678F6532E8}"/>
              </a:ext>
            </a:extLst>
          </p:cNvPr>
          <p:cNvGrpSpPr/>
          <p:nvPr/>
        </p:nvGrpSpPr>
        <p:grpSpPr>
          <a:xfrm>
            <a:off x="5027612" y="1707115"/>
            <a:ext cx="2222456" cy="2255286"/>
            <a:chOff x="5027612" y="1707115"/>
            <a:chExt cx="2222456" cy="2255286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E5F6562-AEA2-42DD-AE6D-7DD72B590B3E}"/>
                </a:ext>
              </a:extLst>
            </p:cNvPr>
            <p:cNvSpPr/>
            <p:nvPr/>
          </p:nvSpPr>
          <p:spPr>
            <a:xfrm>
              <a:off x="5027612" y="1752600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23D187CA-EF38-401E-9749-572D1AA2F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6062" y="1707115"/>
              <a:ext cx="485028" cy="646331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5BD01458-596F-4A35-8DDA-AB9B2C031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1369" y="1707115"/>
              <a:ext cx="485028" cy="646331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72FDC71-05D3-4446-8912-3F50A84C7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6676" y="1707115"/>
              <a:ext cx="485028" cy="646331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1402E323-D6D0-4DB0-9B44-96790390F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1983" y="1707115"/>
              <a:ext cx="485028" cy="646331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1A97977-D69D-466F-B868-A48822330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7290" y="1707115"/>
              <a:ext cx="485028" cy="646331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1F5D9237-E70C-4B42-8E0A-AFAA7B595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2249269"/>
              <a:ext cx="485028" cy="646331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54DA99E6-901E-4E0D-ADF7-8489FA65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2249269"/>
              <a:ext cx="485028" cy="646331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0429B5B0-BECC-411A-9164-956BA3592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2249269"/>
              <a:ext cx="485028" cy="64633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661A386-88FB-4911-B162-9C5A8646D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2249269"/>
              <a:ext cx="485028" cy="64633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B006AF7B-F507-4913-A671-6E3553034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2249269"/>
              <a:ext cx="485028" cy="64633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5C835AC9-AB39-4C1A-9D88-6CE7456B6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2782669"/>
              <a:ext cx="485028" cy="64633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52A80704-1977-4AC1-89C6-26477CCB7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2782669"/>
              <a:ext cx="485028" cy="64633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A73285BF-E0BA-4256-8490-950C84A10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2782669"/>
              <a:ext cx="485028" cy="64633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03D725ED-E588-4B58-8CD0-9A7184A3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2782669"/>
              <a:ext cx="485028" cy="646331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D9E8A399-B4A9-485E-9CC4-E79F5DC47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2782669"/>
              <a:ext cx="485028" cy="646331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2C2B83AF-7497-4857-B271-7ABB2F333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3316069"/>
              <a:ext cx="485028" cy="646331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EDDBC547-0C00-4D5D-9458-A6CA7C36E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3316069"/>
              <a:ext cx="485028" cy="64633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9E107D5F-F87A-4CD3-9156-60E2B4F74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3316069"/>
              <a:ext cx="485028" cy="64633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81085676-36E0-48A7-B7C0-D815678BF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3316069"/>
              <a:ext cx="485028" cy="64633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7667ACB5-2BD7-4A18-B82F-02427ED98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3316069"/>
              <a:ext cx="485028" cy="646331"/>
            </a:xfrm>
            <a:prstGeom prst="rect">
              <a:avLst/>
            </a:prstGeom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D62BF240-7D84-43FC-BA82-3C9F77FD343B}"/>
              </a:ext>
            </a:extLst>
          </p:cNvPr>
          <p:cNvGrpSpPr/>
          <p:nvPr/>
        </p:nvGrpSpPr>
        <p:grpSpPr>
          <a:xfrm>
            <a:off x="7466012" y="1676400"/>
            <a:ext cx="2222456" cy="2255286"/>
            <a:chOff x="7466012" y="1676400"/>
            <a:chExt cx="2222456" cy="2255286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C39A3F6-BEB9-4DFE-92E8-3C1E822CE4C3}"/>
                </a:ext>
              </a:extLst>
            </p:cNvPr>
            <p:cNvSpPr/>
            <p:nvPr/>
          </p:nvSpPr>
          <p:spPr>
            <a:xfrm>
              <a:off x="7466012" y="1721885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B8F8DE45-7172-4E60-BD8A-C38C642D1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462" y="1676400"/>
              <a:ext cx="485028" cy="646331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CF9BD225-5F56-4DFE-BDBF-380C84E21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9769" y="1676400"/>
              <a:ext cx="485028" cy="646331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A5C69BF1-6E70-425D-82B1-431631C65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076" y="1676400"/>
              <a:ext cx="485028" cy="646331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5D50D548-0C33-499B-AF90-04544EE6C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0383" y="1676400"/>
              <a:ext cx="485028" cy="646331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93726544-8A63-4189-827C-F37FE3574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5690" y="1676400"/>
              <a:ext cx="485028" cy="646331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711FCA7C-ADF4-4E43-B4B9-52147DA14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2218554"/>
              <a:ext cx="485028" cy="646331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8F9CA5BE-E034-4385-A4EB-5DF81EBCE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2218554"/>
              <a:ext cx="485028" cy="646331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FFDE3840-A20A-4CB5-A72B-0499C9BA9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2218554"/>
              <a:ext cx="485028" cy="646331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6F22500B-E1E3-4880-8928-BAC1A3A9B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2218554"/>
              <a:ext cx="485028" cy="646331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E463031D-40C1-48D3-8FD3-310D2D18D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2218554"/>
              <a:ext cx="485028" cy="646331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AD017EED-0C6F-4ABC-93DD-9728E26ED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2751954"/>
              <a:ext cx="485028" cy="646331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8AAEA91-069B-4414-9F41-6E49F2085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2751954"/>
              <a:ext cx="485028" cy="646331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30E47A31-0182-4CFA-8634-BDC9C9428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2751954"/>
              <a:ext cx="485028" cy="646331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4E43DAC8-FDC4-4FDE-A9AE-0F71E280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2751954"/>
              <a:ext cx="485028" cy="646331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CB7E154C-6586-4A94-B9FE-110397310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2751954"/>
              <a:ext cx="485028" cy="646331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6D7BFB77-51C6-4383-B851-4262D6A3B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3285354"/>
              <a:ext cx="485028" cy="646331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C16C76E7-09CA-4BE0-A196-A23879856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3285354"/>
              <a:ext cx="485028" cy="646331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428DCE82-A78D-40B4-B094-6E8B0C0CA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3285354"/>
              <a:ext cx="485028" cy="646331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45ED94F8-46AE-4CB3-B1C7-A92C1FF8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3285354"/>
              <a:ext cx="485028" cy="646331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93B8027D-0A74-4490-BAEA-897B78992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3285354"/>
              <a:ext cx="485028" cy="646331"/>
            </a:xfrm>
            <a:prstGeom prst="rect">
              <a:avLst/>
            </a:prstGeom>
          </p:spPr>
        </p:pic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90BA943-0BE7-4250-8681-B887ED207051}"/>
              </a:ext>
            </a:extLst>
          </p:cNvPr>
          <p:cNvGrpSpPr/>
          <p:nvPr/>
        </p:nvGrpSpPr>
        <p:grpSpPr>
          <a:xfrm>
            <a:off x="9815556" y="1676400"/>
            <a:ext cx="2222456" cy="2255286"/>
            <a:chOff x="9815556" y="1676400"/>
            <a:chExt cx="2222456" cy="2255286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776D224F-335C-4C98-A1AA-AD368666CA80}"/>
                </a:ext>
              </a:extLst>
            </p:cNvPr>
            <p:cNvSpPr/>
            <p:nvPr/>
          </p:nvSpPr>
          <p:spPr>
            <a:xfrm>
              <a:off x="9815556" y="1721885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25B9AEEF-C791-4DB0-96AF-1F7FA1B76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4006" y="1676400"/>
              <a:ext cx="485028" cy="646331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7ED45501-3570-4513-8BFB-C15C88D7B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9313" y="1676400"/>
              <a:ext cx="485028" cy="646331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8F2E275D-781F-4A88-B0CD-E8BE7CE26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4620" y="1676400"/>
              <a:ext cx="485028" cy="646331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51552E91-5824-4052-9084-07799D6FA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9927" y="1676400"/>
              <a:ext cx="485028" cy="646331"/>
            </a:xfrm>
            <a:prstGeom prst="rect">
              <a:avLst/>
            </a:prstGeom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1D7D2849-1A6B-4987-8ED9-8A5EE0116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5234" y="1676400"/>
              <a:ext cx="485028" cy="646331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0789C38B-1C17-4E69-ACB1-0006EF57C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2218554"/>
              <a:ext cx="485028" cy="646331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B053E067-9833-4682-9BA7-7B8AA47A6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2218554"/>
              <a:ext cx="485028" cy="646331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49241FC4-C42C-44BB-A2BD-D1080DD1D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2218554"/>
              <a:ext cx="485028" cy="646331"/>
            </a:xfrm>
            <a:prstGeom prst="rect">
              <a:avLst/>
            </a:prstGeom>
          </p:spPr>
        </p:pic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EE925695-8A67-4DD4-B7F8-C23238583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2218554"/>
              <a:ext cx="485028" cy="646331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CC4E9CA5-6507-49A7-92D1-A8DE25253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2218554"/>
              <a:ext cx="485028" cy="646331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5DC77DD5-4EA2-496B-BDBB-22F28395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2751954"/>
              <a:ext cx="485028" cy="646331"/>
            </a:xfrm>
            <a:prstGeom prst="rect">
              <a:avLst/>
            </a:prstGeom>
          </p:spPr>
        </p:pic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0F6DCE8D-1FA1-4020-993F-178BE3856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2751954"/>
              <a:ext cx="485028" cy="646331"/>
            </a:xfrm>
            <a:prstGeom prst="rect">
              <a:avLst/>
            </a:prstGeom>
          </p:spPr>
        </p:pic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38029814-D52F-4B11-8117-5269E09EE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2751954"/>
              <a:ext cx="485028" cy="646331"/>
            </a:xfrm>
            <a:prstGeom prst="rect">
              <a:avLst/>
            </a:prstGeom>
          </p:spPr>
        </p:pic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0DE39A05-9D12-4A8F-B8A3-8CF1BC6EB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2751954"/>
              <a:ext cx="485028" cy="646331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BBD59E89-0268-4354-B2BE-CF610FD54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2751954"/>
              <a:ext cx="485028" cy="646331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153C98D9-5AE0-462B-BF74-49071CE67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3285354"/>
              <a:ext cx="485028" cy="646331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6B98F8A1-473D-4488-B61B-753CADB78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3285354"/>
              <a:ext cx="485028" cy="646331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2E4DBFFC-0C6D-498D-99CE-7A2471954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3285354"/>
              <a:ext cx="485028" cy="646331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7841217C-F523-4C8D-BE04-5B5BE705E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3285354"/>
              <a:ext cx="485028" cy="646331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044793C8-47D0-4BDA-B23A-AC26010E3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3285354"/>
              <a:ext cx="485028" cy="646331"/>
            </a:xfrm>
            <a:prstGeom prst="rect">
              <a:avLst/>
            </a:prstGeom>
          </p:spPr>
        </p:pic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455612" y="4114800"/>
            <a:ext cx="63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ফুলগুলোর মধ্যে গোলাপ ফুল হলো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9ACDB04-B794-4731-942C-6EBDE55CE46A}"/>
              </a:ext>
            </a:extLst>
          </p:cNvPr>
          <p:cNvSpPr/>
          <p:nvPr/>
        </p:nvSpPr>
        <p:spPr>
          <a:xfrm>
            <a:off x="805490" y="4872899"/>
            <a:ext cx="1292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cs typeface="NikoshBAN" panose="02000000000000000000" pitchFamily="2" charset="0"/>
              </a:rPr>
              <a:t>৪০% 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9703257-9275-487C-8E17-E4C6A33B39C4}"/>
                  </a:ext>
                </a:extLst>
              </p:cNvPr>
              <p:cNvSpPr/>
              <p:nvPr/>
            </p:nvSpPr>
            <p:spPr>
              <a:xfrm>
                <a:off x="2205670" y="4740915"/>
                <a:ext cx="1886535" cy="1197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9703257-9275-487C-8E17-E4C6A33B3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670" y="4740915"/>
                <a:ext cx="1886535" cy="1197764"/>
              </a:xfrm>
              <a:prstGeom prst="rect">
                <a:avLst/>
              </a:prstGeom>
              <a:blipFill>
                <a:blip r:embed="rId5"/>
                <a:stretch>
                  <a:fillRect l="-1488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F1BBCD9-7662-4915-A307-7DC02ADFF9AB}"/>
                  </a:ext>
                </a:extLst>
              </p:cNvPr>
              <p:cNvSpPr/>
              <p:nvPr/>
            </p:nvSpPr>
            <p:spPr>
              <a:xfrm>
                <a:off x="4602821" y="4740915"/>
                <a:ext cx="1401326" cy="11875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 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F1BBCD9-7662-4915-A307-7DC02ADFF9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821" y="4740915"/>
                <a:ext cx="1401326" cy="11875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05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  <p:bldP spid="147" grpId="0"/>
      <p:bldP spid="148" grpId="0"/>
      <p:bldP spid="1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962889" y="18782"/>
            <a:ext cx="9908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বিদ্যালয়ের পঞ্চম শ্রে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 মোট ৫০ জন শিক্ষার্থীর ৪২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ছাত্রী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শ্রে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 মোট কতজন ছাত্রী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289427" y="3352800"/>
            <a:ext cx="4267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৪২%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9ACDB04-B794-4731-942C-6EBDE55CE46A}"/>
              </a:ext>
            </a:extLst>
          </p:cNvPr>
          <p:cNvSpPr/>
          <p:nvPr/>
        </p:nvSpPr>
        <p:spPr>
          <a:xfrm>
            <a:off x="805490" y="4196263"/>
            <a:ext cx="28505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cs typeface="NikoshBAN" panose="02000000000000000000" pitchFamily="2" charset="0"/>
              </a:rPr>
              <a:t>৫০ </a:t>
            </a:r>
            <a:r>
              <a:rPr lang="en-US" sz="4800" b="1" dirty="0" err="1">
                <a:cs typeface="NikoshBAN" panose="02000000000000000000" pitchFamily="2" charset="0"/>
              </a:rPr>
              <a:t>এর</a:t>
            </a:r>
            <a:r>
              <a:rPr lang="en-US" sz="4800" b="1" dirty="0">
                <a:cs typeface="NikoshBAN" panose="02000000000000000000" pitchFamily="2" charset="0"/>
              </a:rPr>
              <a:t> ৪২% 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9703257-9275-487C-8E17-E4C6A33B39C4}"/>
                  </a:ext>
                </a:extLst>
              </p:cNvPr>
              <p:cNvSpPr/>
              <p:nvPr/>
            </p:nvSpPr>
            <p:spPr>
              <a:xfrm>
                <a:off x="3364998" y="3984387"/>
                <a:ext cx="4267201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৫০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(৪০×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)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9703257-9275-487C-8E17-E4C6A33B3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998" y="3984387"/>
                <a:ext cx="4267201" cy="1202252"/>
              </a:xfrm>
              <a:prstGeom prst="rect">
                <a:avLst/>
              </a:prstGeom>
              <a:blipFill>
                <a:blip r:embed="rId2"/>
                <a:stretch>
                  <a:fillRect l="-6429" r="-13143" b="-16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5436565-4B2B-4309-BBB3-09EFF01EC4F1}"/>
              </a:ext>
            </a:extLst>
          </p:cNvPr>
          <p:cNvSpPr/>
          <p:nvPr/>
        </p:nvSpPr>
        <p:spPr>
          <a:xfrm>
            <a:off x="664089" y="1994612"/>
            <a:ext cx="9908408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628377-3024-4657-B95B-EEBF616AD815}"/>
              </a:ext>
            </a:extLst>
          </p:cNvPr>
          <p:cNvSpPr/>
          <p:nvPr/>
        </p:nvSpPr>
        <p:spPr>
          <a:xfrm>
            <a:off x="475111" y="1301470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4000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E75B3608-873B-4033-B8F9-EE6759150CB5}"/>
              </a:ext>
            </a:extLst>
          </p:cNvPr>
          <p:cNvSpPr/>
          <p:nvPr/>
        </p:nvSpPr>
        <p:spPr>
          <a:xfrm>
            <a:off x="531812" y="2548645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4000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9DFFF128-978B-44A6-BFB3-E2D433268B94}"/>
              </a:ext>
            </a:extLst>
          </p:cNvPr>
          <p:cNvSpPr/>
          <p:nvPr/>
        </p:nvSpPr>
        <p:spPr>
          <a:xfrm>
            <a:off x="4523204" y="914400"/>
            <a:ext cx="7409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??</a:t>
            </a:r>
            <a:endParaRPr lang="en-US" sz="3200" dirty="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EEA9ACC1-00D4-452A-9AA4-34B8365EDC2E}"/>
              </a:ext>
            </a:extLst>
          </p:cNvPr>
          <p:cNvSpPr/>
          <p:nvPr/>
        </p:nvSpPr>
        <p:spPr>
          <a:xfrm>
            <a:off x="4683504" y="2598706"/>
            <a:ext cx="1043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৪২%</a:t>
            </a:r>
            <a:endParaRPr lang="en-US" sz="4000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AAAA6901-98B9-4E51-887A-5FC9FD637E1E}"/>
              </a:ext>
            </a:extLst>
          </p:cNvPr>
          <p:cNvSpPr/>
          <p:nvPr/>
        </p:nvSpPr>
        <p:spPr>
          <a:xfrm>
            <a:off x="9698537" y="1001039"/>
            <a:ext cx="14573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endParaRPr lang="en-US" sz="3200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D2419518-C23B-494B-9CAC-FA03E2E84652}"/>
              </a:ext>
            </a:extLst>
          </p:cNvPr>
          <p:cNvSpPr/>
          <p:nvPr/>
        </p:nvSpPr>
        <p:spPr>
          <a:xfrm>
            <a:off x="9789040" y="2668208"/>
            <a:ext cx="12763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  <a:endParaRPr lang="en-US" sz="4000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5242CF6D-AA5B-49F2-AE6D-BB9F7E1229D8}"/>
              </a:ext>
            </a:extLst>
          </p:cNvPr>
          <p:cNvSpPr/>
          <p:nvPr/>
        </p:nvSpPr>
        <p:spPr>
          <a:xfrm>
            <a:off x="684212" y="2000600"/>
            <a:ext cx="42672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B37F470F-9D47-4A0F-997E-83BFA3ABDA69}"/>
                  </a:ext>
                </a:extLst>
              </p:cNvPr>
              <p:cNvSpPr/>
              <p:nvPr/>
            </p:nvSpPr>
            <p:spPr>
              <a:xfrm>
                <a:off x="7717179" y="4010635"/>
                <a:ext cx="343867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৫০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B37F470F-9D47-4A0F-997E-83BFA3ABDA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179" y="4010635"/>
                <a:ext cx="3438677" cy="1202252"/>
              </a:xfrm>
              <a:prstGeom prst="rect">
                <a:avLst/>
              </a:prstGeom>
              <a:blipFill>
                <a:blip r:embed="rId7"/>
                <a:stretch>
                  <a:fillRect l="-8156" b="-16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60517DD9-6850-407A-A859-CE6F7ECA73FC}"/>
                  </a:ext>
                </a:extLst>
              </p:cNvPr>
              <p:cNvSpPr/>
              <p:nvPr/>
            </p:nvSpPr>
            <p:spPr>
              <a:xfrm>
                <a:off x="1244827" y="5027260"/>
                <a:ext cx="343867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 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60517DD9-6850-407A-A859-CE6F7ECA73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827" y="5027260"/>
                <a:ext cx="3438677" cy="1202252"/>
              </a:xfrm>
              <a:prstGeom prst="rect">
                <a:avLst/>
              </a:prstGeom>
              <a:blipFill>
                <a:blip r:embed="rId8"/>
                <a:stretch>
                  <a:fillRect l="-7979" b="-13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/>
              <p:nvPr/>
            </p:nvSpPr>
            <p:spPr>
              <a:xfrm>
                <a:off x="4066645" y="5336587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645" y="5336587"/>
                <a:ext cx="3438677" cy="830997"/>
              </a:xfrm>
              <a:prstGeom prst="rect">
                <a:avLst/>
              </a:prstGeom>
              <a:blipFill>
                <a:blip r:embed="rId9"/>
                <a:stretch>
                  <a:fillRect l="-7979" t="-18978" b="-3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03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 animBg="1"/>
      <p:bldP spid="147" grpId="0"/>
      <p:bldP spid="148" grpId="0"/>
      <p:bldP spid="4" grpId="0" animBg="1"/>
      <p:bldP spid="6" grpId="0"/>
      <p:bldP spid="150" grpId="0"/>
      <p:bldP spid="151" grpId="0"/>
      <p:bldP spid="152" grpId="0"/>
      <p:bldP spid="153" grpId="0"/>
      <p:bldP spid="154" grpId="0"/>
      <p:bldP spid="155" grpId="0" animBg="1"/>
      <p:bldP spid="156" grpId="0"/>
      <p:bldP spid="157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684212" y="533400"/>
            <a:ext cx="9908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য়মেও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সমাধান করতে পারি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/>
              <p:nvPr/>
            </p:nvSpPr>
            <p:spPr>
              <a:xfrm>
                <a:off x="6780212" y="4910527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212" y="4910527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7979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BD8E9BC-A866-453E-B93B-1F74C5CC0DDD}"/>
              </a:ext>
            </a:extLst>
          </p:cNvPr>
          <p:cNvSpPr txBox="1"/>
          <p:nvPr/>
        </p:nvSpPr>
        <p:spPr>
          <a:xfrm>
            <a:off x="1141412" y="191778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ছাত্রীসংখ্যা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৪২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”       ”          ”    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blipFill>
                <a:blip r:embed="rId3"/>
                <a:stretch>
                  <a:fillRect l="-2593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৫০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”       ”          ”    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blipFill>
                <a:blip r:embed="rId4"/>
                <a:stretch>
                  <a:fillRect l="-2441" r="-1220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48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5692</TotalTime>
  <Words>470</Words>
  <Application>Microsoft Office PowerPoint</Application>
  <PresentationFormat>Custom</PresentationFormat>
  <Paragraphs>83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398</cp:revision>
  <dcterms:created xsi:type="dcterms:W3CDTF">2006-08-16T00:00:00Z</dcterms:created>
  <dcterms:modified xsi:type="dcterms:W3CDTF">2026-07-29T17:05:53Z</dcterms:modified>
</cp:coreProperties>
</file>