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525" r:id="rId2"/>
    <p:sldId id="297" r:id="rId3"/>
    <p:sldId id="526" r:id="rId4"/>
    <p:sldId id="273" r:id="rId5"/>
    <p:sldId id="274" r:id="rId6"/>
    <p:sldId id="275" r:id="rId7"/>
    <p:sldId id="257" r:id="rId8"/>
    <p:sldId id="258" r:id="rId9"/>
    <p:sldId id="259" r:id="rId10"/>
    <p:sldId id="261" r:id="rId11"/>
    <p:sldId id="52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12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38C3A-4037-4071-ADF3-9A3D9AE39648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ACA9DD-B792-411E-AEE2-0E8647EFF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9693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8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031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7999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43811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472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03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092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621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810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749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073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910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96A797-5609-4FBD-9EF4-88FC5FE21E2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AA343-5DDB-4547-8C27-631D5B1548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58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613"/>
          <a:stretch/>
        </p:blipFill>
        <p:spPr>
          <a:xfrm>
            <a:off x="1" y="0"/>
            <a:ext cx="98239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169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96948" y="3429000"/>
            <a:ext cx="10972800" cy="1036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US" sz="9600" b="1" dirty="0">
                <a:solidFill>
                  <a:srgbClr val="F9A825"/>
                </a:solidFill>
                <a:latin typeface="ChandrabatiSushreeMJ" pitchFamily="2" charset="0"/>
                <a:ea typeface="Calibri" pitchFamily="34" charset="-122"/>
                <a:cs typeface="ChandrabatiSushreeMJ" pitchFamily="2" charset="0"/>
              </a:rPr>
              <a:t>ধন্যবাদ সকলকে</a:t>
            </a:r>
            <a:endParaRPr lang="en-US" sz="9600" dirty="0">
              <a:latin typeface="ChandrabatiSushreeMJ" pitchFamily="2" charset="0"/>
              <a:cs typeface="ChandrabatiSushreeMJ" pitchFamily="2" charset="0"/>
            </a:endParaRPr>
          </a:p>
        </p:txBody>
      </p:sp>
      <p:sp>
        <p:nvSpPr>
          <p:cNvPr id="6" name="Shape 3"/>
          <p:cNvSpPr/>
          <p:nvPr/>
        </p:nvSpPr>
        <p:spPr>
          <a:xfrm>
            <a:off x="0" y="6263640"/>
            <a:ext cx="12192000" cy="518160"/>
          </a:xfrm>
          <a:prstGeom prst="rect">
            <a:avLst/>
          </a:prstGeom>
          <a:solidFill>
            <a:srgbClr val="00695C"/>
          </a:solidFill>
          <a:ln w="12700">
            <a:solidFill>
              <a:srgbClr val="00695C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0" y="6339840"/>
            <a:ext cx="12192000" cy="518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মোঃ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সাইফুল্লাহ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| সহকারী শিক্ষক | ১৪২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নং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মধ্য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জ্ঞানপাড়া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সরকারি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প্রাথমিক বিদ্যালয়,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পাথরঘাটা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1600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বরগুনা</a:t>
            </a: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।</a:t>
            </a:r>
            <a:endParaRPr lang="en-US" sz="1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AD38B6-2E7B-AFA1-55A8-04A5E44EB21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12192000" cy="683894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939025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655754" y="2954688"/>
            <a:ext cx="5508115" cy="3457421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বাংলা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পাঠ-১১</a:t>
            </a:r>
          </a:p>
          <a:p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শিরোনামঃ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পাখির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মতো</a:t>
            </a:r>
            <a:r>
              <a:rPr lang="en-US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inkiyMJ" pitchFamily="2" charset="0"/>
                <a:cs typeface="NikoshBAN" pitchFamily="2" charset="0"/>
              </a:rPr>
              <a:t> </a:t>
            </a:r>
            <a:endParaRPr lang="bn-BD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267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3C6CCE-F78F-2DB9-AD50-992445002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" y="6641"/>
            <a:ext cx="5120641" cy="685136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68902" y="1571955"/>
            <a:ext cx="1148593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এ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পাঠ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শেষে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 </a:t>
            </a:r>
            <a:r>
              <a:rPr lang="en-US" sz="28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শিক্ষার্থীরা</a:t>
            </a:r>
            <a:r>
              <a:rPr lang="en-US" sz="28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alpurush" panose="02000600000000000000" pitchFamily="2" charset="0"/>
                <a:cs typeface="Kalpurush" panose="02000600000000000000" pitchFamily="2" charset="0"/>
              </a:rPr>
              <a:t>…</a:t>
            </a:r>
          </a:p>
          <a:p>
            <a:endParaRPr lang="bn-BD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১.১.১ বাক্য ও শব্দে ব্যবহৃত যুক্তবর্ণের ধ্বনি শুনে শনাক্ত করতে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৩.১.১ চিত্র/ছবি বা ছক সংবলিত/বিহীন বর্ণনা শুনে বিষয়বস্তু বলতে পারবে।</a:t>
            </a:r>
          </a:p>
          <a:p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৪.১.৪ প্রমিত উচ্চারণে বলা গল্প শুনে আনন্দের সাথে বিষয়বস্তু নিজের মতো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dirty="0">
                <a:latin typeface="NikoshBAN" panose="02000000000000000000" pitchFamily="2" charset="0"/>
                <a:cs typeface="NikoshBAN" panose="02000000000000000000" pitchFamily="2" charset="0"/>
              </a:rPr>
              <a:t>করে বলতে ও লিখতে পারবে।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E78BDB5-1194-A111-9755-B363FEF128B1}"/>
              </a:ext>
            </a:extLst>
          </p:cNvPr>
          <p:cNvSpPr/>
          <p:nvPr/>
        </p:nvSpPr>
        <p:spPr>
          <a:xfrm>
            <a:off x="0" y="0"/>
            <a:ext cx="12191999" cy="122872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…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62" t="6169" r="25367" b="82664"/>
          <a:stretch/>
        </p:blipFill>
        <p:spPr>
          <a:xfrm>
            <a:off x="2172293" y="857253"/>
            <a:ext cx="4157424" cy="13408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67" t="66702" r="32019" b="-191"/>
          <a:stretch/>
        </p:blipFill>
        <p:spPr>
          <a:xfrm>
            <a:off x="6867101" y="1706826"/>
            <a:ext cx="3295935" cy="43025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1" t="17164" r="14214" b="33141"/>
          <a:stretch/>
        </p:blipFill>
        <p:spPr>
          <a:xfrm>
            <a:off x="2551862" y="2546163"/>
            <a:ext cx="3398293" cy="314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8039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03" t="7390" r="38326" b="66855"/>
          <a:stretch/>
        </p:blipFill>
        <p:spPr>
          <a:xfrm>
            <a:off x="2384935" y="1146574"/>
            <a:ext cx="3253869" cy="395406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79" t="31972" r="36350" b="53511"/>
          <a:stretch/>
        </p:blipFill>
        <p:spPr>
          <a:xfrm>
            <a:off x="6442475" y="3711350"/>
            <a:ext cx="3131481" cy="21449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61" t="17164" r="14214" b="33141"/>
          <a:stretch/>
        </p:blipFill>
        <p:spPr>
          <a:xfrm>
            <a:off x="6886239" y="1146574"/>
            <a:ext cx="2484121" cy="2297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506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24" t="45146" r="34188" b="34838"/>
          <a:stretch/>
        </p:blipFill>
        <p:spPr>
          <a:xfrm>
            <a:off x="2777731" y="1853807"/>
            <a:ext cx="6493669" cy="2957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9779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12499"/>
          <a:stretch/>
        </p:blipFill>
        <p:spPr>
          <a:xfrm>
            <a:off x="58615" y="0"/>
            <a:ext cx="1125415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7858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" r="13462"/>
          <a:stretch/>
        </p:blipFill>
        <p:spPr>
          <a:xfrm>
            <a:off x="1638303" y="857250"/>
            <a:ext cx="7798777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664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9"/>
          <a:stretch/>
        </p:blipFill>
        <p:spPr>
          <a:xfrm>
            <a:off x="1524003" y="857250"/>
            <a:ext cx="778998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42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</TotalTime>
  <Words>113</Words>
  <Application>Microsoft Office PowerPoint</Application>
  <PresentationFormat>Widescreen</PresentationFormat>
  <Paragraphs>22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Arial</vt:lpstr>
      <vt:lpstr>Calibri</vt:lpstr>
      <vt:lpstr>Calibri Light</vt:lpstr>
      <vt:lpstr>ChandrabatiSushreeMJ</vt:lpstr>
      <vt:lpstr>Kalpurush</vt:lpstr>
      <vt:lpstr>NikoshBAN</vt:lpstr>
      <vt:lpstr>RinkiyMJ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পাখির মতো</dc:title>
  <dc:creator>Md.Shaifullah</dc:creator>
  <cp:lastModifiedBy>Saif Creation</cp:lastModifiedBy>
  <cp:revision>1</cp:revision>
  <dcterms:created xsi:type="dcterms:W3CDTF">2026-03-03T16:14:39Z</dcterms:created>
  <dcterms:modified xsi:type="dcterms:W3CDTF">2026-07-29T17:29:01Z</dcterms:modified>
</cp:coreProperties>
</file>