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380" r:id="rId4"/>
    <p:sldId id="354" r:id="rId5"/>
    <p:sldId id="257" r:id="rId6"/>
    <p:sldId id="395" r:id="rId7"/>
    <p:sldId id="397" r:id="rId8"/>
    <p:sldId id="373" r:id="rId9"/>
    <p:sldId id="387" r:id="rId10"/>
    <p:sldId id="398" r:id="rId11"/>
    <p:sldId id="400" r:id="rId12"/>
    <p:sldId id="401" r:id="rId13"/>
    <p:sldId id="33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6F64"/>
    <a:srgbClr val="C87764"/>
    <a:srgbClr val="E9C1D9"/>
    <a:srgbClr val="7DDAE1"/>
    <a:srgbClr val="6496FA"/>
    <a:srgbClr val="C87864"/>
    <a:srgbClr val="FF8C78"/>
    <a:srgbClr val="FEA3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1204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ABF39-FEC5-453C-80D4-0A4DDB6DA84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609FE5-7C09-4BF9-BCC4-935D17883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80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77cf0412cd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77cf0412cd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g120f6c8945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7" name="Google Shape;977;g120f6c8945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672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77cf0412cd_0_4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77cf0412cd_0_4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4" name="Google Shape;9054;g77cf0412cd_0_4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55" name="Google Shape;9055;g77cf0412cd_0_4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774A7-F1EE-EBC3-3202-853F97CD4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CCD06C-DB16-81B8-BF90-6E40439E6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C11B98-62A0-669D-3A7E-DEC319920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96B14-D2B2-54AC-020E-F28B03909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E0E53-6619-AF6F-284A-A67409459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65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BCEA4-DC33-1F76-9636-ACD435730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648CD3-E760-F21D-139D-CCF5BFCF3B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566E5-CE5B-86C6-B20B-5AC30F13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85E21-3B28-770E-0F52-4858B5061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B1E5F-4E90-44D9-6E60-006F70741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2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83AC0-CA66-3BC8-832E-6F29192A95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007CC0-E5A6-1C56-1AED-0D8C58883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F0175-C08E-D774-8044-4DA6D2BD7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8E71D-8832-564C-19F9-5FEFB5A76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0C92B-B4AA-803D-212F-A40AC810A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58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565967" y="591433"/>
            <a:ext cx="7074000" cy="707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705900" y="5190567"/>
            <a:ext cx="2780400" cy="6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4079467" y="1130563"/>
            <a:ext cx="4047600" cy="24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1665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-323257" y="417801"/>
            <a:ext cx="12726425" cy="1166151"/>
            <a:chOff x="-242443" y="237150"/>
            <a:chExt cx="9544819" cy="874613"/>
          </a:xfrm>
        </p:grpSpPr>
        <p:sp>
          <p:nvSpPr>
            <p:cNvPr id="21" name="Google Shape;21;p4"/>
            <p:cNvSpPr/>
            <p:nvPr/>
          </p:nvSpPr>
          <p:spPr>
            <a:xfrm>
              <a:off x="7625675" y="408622"/>
              <a:ext cx="808827" cy="645494"/>
            </a:xfrm>
            <a:custGeom>
              <a:avLst/>
              <a:gdLst/>
              <a:ahLst/>
              <a:cxnLst/>
              <a:rect l="l" t="t" r="r" b="b"/>
              <a:pathLst>
                <a:path w="61461" h="49059" extrusionOk="0">
                  <a:moveTo>
                    <a:pt x="23010" y="0"/>
                  </a:moveTo>
                  <a:cubicBezTo>
                    <a:pt x="16201" y="0"/>
                    <a:pt x="10669" y="5502"/>
                    <a:pt x="10669" y="12311"/>
                  </a:cubicBezTo>
                  <a:cubicBezTo>
                    <a:pt x="10669" y="13374"/>
                    <a:pt x="10821" y="14408"/>
                    <a:pt x="11065" y="15381"/>
                  </a:cubicBezTo>
                  <a:lnTo>
                    <a:pt x="10669" y="15381"/>
                  </a:lnTo>
                  <a:cubicBezTo>
                    <a:pt x="4773" y="15381"/>
                    <a:pt x="1" y="20153"/>
                    <a:pt x="1" y="26049"/>
                  </a:cubicBezTo>
                  <a:cubicBezTo>
                    <a:pt x="1" y="31399"/>
                    <a:pt x="3922" y="35837"/>
                    <a:pt x="9058" y="36627"/>
                  </a:cubicBezTo>
                  <a:cubicBezTo>
                    <a:pt x="9058" y="36657"/>
                    <a:pt x="9058" y="36718"/>
                    <a:pt x="9058" y="36749"/>
                  </a:cubicBezTo>
                  <a:cubicBezTo>
                    <a:pt x="9058" y="43557"/>
                    <a:pt x="14560" y="49059"/>
                    <a:pt x="21369" y="49059"/>
                  </a:cubicBezTo>
                  <a:cubicBezTo>
                    <a:pt x="25503" y="49059"/>
                    <a:pt x="29150" y="47022"/>
                    <a:pt x="31399" y="43892"/>
                  </a:cubicBezTo>
                  <a:cubicBezTo>
                    <a:pt x="33101" y="46080"/>
                    <a:pt x="35776" y="47478"/>
                    <a:pt x="38755" y="47478"/>
                  </a:cubicBezTo>
                  <a:cubicBezTo>
                    <a:pt x="43740" y="47478"/>
                    <a:pt x="47813" y="43588"/>
                    <a:pt x="48117" y="38694"/>
                  </a:cubicBezTo>
                  <a:cubicBezTo>
                    <a:pt x="49302" y="39271"/>
                    <a:pt x="50670" y="39575"/>
                    <a:pt x="52099" y="39575"/>
                  </a:cubicBezTo>
                  <a:cubicBezTo>
                    <a:pt x="57266" y="39575"/>
                    <a:pt x="61461" y="35381"/>
                    <a:pt x="61461" y="30214"/>
                  </a:cubicBezTo>
                  <a:cubicBezTo>
                    <a:pt x="61461" y="25593"/>
                    <a:pt x="58087" y="21733"/>
                    <a:pt x="53649" y="21004"/>
                  </a:cubicBezTo>
                  <a:cubicBezTo>
                    <a:pt x="53892" y="20031"/>
                    <a:pt x="54044" y="18967"/>
                    <a:pt x="54044" y="17903"/>
                  </a:cubicBezTo>
                  <a:cubicBezTo>
                    <a:pt x="54044" y="11125"/>
                    <a:pt x="48542" y="5593"/>
                    <a:pt x="41734" y="5593"/>
                  </a:cubicBezTo>
                  <a:cubicBezTo>
                    <a:pt x="39029" y="5593"/>
                    <a:pt x="36536" y="6475"/>
                    <a:pt x="34500" y="7934"/>
                  </a:cubicBezTo>
                  <a:cubicBezTo>
                    <a:pt x="32737" y="3283"/>
                    <a:pt x="28269" y="0"/>
                    <a:pt x="230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855672" y="238550"/>
              <a:ext cx="599324" cy="348163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8585054" y="237150"/>
              <a:ext cx="717322" cy="416604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-242443" y="427082"/>
              <a:ext cx="1178906" cy="684681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17400" y="1699700"/>
            <a:ext cx="10572400" cy="46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89457" rtl="0">
              <a:spcBef>
                <a:spcPts val="0"/>
              </a:spcBef>
              <a:spcAft>
                <a:spcPts val="0"/>
              </a:spcAft>
              <a:buClr>
                <a:srgbClr val="41294A"/>
              </a:buClr>
              <a:buSzPts val="1000"/>
              <a:buFont typeface="Catamaran"/>
              <a:buAutoNum type="arabicPeriod"/>
              <a:defRPr sz="1600"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 sz="1600"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 sz="1600"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rabicPeriod"/>
              <a:defRPr sz="1600"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 sz="1600"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 sz="1600"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rabicPeriod"/>
              <a:defRPr sz="1600"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Clr>
                <a:srgbClr val="41294A"/>
              </a:buClr>
              <a:buSzPts val="1400"/>
              <a:buFont typeface="Josefin Slab SemiBold"/>
              <a:buAutoNum type="alphaLcPeriod"/>
              <a:defRPr sz="1600"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Clr>
                <a:srgbClr val="41294A"/>
              </a:buClr>
              <a:buSzPts val="1400"/>
              <a:buFont typeface="Josefin Slab SemiBold"/>
              <a:buAutoNum type="romanLcPeriod"/>
              <a:defRPr sz="1600"/>
            </a:lvl9pPr>
          </a:lstStyle>
          <a:p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3123" y="6371310"/>
            <a:ext cx="12200936" cy="961207"/>
            <a:chOff x="6554556" y="4623505"/>
            <a:chExt cx="7127825" cy="720905"/>
          </a:xfrm>
        </p:grpSpPr>
        <p:sp>
          <p:nvSpPr>
            <p:cNvPr id="27" name="Google Shape;27;p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79361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2309867" y="2827933"/>
            <a:ext cx="4760400" cy="34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67732" lvl="0" indent="-42332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7070267" y="2827933"/>
            <a:ext cx="4322800" cy="34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67732" lvl="0" indent="-42332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4" name="Google Shape;34;p5"/>
          <p:cNvSpPr/>
          <p:nvPr/>
        </p:nvSpPr>
        <p:spPr>
          <a:xfrm>
            <a:off x="9792095" y="1085165"/>
            <a:ext cx="677300" cy="54046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5"/>
          <p:cNvSpPr/>
          <p:nvPr/>
        </p:nvSpPr>
        <p:spPr>
          <a:xfrm>
            <a:off x="10557215" y="484002"/>
            <a:ext cx="2068556" cy="120136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5"/>
          <p:cNvSpPr/>
          <p:nvPr/>
        </p:nvSpPr>
        <p:spPr>
          <a:xfrm>
            <a:off x="539934" y="884267"/>
            <a:ext cx="1481884" cy="860644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5"/>
          <p:cNvSpPr/>
          <p:nvPr/>
        </p:nvSpPr>
        <p:spPr>
          <a:xfrm>
            <a:off x="1835569" y="483997"/>
            <a:ext cx="638375" cy="509396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5"/>
          <p:cNvSpPr/>
          <p:nvPr/>
        </p:nvSpPr>
        <p:spPr>
          <a:xfrm rot="10800000">
            <a:off x="10267367" y="1935947"/>
            <a:ext cx="1370467" cy="796055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68040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45" name="Google Shape;45;p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46" name="Google Shape;46;p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8" name="Google Shape;48;p7"/>
          <p:cNvSpPr txBox="1">
            <a:spLocks noGrp="1"/>
          </p:cNvSpPr>
          <p:nvPr>
            <p:ph type="title" idx="2"/>
          </p:nvPr>
        </p:nvSpPr>
        <p:spPr>
          <a:xfrm>
            <a:off x="1931967" y="2498333"/>
            <a:ext cx="83284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7888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850800" y="1578467"/>
            <a:ext cx="8490400" cy="3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0343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745460" y="5372719"/>
            <a:ext cx="87136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4343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3238367" y="2611800"/>
            <a:ext cx="5715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7333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11"/>
          <p:cNvSpPr txBox="1">
            <a:spLocks noGrp="1"/>
          </p:cNvSpPr>
          <p:nvPr>
            <p:ph type="title" idx="2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62" name="Google Shape;62;p11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63" name="Google Shape;63;p1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1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840313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5461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1B4F5-39B0-3357-F940-82E49F9FE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FE76B-2745-0CEA-BB8A-FFA6C5223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83923-4D4B-E28C-D5A6-029251BF4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DDD0A-F735-B94A-5E4C-A5783A3F9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4CB07-37C3-2086-67CD-7E6D93AF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606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4">
  <p:cSld name="Title only  4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1981000" y="813000"/>
            <a:ext cx="82300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83" name="Google Shape;83;p15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84" name="Google Shape;84;p15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15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41711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96" name="Google Shape;96;p1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97" name="Google Shape;97;p1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1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9" name="Google Shape;99;p17"/>
          <p:cNvSpPr txBox="1">
            <a:spLocks noGrp="1"/>
          </p:cNvSpPr>
          <p:nvPr>
            <p:ph type="title" idx="2"/>
          </p:nvPr>
        </p:nvSpPr>
        <p:spPr>
          <a:xfrm>
            <a:off x="814700" y="3114333"/>
            <a:ext cx="3479200" cy="16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7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6319400" y="2524367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6319400" y="3509933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7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319400" y="4495500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5553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>
            <a:spLocks noGrp="1"/>
          </p:cNvSpPr>
          <p:nvPr>
            <p:ph type="body" idx="1"/>
          </p:nvPr>
        </p:nvSpPr>
        <p:spPr>
          <a:xfrm>
            <a:off x="713597" y="2801733"/>
            <a:ext cx="6130800" cy="23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1219170" lvl="1" indent="-457189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 algn="ctr" rtl="0">
              <a:spcBef>
                <a:spcPts val="2133"/>
              </a:spcBef>
              <a:spcAft>
                <a:spcPts val="2133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105" name="Google Shape;105;p18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18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07" name="Google Shape;107;p18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08" name="Google Shape;108;p18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18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854364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2" name="Google Shape;112;p19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13" name="Google Shape;113;p1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5" name="Google Shape;115;p19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616800" y="2856000"/>
            <a:ext cx="3280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54913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title"/>
          </p:nvPr>
        </p:nvSpPr>
        <p:spPr>
          <a:xfrm>
            <a:off x="964933" y="3454800"/>
            <a:ext cx="2226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subTitle" idx="1"/>
          </p:nvPr>
        </p:nvSpPr>
        <p:spPr>
          <a:xfrm>
            <a:off x="965104" y="434921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title" idx="2"/>
          </p:nvPr>
        </p:nvSpPr>
        <p:spPr>
          <a:xfrm>
            <a:off x="3643433" y="3454800"/>
            <a:ext cx="2226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subTitle" idx="3"/>
          </p:nvPr>
        </p:nvSpPr>
        <p:spPr>
          <a:xfrm>
            <a:off x="3643443" y="434921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title" idx="4"/>
          </p:nvPr>
        </p:nvSpPr>
        <p:spPr>
          <a:xfrm>
            <a:off x="6321767" y="3454800"/>
            <a:ext cx="2226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subTitle" idx="5"/>
          </p:nvPr>
        </p:nvSpPr>
        <p:spPr>
          <a:xfrm>
            <a:off x="6321769" y="434921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title" idx="6"/>
          </p:nvPr>
        </p:nvSpPr>
        <p:spPr>
          <a:xfrm>
            <a:off x="9000100" y="3454800"/>
            <a:ext cx="2226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subTitle" idx="7"/>
          </p:nvPr>
        </p:nvSpPr>
        <p:spPr>
          <a:xfrm>
            <a:off x="9000096" y="4349211"/>
            <a:ext cx="2226800" cy="7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26" name="Google Shape;126;p20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8"/>
          </p:nvPr>
        </p:nvSpPr>
        <p:spPr>
          <a:xfrm>
            <a:off x="1742600" y="813000"/>
            <a:ext cx="8706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28" name="Google Shape;128;p20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29" name="Google Shape;129;p2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125703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3" name="Google Shape;133;p21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34" name="Google Shape;134;p2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6" name="Google Shape;136;p21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subTitle" idx="1"/>
          </p:nvPr>
        </p:nvSpPr>
        <p:spPr>
          <a:xfrm>
            <a:off x="961200" y="1727108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2924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Section header 5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/>
          <p:nvPr/>
        </p:nvSpPr>
        <p:spPr>
          <a:xfrm rot="5400000" flipH="1">
            <a:off x="-2116632" y="1930967"/>
            <a:ext cx="12213200" cy="636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0" name="Google Shape;140;p22"/>
          <p:cNvGrpSpPr/>
          <p:nvPr/>
        </p:nvGrpSpPr>
        <p:grpSpPr>
          <a:xfrm rot="5400000" flipH="1">
            <a:off x="-5597252" y="4082729"/>
            <a:ext cx="12213291" cy="2065887"/>
            <a:chOff x="6554546" y="4623503"/>
            <a:chExt cx="7127825" cy="824332"/>
          </a:xfrm>
        </p:grpSpPr>
        <p:sp>
          <p:nvSpPr>
            <p:cNvPr id="141" name="Google Shape;141;p22"/>
            <p:cNvSpPr/>
            <p:nvPr/>
          </p:nvSpPr>
          <p:spPr>
            <a:xfrm>
              <a:off x="6554546" y="4623503"/>
              <a:ext cx="7127825" cy="824332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2"/>
            <p:cNvSpPr/>
            <p:nvPr/>
          </p:nvSpPr>
          <p:spPr>
            <a:xfrm>
              <a:off x="6554546" y="4906019"/>
              <a:ext cx="7127825" cy="438388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3" name="Google Shape;143;p22"/>
          <p:cNvSpPr txBox="1">
            <a:spLocks noGrp="1"/>
          </p:cNvSpPr>
          <p:nvPr>
            <p:ph type="subTitle" idx="1"/>
          </p:nvPr>
        </p:nvSpPr>
        <p:spPr>
          <a:xfrm>
            <a:off x="1509600" y="1462541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title"/>
          </p:nvPr>
        </p:nvSpPr>
        <p:spPr>
          <a:xfrm>
            <a:off x="1509600" y="4752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4005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1">
  <p:cSld name="Title only  1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48" name="Google Shape;148;p23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49" name="Google Shape;149;p2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343744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1_Title and text 4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2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54" name="Google Shape;154;p24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55" name="Google Shape;155;p2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7" name="Google Shape;157;p24"/>
          <p:cNvSpPr txBox="1">
            <a:spLocks noGrp="1"/>
          </p:cNvSpPr>
          <p:nvPr>
            <p:ph type="title" idx="2"/>
          </p:nvPr>
        </p:nvSpPr>
        <p:spPr>
          <a:xfrm>
            <a:off x="2120467" y="2862015"/>
            <a:ext cx="79512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86995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0" name="Google Shape;160;p25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61" name="Google Shape;161;p25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5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3" name="Google Shape;163;p25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491800" y="2967468"/>
            <a:ext cx="35160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5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F7FEB-684D-9C04-901F-AF3AE48C3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3D20C-0EBA-8BAD-192A-36F6E7EBF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B0CAA-6183-ED67-C226-7CE55D615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D0A41-73F1-4052-6AC8-3261A4348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02849-B2F3-A7B1-E6A7-8DE89A029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713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7" name="Google Shape;167;p26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68" name="Google Shape;168;p26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6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0" name="Google Shape;170;p26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8282367" y="2273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6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72" name="Google Shape;172;p26">
            <a:hlinkClick r:id="" action="ppaction://noaction"/>
          </p:cNvPr>
          <p:cNvSpPr txBox="1">
            <a:spLocks noGrp="1"/>
          </p:cNvSpPr>
          <p:nvPr>
            <p:ph type="title" idx="2"/>
          </p:nvPr>
        </p:nvSpPr>
        <p:spPr>
          <a:xfrm>
            <a:off x="1108500" y="2273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49335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7"/>
          <p:cNvSpPr txBox="1">
            <a:spLocks noGrp="1"/>
          </p:cNvSpPr>
          <p:nvPr>
            <p:ph type="title" hasCustomPrompt="1"/>
          </p:nvPr>
        </p:nvSpPr>
        <p:spPr>
          <a:xfrm>
            <a:off x="4222095" y="2281981"/>
            <a:ext cx="2190000" cy="9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5" name="Google Shape;175;p27"/>
          <p:cNvSpPr txBox="1">
            <a:spLocks noGrp="1"/>
          </p:cNvSpPr>
          <p:nvPr>
            <p:ph type="subTitle" idx="1"/>
          </p:nvPr>
        </p:nvSpPr>
        <p:spPr>
          <a:xfrm>
            <a:off x="6485027" y="2397500"/>
            <a:ext cx="2542800" cy="7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7"/>
          <p:cNvSpPr txBox="1">
            <a:spLocks noGrp="1"/>
          </p:cNvSpPr>
          <p:nvPr>
            <p:ph type="title" idx="2" hasCustomPrompt="1"/>
          </p:nvPr>
        </p:nvSpPr>
        <p:spPr>
          <a:xfrm>
            <a:off x="4222095" y="3433164"/>
            <a:ext cx="2190000" cy="9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7" name="Google Shape;177;p27"/>
          <p:cNvSpPr txBox="1">
            <a:spLocks noGrp="1"/>
          </p:cNvSpPr>
          <p:nvPr>
            <p:ph type="subTitle" idx="3"/>
          </p:nvPr>
        </p:nvSpPr>
        <p:spPr>
          <a:xfrm>
            <a:off x="6485027" y="3548667"/>
            <a:ext cx="2542800" cy="7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title" idx="4" hasCustomPrompt="1"/>
          </p:nvPr>
        </p:nvSpPr>
        <p:spPr>
          <a:xfrm>
            <a:off x="4222095" y="4584347"/>
            <a:ext cx="2190000" cy="96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79" name="Google Shape;179;p27"/>
          <p:cNvSpPr txBox="1">
            <a:spLocks noGrp="1"/>
          </p:cNvSpPr>
          <p:nvPr>
            <p:ph type="subTitle" idx="5"/>
          </p:nvPr>
        </p:nvSpPr>
        <p:spPr>
          <a:xfrm>
            <a:off x="6485027" y="4699867"/>
            <a:ext cx="2595200" cy="7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7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27"/>
          <p:cNvSpPr txBox="1">
            <a:spLocks noGrp="1"/>
          </p:cNvSpPr>
          <p:nvPr>
            <p:ph type="title" idx="6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82" name="Google Shape;182;p2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83" name="Google Shape;183;p2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360060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 2">
  <p:cSld name="Section header  2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9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7" name="Google Shape;197;p29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98" name="Google Shape;198;p2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29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01" name="Google Shape;201;p29"/>
          <p:cNvSpPr txBox="1">
            <a:spLocks noGrp="1"/>
          </p:cNvSpPr>
          <p:nvPr>
            <p:ph type="subTitle" idx="1"/>
          </p:nvPr>
        </p:nvSpPr>
        <p:spPr>
          <a:xfrm>
            <a:off x="961200" y="1733791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63931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4" name="Google Shape;204;p30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05" name="Google Shape;205;p3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3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7" name="Google Shape;207;p30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806500" y="2957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30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04015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2">
  <p:cSld name="Title only  2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1" name="Google Shape;211;p31"/>
          <p:cNvSpPr txBox="1">
            <a:spLocks noGrp="1"/>
          </p:cNvSpPr>
          <p:nvPr>
            <p:ph type="title"/>
          </p:nvPr>
        </p:nvSpPr>
        <p:spPr>
          <a:xfrm>
            <a:off x="1876000" y="813000"/>
            <a:ext cx="84400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212" name="Google Shape;212;p31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13" name="Google Shape;213;p3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3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451060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2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32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18" name="Google Shape;218;p32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19" name="Google Shape;219;p32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20" name="Google Shape;220;p3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3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672630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Title and text 8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3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33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25" name="Google Shape;225;p33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26" name="Google Shape;226;p33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27" name="Google Shape;227;p3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3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145881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3">
  <p:cSld name="Title and text 13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4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3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32" name="Google Shape;232;p34"/>
          <p:cNvSpPr txBox="1">
            <a:spLocks noGrp="1"/>
          </p:cNvSpPr>
          <p:nvPr>
            <p:ph type="title" idx="2"/>
          </p:nvPr>
        </p:nvSpPr>
        <p:spPr>
          <a:xfrm>
            <a:off x="3247600" y="2863384"/>
            <a:ext cx="5712000" cy="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33" name="Google Shape;233;p34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34" name="Google Shape;234;p3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3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134983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5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8" name="Google Shape;238;p35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239" name="Google Shape;239;p35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35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35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2" name="Google Shape;242;p35"/>
          <p:cNvSpPr txBox="1">
            <a:spLocks noGrp="1"/>
          </p:cNvSpPr>
          <p:nvPr>
            <p:ph type="subTitle" idx="1"/>
          </p:nvPr>
        </p:nvSpPr>
        <p:spPr>
          <a:xfrm>
            <a:off x="961200" y="1747375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61812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7">
  <p:cSld name="Section header 7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/>
          <p:nvPr/>
        </p:nvSpPr>
        <p:spPr>
          <a:xfrm rot="-5400000">
            <a:off x="1939667" y="1930967"/>
            <a:ext cx="12213200" cy="636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5" name="Google Shape;245;p36"/>
          <p:cNvGrpSpPr/>
          <p:nvPr/>
        </p:nvGrpSpPr>
        <p:grpSpPr>
          <a:xfrm rot="-5400000">
            <a:off x="5385432" y="2891891"/>
            <a:ext cx="12213291" cy="1885963"/>
            <a:chOff x="6554546" y="4623503"/>
            <a:chExt cx="7127825" cy="824332"/>
          </a:xfrm>
        </p:grpSpPr>
        <p:sp>
          <p:nvSpPr>
            <p:cNvPr id="246" name="Google Shape;246;p36"/>
            <p:cNvSpPr/>
            <p:nvPr/>
          </p:nvSpPr>
          <p:spPr>
            <a:xfrm>
              <a:off x="6554546" y="4623503"/>
              <a:ext cx="7127825" cy="824332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36"/>
            <p:cNvSpPr/>
            <p:nvPr/>
          </p:nvSpPr>
          <p:spPr>
            <a:xfrm>
              <a:off x="6554546" y="4906019"/>
              <a:ext cx="7127825" cy="438388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8" name="Google Shape;248;p36"/>
          <p:cNvSpPr txBox="1">
            <a:spLocks noGrp="1"/>
          </p:cNvSpPr>
          <p:nvPr>
            <p:ph type="subTitle" idx="1"/>
          </p:nvPr>
        </p:nvSpPr>
        <p:spPr>
          <a:xfrm>
            <a:off x="5130633" y="2065341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49" name="Google Shape;249;p36"/>
          <p:cNvSpPr txBox="1">
            <a:spLocks noGrp="1"/>
          </p:cNvSpPr>
          <p:nvPr>
            <p:ph type="title"/>
          </p:nvPr>
        </p:nvSpPr>
        <p:spPr>
          <a:xfrm>
            <a:off x="5130633" y="10780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20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D1BBB-A513-8D2C-9253-3B5A74E08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2C7A7-BFED-A952-3AAD-F935FEE1B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839ABB-5D85-59BB-8A7F-504A2C03D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90F11E-9C7B-EF24-3C84-8BBDA18D4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9384F-07AD-B197-D6A1-38E6B2A9E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5F9678-BAD1-30CA-60CD-422D3878F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583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9">
  <p:cSld name="Title and text 9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2" name="Google Shape;252;p3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53" name="Google Shape;253;p3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3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5" name="Google Shape;255;p37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437500" y="3002467"/>
            <a:ext cx="34508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37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4140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4">
  <p:cSld name="Title and text 14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8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9" name="Google Shape;259;p38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60" name="Google Shape;260;p38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38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38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7112500" y="3002467"/>
            <a:ext cx="2776000" cy="15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2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AutoNum type="alphaLcPeriod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AutoNum type="romanLcPeriod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AutoNum type="alphaLcPeriod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AutoNum type="romanLcPeriod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AutoNum type="arabicPeriod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AutoNum type="alphaLcPeriod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63" name="Google Shape;263;p38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21033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0">
  <p:cSld name="Title and text 10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39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66" name="Google Shape;266;p3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3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8" name="Google Shape;268;p39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39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70" name="Google Shape;270;p39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56534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3">
  <p:cSld name="Title only  3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oogle Shape;272;p40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73" name="Google Shape;273;p4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4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5" name="Google Shape;275;p40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40"/>
          <p:cNvSpPr txBox="1">
            <a:spLocks noGrp="1"/>
          </p:cNvSpPr>
          <p:nvPr>
            <p:ph type="title"/>
          </p:nvPr>
        </p:nvSpPr>
        <p:spPr>
          <a:xfrm>
            <a:off x="663000" y="813000"/>
            <a:ext cx="108660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13661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1">
  <p:cSld name="Title and text 11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41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79" name="Google Shape;279;p4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4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1" name="Google Shape;281;p41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2" name="Google Shape;282;p41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83" name="Google Shape;283;p41">
            <a:hlinkClick r:id="" action="ppaction://noaction"/>
          </p:cNvPr>
          <p:cNvSpPr txBox="1">
            <a:spLocks noGrp="1"/>
          </p:cNvSpPr>
          <p:nvPr>
            <p:ph type="title" idx="2"/>
          </p:nvPr>
        </p:nvSpPr>
        <p:spPr>
          <a:xfrm>
            <a:off x="6319400" y="2524367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41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6319400" y="3509933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41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6319400" y="4495500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68006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2">
  <p:cSld name="Title and text 12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oogle Shape;287;p42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88" name="Google Shape;288;p4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4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0" name="Google Shape;290;p42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42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92" name="Google Shape;292;p42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231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3"/>
          <p:cNvSpPr/>
          <p:nvPr/>
        </p:nvSpPr>
        <p:spPr>
          <a:xfrm>
            <a:off x="785233" y="2720933"/>
            <a:ext cx="5962800" cy="6079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5" name="Google Shape;295;p43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296" name="Google Shape;296;p4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4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8" name="Google Shape;298;p43"/>
          <p:cNvSpPr txBox="1">
            <a:spLocks noGrp="1"/>
          </p:cNvSpPr>
          <p:nvPr>
            <p:ph type="title"/>
          </p:nvPr>
        </p:nvSpPr>
        <p:spPr>
          <a:xfrm>
            <a:off x="6298567" y="1007133"/>
            <a:ext cx="5145200" cy="7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99" name="Google Shape;299;p43"/>
          <p:cNvSpPr txBox="1">
            <a:spLocks noGrp="1"/>
          </p:cNvSpPr>
          <p:nvPr>
            <p:ph type="subTitle" idx="1"/>
          </p:nvPr>
        </p:nvSpPr>
        <p:spPr>
          <a:xfrm>
            <a:off x="7134367" y="5030333"/>
            <a:ext cx="3473600" cy="4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300" name="Google Shape;300;p43"/>
          <p:cNvSpPr txBox="1">
            <a:spLocks noGrp="1"/>
          </p:cNvSpPr>
          <p:nvPr>
            <p:ph type="subTitle" idx="2"/>
          </p:nvPr>
        </p:nvSpPr>
        <p:spPr>
          <a:xfrm>
            <a:off x="6298567" y="1864400"/>
            <a:ext cx="5145200" cy="1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301" name="Google Shape;301;p43"/>
          <p:cNvSpPr/>
          <p:nvPr/>
        </p:nvSpPr>
        <p:spPr>
          <a:xfrm>
            <a:off x="3742402" y="1223367"/>
            <a:ext cx="753717" cy="60162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43"/>
          <p:cNvSpPr/>
          <p:nvPr/>
        </p:nvSpPr>
        <p:spPr>
          <a:xfrm>
            <a:off x="630067" y="719334"/>
            <a:ext cx="1755936" cy="101980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43"/>
          <p:cNvSpPr txBox="1"/>
          <p:nvPr/>
        </p:nvSpPr>
        <p:spPr>
          <a:xfrm>
            <a:off x="6878767" y="4342217"/>
            <a:ext cx="3984800" cy="6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</a:t>
            </a:r>
            <a:r>
              <a:rPr lang="en" sz="1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including icons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infographics &amp; images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333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7713455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8414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40053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770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D2C56-B211-1999-9247-210484F23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CF3F1E-D24C-EA94-8A63-E18459B5C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9D0E2-FA10-26DA-B716-E5D2AC31C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484EFA-BA77-1BED-8F45-6B794060ED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BF2277-D6A2-3F59-B110-8914CAF381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FCB2CD-482C-0A95-DE14-0633F8218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4F4181-CB28-FA9D-00B1-928D0DCA0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06A2E5-0016-6028-D846-6394ADEB8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286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5593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Main point 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330200" y="-249933"/>
            <a:ext cx="12981939" cy="7360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142343">
            <a:off x="8297302" y="3055976"/>
            <a:ext cx="2757900" cy="2363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1920292">
            <a:off x="1233803" y="1348509"/>
            <a:ext cx="2757899" cy="2363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8868" y="596933"/>
            <a:ext cx="7194267" cy="566413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3234800" y="1848901"/>
            <a:ext cx="5722400" cy="33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10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0002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19597-CCC8-25AD-6133-1515AE585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141084-A6F1-8675-FD9C-42754330F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6EC4C-00FA-93A3-889F-94CCE3AD3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0593EC-EFEE-8A1D-D07D-914E64367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6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DB7F74-3C5C-042D-C6E3-634754988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E6D367-53FE-9B15-BFD2-98C6C8EA6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7D3F6-C4CB-DEF4-C84B-0218DADAE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02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2AEAC-2619-C987-0CA9-0E40A5549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9BE6D-7F16-6965-F9D2-72E9A52F3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A99FA2-F849-FB0A-AC87-D63F3A4E5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4298A-AEE4-8956-E222-6198AA2C7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68479-B368-2F9E-077B-A1B836462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A6E3EB-2E8B-0EBC-664F-C06A3D29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4D3DE-3149-EA0A-D3BF-1D85FEE7C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87724F-9973-598D-0F08-5A171491D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7521D4-0296-B5B6-E1B1-5BAC620B2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A5DAA6-0291-C9E4-11A2-EFF7D6076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520312-7DF0-327D-F6BA-2E0E6306E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5CE3D-F3EC-24F1-444C-0DAA1D68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03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674B81-E8B0-EE82-0734-C22EC544F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25AD1-B6C8-E910-1562-81E1C93A5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724291-5E18-A1B3-39C2-15F027464D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A1AD9-72A6-4462-BEF1-6906A26475F6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3C239-5996-C304-D01D-4BB723251F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A4270-75F4-7720-B55E-F9057FBE87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4B314F-6E8A-46CB-857A-23CBCA03D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4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82133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6" r:id="rId4"/>
    <p:sldLayoutId id="2147483667" r:id="rId5"/>
    <p:sldLayoutId id="2147483669" r:id="rId6"/>
    <p:sldLayoutId id="2147483670" r:id="rId7"/>
    <p:sldLayoutId id="2147483671" r:id="rId8"/>
    <p:sldLayoutId id="2147483674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8" r:id="rId21"/>
    <p:sldLayoutId id="2147483689" r:id="rId22"/>
    <p:sldLayoutId id="2147483690" r:id="rId23"/>
    <p:sldLayoutId id="2147483691" r:id="rId24"/>
    <p:sldLayoutId id="2147483692" r:id="rId25"/>
    <p:sldLayoutId id="2147483693" r:id="rId26"/>
    <p:sldLayoutId id="2147483694" r:id="rId27"/>
    <p:sldLayoutId id="2147483695" r:id="rId28"/>
    <p:sldLayoutId id="2147483696" r:id="rId29"/>
    <p:sldLayoutId id="2147483697" r:id="rId30"/>
    <p:sldLayoutId id="2147483698" r:id="rId31"/>
    <p:sldLayoutId id="2147483699" r:id="rId32"/>
    <p:sldLayoutId id="2147483700" r:id="rId33"/>
    <p:sldLayoutId id="2147483701" r:id="rId34"/>
    <p:sldLayoutId id="2147483702" r:id="rId35"/>
    <p:sldLayoutId id="2147483703" r:id="rId36"/>
    <p:sldLayoutId id="2147483705" r:id="rId37"/>
    <p:sldLayoutId id="2147483706" r:id="rId38"/>
    <p:sldLayoutId id="2147483707" r:id="rId39"/>
    <p:sldLayoutId id="2147483708" r:id="rId4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4"/>
          <p:cNvSpPr/>
          <p:nvPr/>
        </p:nvSpPr>
        <p:spPr>
          <a:xfrm>
            <a:off x="10225300" y="1420767"/>
            <a:ext cx="1374677" cy="109728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324" name="Google Shape;324;p54"/>
          <p:cNvGrpSpPr/>
          <p:nvPr/>
        </p:nvGrpSpPr>
        <p:grpSpPr>
          <a:xfrm>
            <a:off x="430461" y="1866282"/>
            <a:ext cx="2589180" cy="2998348"/>
            <a:chOff x="5293245" y="6083019"/>
            <a:chExt cx="1941885" cy="2248761"/>
          </a:xfrm>
        </p:grpSpPr>
        <p:sp>
          <p:nvSpPr>
            <p:cNvPr id="325" name="Google Shape;325;p54"/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54"/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54"/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54"/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54"/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54"/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54"/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54"/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54"/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54"/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54"/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54"/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54"/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54"/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54"/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54"/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54"/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54"/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54"/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54"/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54"/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54"/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54"/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54"/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54"/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54"/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54"/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54"/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54"/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54"/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54"/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54"/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54"/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54"/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54"/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54"/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54"/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54"/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54"/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54"/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54"/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54"/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54"/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54"/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54"/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54"/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54"/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54"/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54"/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54"/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54"/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54"/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54"/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54"/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54"/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54"/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54"/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54"/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54"/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54"/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54"/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54"/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54"/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54"/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54"/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54"/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54"/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54"/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54"/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54"/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54"/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54"/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54"/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54"/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54"/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54"/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54"/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54"/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54"/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54"/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54"/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54"/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54"/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54"/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54"/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54"/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54"/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54"/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54"/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54"/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54"/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54"/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54"/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54"/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54"/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54"/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54"/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54"/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54"/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54"/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54"/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54"/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54"/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54"/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54"/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54"/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54"/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54"/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33" name="Google Shape;433;p54"/>
          <p:cNvGrpSpPr/>
          <p:nvPr/>
        </p:nvGrpSpPr>
        <p:grpSpPr>
          <a:xfrm>
            <a:off x="9052285" y="1628182"/>
            <a:ext cx="2683295" cy="3188617"/>
            <a:chOff x="11016213" y="5853720"/>
            <a:chExt cx="2012471" cy="2391463"/>
          </a:xfrm>
        </p:grpSpPr>
        <p:sp>
          <p:nvSpPr>
            <p:cNvPr id="434" name="Google Shape;434;p54"/>
            <p:cNvSpPr/>
            <p:nvPr/>
          </p:nvSpPr>
          <p:spPr>
            <a:xfrm>
              <a:off x="11596703" y="7707979"/>
              <a:ext cx="271820" cy="394502"/>
            </a:xfrm>
            <a:custGeom>
              <a:avLst/>
              <a:gdLst/>
              <a:ahLst/>
              <a:cxnLst/>
              <a:rect l="l" t="t" r="r" b="b"/>
              <a:pathLst>
                <a:path w="10305" h="14956" extrusionOk="0">
                  <a:moveTo>
                    <a:pt x="10305" y="1"/>
                  </a:moveTo>
                  <a:lnTo>
                    <a:pt x="10305" y="1"/>
                  </a:lnTo>
                  <a:cubicBezTo>
                    <a:pt x="6809" y="852"/>
                    <a:pt x="3344" y="1642"/>
                    <a:pt x="0" y="2584"/>
                  </a:cubicBezTo>
                  <a:lnTo>
                    <a:pt x="1368" y="14955"/>
                  </a:lnTo>
                  <a:lnTo>
                    <a:pt x="8025" y="14955"/>
                  </a:lnTo>
                  <a:lnTo>
                    <a:pt x="10305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54"/>
            <p:cNvSpPr/>
            <p:nvPr/>
          </p:nvSpPr>
          <p:spPr>
            <a:xfrm>
              <a:off x="11579874" y="7529192"/>
              <a:ext cx="315897" cy="246973"/>
            </a:xfrm>
            <a:custGeom>
              <a:avLst/>
              <a:gdLst/>
              <a:ahLst/>
              <a:cxnLst/>
              <a:rect l="l" t="t" r="r" b="b"/>
              <a:pathLst>
                <a:path w="11976" h="9363" extrusionOk="0">
                  <a:moveTo>
                    <a:pt x="11976" y="0"/>
                  </a:moveTo>
                  <a:lnTo>
                    <a:pt x="0" y="3496"/>
                  </a:lnTo>
                  <a:lnTo>
                    <a:pt x="638" y="9362"/>
                  </a:lnTo>
                  <a:cubicBezTo>
                    <a:pt x="3982" y="8420"/>
                    <a:pt x="7447" y="7630"/>
                    <a:pt x="10943" y="6779"/>
                  </a:cubicBezTo>
                  <a:lnTo>
                    <a:pt x="11976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54"/>
            <p:cNvSpPr/>
            <p:nvPr/>
          </p:nvSpPr>
          <p:spPr>
            <a:xfrm>
              <a:off x="11400269" y="58567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630" y="0"/>
                  </a:moveTo>
                  <a:cubicBezTo>
                    <a:pt x="4742" y="274"/>
                    <a:pt x="2219" y="760"/>
                    <a:pt x="1" y="1490"/>
                  </a:cubicBezTo>
                  <a:cubicBezTo>
                    <a:pt x="2098" y="5867"/>
                    <a:pt x="4742" y="9940"/>
                    <a:pt x="8177" y="13648"/>
                  </a:cubicBezTo>
                  <a:cubicBezTo>
                    <a:pt x="7934" y="9119"/>
                    <a:pt x="7691" y="4560"/>
                    <a:pt x="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54"/>
            <p:cNvSpPr/>
            <p:nvPr/>
          </p:nvSpPr>
          <p:spPr>
            <a:xfrm>
              <a:off x="11029059" y="6037123"/>
              <a:ext cx="623801" cy="843473"/>
            </a:xfrm>
            <a:custGeom>
              <a:avLst/>
              <a:gdLst/>
              <a:ahLst/>
              <a:cxnLst/>
              <a:rect l="l" t="t" r="r" b="b"/>
              <a:pathLst>
                <a:path w="23649" h="31977" extrusionOk="0">
                  <a:moveTo>
                    <a:pt x="5441" y="0"/>
                  </a:moveTo>
                  <a:cubicBezTo>
                    <a:pt x="2341" y="3405"/>
                    <a:pt x="669" y="7964"/>
                    <a:pt x="0" y="13526"/>
                  </a:cubicBezTo>
                  <a:cubicBezTo>
                    <a:pt x="6779" y="21156"/>
                    <a:pt x="13344" y="29818"/>
                    <a:pt x="23648" y="31976"/>
                  </a:cubicBezTo>
                  <a:cubicBezTo>
                    <a:pt x="23618" y="31946"/>
                    <a:pt x="23618" y="31916"/>
                    <a:pt x="23618" y="31855"/>
                  </a:cubicBezTo>
                  <a:cubicBezTo>
                    <a:pt x="23557" y="31733"/>
                    <a:pt x="23557" y="31612"/>
                    <a:pt x="23587" y="31460"/>
                  </a:cubicBezTo>
                  <a:cubicBezTo>
                    <a:pt x="23344" y="27143"/>
                    <a:pt x="23101" y="22797"/>
                    <a:pt x="22888" y="18450"/>
                  </a:cubicBezTo>
                  <a:cubicBezTo>
                    <a:pt x="18876" y="17447"/>
                    <a:pt x="14894" y="12310"/>
                    <a:pt x="12402" y="9484"/>
                  </a:cubicBezTo>
                  <a:cubicBezTo>
                    <a:pt x="9818" y="6505"/>
                    <a:pt x="7478" y="3344"/>
                    <a:pt x="54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54"/>
            <p:cNvSpPr/>
            <p:nvPr/>
          </p:nvSpPr>
          <p:spPr>
            <a:xfrm>
              <a:off x="11635979" y="5853720"/>
              <a:ext cx="119490" cy="338160"/>
            </a:xfrm>
            <a:custGeom>
              <a:avLst/>
              <a:gdLst/>
              <a:ahLst/>
              <a:cxnLst/>
              <a:rect l="l" t="t" r="r" b="b"/>
              <a:pathLst>
                <a:path w="4530" h="12820" extrusionOk="0">
                  <a:moveTo>
                    <a:pt x="936" y="0"/>
                  </a:moveTo>
                  <a:cubicBezTo>
                    <a:pt x="632" y="0"/>
                    <a:pt x="320" y="8"/>
                    <a:pt x="1" y="23"/>
                  </a:cubicBezTo>
                  <a:cubicBezTo>
                    <a:pt x="62" y="4309"/>
                    <a:pt x="214" y="8564"/>
                    <a:pt x="396" y="12820"/>
                  </a:cubicBezTo>
                  <a:cubicBezTo>
                    <a:pt x="1855" y="11816"/>
                    <a:pt x="3375" y="9780"/>
                    <a:pt x="4530" y="8108"/>
                  </a:cubicBezTo>
                  <a:cubicBezTo>
                    <a:pt x="3618" y="4947"/>
                    <a:pt x="2676" y="2211"/>
                    <a:pt x="1825" y="23"/>
                  </a:cubicBezTo>
                  <a:cubicBezTo>
                    <a:pt x="1536" y="8"/>
                    <a:pt x="1239" y="0"/>
                    <a:pt x="9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54"/>
            <p:cNvSpPr/>
            <p:nvPr/>
          </p:nvSpPr>
          <p:spPr>
            <a:xfrm>
              <a:off x="11016213" y="6437190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1"/>
                  </a:moveTo>
                  <a:lnTo>
                    <a:pt x="335" y="1"/>
                  </a:lnTo>
                  <a:cubicBezTo>
                    <a:pt x="1" y="4226"/>
                    <a:pt x="183" y="8998"/>
                    <a:pt x="730" y="14226"/>
                  </a:cubicBezTo>
                  <a:cubicBezTo>
                    <a:pt x="7205" y="22037"/>
                    <a:pt x="15047" y="30031"/>
                    <a:pt x="25047" y="31065"/>
                  </a:cubicBezTo>
                  <a:cubicBezTo>
                    <a:pt x="24743" y="26506"/>
                    <a:pt x="24439" y="21977"/>
                    <a:pt x="24166" y="17448"/>
                  </a:cubicBezTo>
                  <a:cubicBezTo>
                    <a:pt x="24105" y="17478"/>
                    <a:pt x="24044" y="17478"/>
                    <a:pt x="23953" y="17478"/>
                  </a:cubicBezTo>
                  <a:cubicBezTo>
                    <a:pt x="14257" y="15624"/>
                    <a:pt x="6779" y="7660"/>
                    <a:pt x="3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54"/>
            <p:cNvSpPr/>
            <p:nvPr/>
          </p:nvSpPr>
          <p:spPr>
            <a:xfrm>
              <a:off x="11191017" y="5905631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34"/>
                    <a:pt x="1854" y="2462"/>
                    <a:pt x="0" y="4256"/>
                  </a:cubicBezTo>
                  <a:cubicBezTo>
                    <a:pt x="2006" y="7630"/>
                    <a:pt x="4286" y="10882"/>
                    <a:pt x="6900" y="13830"/>
                  </a:cubicBezTo>
                  <a:cubicBezTo>
                    <a:pt x="9362" y="16596"/>
                    <a:pt x="12979" y="21368"/>
                    <a:pt x="16687" y="22767"/>
                  </a:cubicBezTo>
                  <a:cubicBezTo>
                    <a:pt x="16657" y="22219"/>
                    <a:pt x="16627" y="21672"/>
                    <a:pt x="16627" y="21125"/>
                  </a:cubicBezTo>
                  <a:cubicBezTo>
                    <a:pt x="16475" y="18359"/>
                    <a:pt x="16323" y="15593"/>
                    <a:pt x="16171" y="12797"/>
                  </a:cubicBezTo>
                  <a:cubicBezTo>
                    <a:pt x="12250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54"/>
            <p:cNvSpPr/>
            <p:nvPr/>
          </p:nvSpPr>
          <p:spPr>
            <a:xfrm>
              <a:off x="11683300" y="67835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0"/>
                  </a:moveTo>
                  <a:lnTo>
                    <a:pt x="6930" y="0"/>
                  </a:lnTo>
                  <a:cubicBezTo>
                    <a:pt x="4712" y="1338"/>
                    <a:pt x="2401" y="2493"/>
                    <a:pt x="0" y="3496"/>
                  </a:cubicBezTo>
                  <a:cubicBezTo>
                    <a:pt x="274" y="8329"/>
                    <a:pt x="578" y="13131"/>
                    <a:pt x="882" y="17934"/>
                  </a:cubicBezTo>
                  <a:cubicBezTo>
                    <a:pt x="2736" y="17022"/>
                    <a:pt x="4560" y="16110"/>
                    <a:pt x="6292" y="15016"/>
                  </a:cubicBezTo>
                  <a:cubicBezTo>
                    <a:pt x="6900" y="9788"/>
                    <a:pt x="7082" y="4742"/>
                    <a:pt x="69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54"/>
            <p:cNvSpPr/>
            <p:nvPr/>
          </p:nvSpPr>
          <p:spPr>
            <a:xfrm>
              <a:off x="11707356" y="7217305"/>
              <a:ext cx="137902" cy="300677"/>
            </a:xfrm>
            <a:custGeom>
              <a:avLst/>
              <a:gdLst/>
              <a:ahLst/>
              <a:cxnLst/>
              <a:rect l="l" t="t" r="r" b="b"/>
              <a:pathLst>
                <a:path w="5228" h="11399" extrusionOk="0">
                  <a:moveTo>
                    <a:pt x="5228" y="0"/>
                  </a:moveTo>
                  <a:cubicBezTo>
                    <a:pt x="3587" y="943"/>
                    <a:pt x="1824" y="1703"/>
                    <a:pt x="0" y="2250"/>
                  </a:cubicBezTo>
                  <a:cubicBezTo>
                    <a:pt x="182" y="5289"/>
                    <a:pt x="365" y="8359"/>
                    <a:pt x="517" y="11399"/>
                  </a:cubicBezTo>
                  <a:cubicBezTo>
                    <a:pt x="1337" y="10913"/>
                    <a:pt x="2310" y="10821"/>
                    <a:pt x="3283" y="10639"/>
                  </a:cubicBezTo>
                  <a:cubicBezTo>
                    <a:pt x="4134" y="7022"/>
                    <a:pt x="4803" y="3466"/>
                    <a:pt x="52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54"/>
            <p:cNvSpPr/>
            <p:nvPr/>
          </p:nvSpPr>
          <p:spPr>
            <a:xfrm>
              <a:off x="11648007" y="6106865"/>
              <a:ext cx="179631" cy="400094"/>
            </a:xfrm>
            <a:custGeom>
              <a:avLst/>
              <a:gdLst/>
              <a:ahLst/>
              <a:cxnLst/>
              <a:rect l="l" t="t" r="r" b="b"/>
              <a:pathLst>
                <a:path w="6810" h="15168" extrusionOk="0">
                  <a:moveTo>
                    <a:pt x="4469" y="1"/>
                  </a:moveTo>
                  <a:cubicBezTo>
                    <a:pt x="3162" y="1824"/>
                    <a:pt x="1612" y="3587"/>
                    <a:pt x="1" y="4165"/>
                  </a:cubicBezTo>
                  <a:cubicBezTo>
                    <a:pt x="183" y="7873"/>
                    <a:pt x="366" y="11521"/>
                    <a:pt x="578" y="15168"/>
                  </a:cubicBezTo>
                  <a:cubicBezTo>
                    <a:pt x="2888" y="13861"/>
                    <a:pt x="4955" y="12341"/>
                    <a:pt x="6809" y="10639"/>
                  </a:cubicBezTo>
                  <a:cubicBezTo>
                    <a:pt x="6141" y="6718"/>
                    <a:pt x="5350" y="3162"/>
                    <a:pt x="4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54"/>
            <p:cNvSpPr/>
            <p:nvPr/>
          </p:nvSpPr>
          <p:spPr>
            <a:xfrm>
              <a:off x="11664044" y="6428380"/>
              <a:ext cx="201260" cy="420932"/>
            </a:xfrm>
            <a:custGeom>
              <a:avLst/>
              <a:gdLst/>
              <a:ahLst/>
              <a:cxnLst/>
              <a:rect l="l" t="t" r="r" b="b"/>
              <a:pathLst>
                <a:path w="7630" h="15958" extrusionOk="0">
                  <a:moveTo>
                    <a:pt x="6445" y="0"/>
                  </a:moveTo>
                  <a:cubicBezTo>
                    <a:pt x="4499" y="1611"/>
                    <a:pt x="2341" y="2918"/>
                    <a:pt x="1" y="3830"/>
                  </a:cubicBezTo>
                  <a:cubicBezTo>
                    <a:pt x="31" y="4104"/>
                    <a:pt x="31" y="4377"/>
                    <a:pt x="61" y="4651"/>
                  </a:cubicBezTo>
                  <a:cubicBezTo>
                    <a:pt x="244" y="8420"/>
                    <a:pt x="457" y="12189"/>
                    <a:pt x="669" y="15958"/>
                  </a:cubicBezTo>
                  <a:cubicBezTo>
                    <a:pt x="3101" y="14833"/>
                    <a:pt x="5442" y="13557"/>
                    <a:pt x="7630" y="12158"/>
                  </a:cubicBezTo>
                  <a:cubicBezTo>
                    <a:pt x="7448" y="7842"/>
                    <a:pt x="7022" y="3769"/>
                    <a:pt x="64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54"/>
            <p:cNvSpPr/>
            <p:nvPr/>
          </p:nvSpPr>
          <p:spPr>
            <a:xfrm>
              <a:off x="11722576" y="7529192"/>
              <a:ext cx="64176" cy="137480"/>
            </a:xfrm>
            <a:custGeom>
              <a:avLst/>
              <a:gdLst/>
              <a:ahLst/>
              <a:cxnLst/>
              <a:rect l="l" t="t" r="r" b="b"/>
              <a:pathLst>
                <a:path w="2433" h="5212" extrusionOk="0">
                  <a:moveTo>
                    <a:pt x="2432" y="0"/>
                  </a:moveTo>
                  <a:lnTo>
                    <a:pt x="2432" y="0"/>
                  </a:lnTo>
                  <a:cubicBezTo>
                    <a:pt x="1642" y="152"/>
                    <a:pt x="852" y="244"/>
                    <a:pt x="1" y="335"/>
                  </a:cubicBezTo>
                  <a:cubicBezTo>
                    <a:pt x="92" y="1946"/>
                    <a:pt x="153" y="3587"/>
                    <a:pt x="213" y="5198"/>
                  </a:cubicBezTo>
                  <a:cubicBezTo>
                    <a:pt x="294" y="5208"/>
                    <a:pt x="375" y="5212"/>
                    <a:pt x="459" y="5212"/>
                  </a:cubicBezTo>
                  <a:cubicBezTo>
                    <a:pt x="625" y="5212"/>
                    <a:pt x="801" y="5198"/>
                    <a:pt x="1004" y="5198"/>
                  </a:cubicBezTo>
                  <a:cubicBezTo>
                    <a:pt x="1551" y="3435"/>
                    <a:pt x="2007" y="1703"/>
                    <a:pt x="24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54"/>
            <p:cNvSpPr/>
            <p:nvPr/>
          </p:nvSpPr>
          <p:spPr>
            <a:xfrm>
              <a:off x="11239921" y="7411338"/>
              <a:ext cx="461844" cy="254174"/>
            </a:xfrm>
            <a:custGeom>
              <a:avLst/>
              <a:gdLst/>
              <a:ahLst/>
              <a:cxnLst/>
              <a:rect l="l" t="t" r="r" b="b"/>
              <a:pathLst>
                <a:path w="17509" h="9636" extrusionOk="0">
                  <a:moveTo>
                    <a:pt x="0" y="0"/>
                  </a:moveTo>
                  <a:lnTo>
                    <a:pt x="0" y="0"/>
                  </a:lnTo>
                  <a:cubicBezTo>
                    <a:pt x="7174" y="8572"/>
                    <a:pt x="17022" y="9575"/>
                    <a:pt x="17508" y="9636"/>
                  </a:cubicBezTo>
                  <a:cubicBezTo>
                    <a:pt x="17447" y="8237"/>
                    <a:pt x="17356" y="6839"/>
                    <a:pt x="17296" y="5471"/>
                  </a:cubicBezTo>
                  <a:cubicBezTo>
                    <a:pt x="17265" y="5471"/>
                    <a:pt x="17235" y="5532"/>
                    <a:pt x="17204" y="5532"/>
                  </a:cubicBezTo>
                  <a:cubicBezTo>
                    <a:pt x="16182" y="5857"/>
                    <a:pt x="15122" y="6002"/>
                    <a:pt x="14045" y="6002"/>
                  </a:cubicBezTo>
                  <a:cubicBezTo>
                    <a:pt x="9069" y="6002"/>
                    <a:pt x="3723" y="2899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54"/>
            <p:cNvSpPr/>
            <p:nvPr/>
          </p:nvSpPr>
          <p:spPr>
            <a:xfrm>
              <a:off x="11041878" y="6866932"/>
              <a:ext cx="653476" cy="681041"/>
            </a:xfrm>
            <a:custGeom>
              <a:avLst/>
              <a:gdLst/>
              <a:ahLst/>
              <a:cxnLst/>
              <a:rect l="l" t="t" r="r" b="b"/>
              <a:pathLst>
                <a:path w="24774" h="25819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277"/>
                    <a:pt x="305" y="2584"/>
                    <a:pt x="487" y="3922"/>
                  </a:cubicBezTo>
                  <a:cubicBezTo>
                    <a:pt x="1338" y="9818"/>
                    <a:pt x="3192" y="14408"/>
                    <a:pt x="5533" y="17964"/>
                  </a:cubicBezTo>
                  <a:cubicBezTo>
                    <a:pt x="10333" y="22451"/>
                    <a:pt x="15849" y="25819"/>
                    <a:pt x="21640" y="25819"/>
                  </a:cubicBezTo>
                  <a:cubicBezTo>
                    <a:pt x="22596" y="25819"/>
                    <a:pt x="23560" y="25727"/>
                    <a:pt x="24530" y="25533"/>
                  </a:cubicBezTo>
                  <a:cubicBezTo>
                    <a:pt x="24621" y="25533"/>
                    <a:pt x="24712" y="25533"/>
                    <a:pt x="24773" y="25594"/>
                  </a:cubicBezTo>
                  <a:cubicBezTo>
                    <a:pt x="24560" y="22311"/>
                    <a:pt x="24348" y="19059"/>
                    <a:pt x="24135" y="15776"/>
                  </a:cubicBezTo>
                  <a:cubicBezTo>
                    <a:pt x="23952" y="15746"/>
                    <a:pt x="23861" y="15533"/>
                    <a:pt x="23983" y="15381"/>
                  </a:cubicBezTo>
                  <a:cubicBezTo>
                    <a:pt x="14560" y="15350"/>
                    <a:pt x="6384" y="756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54"/>
            <p:cNvSpPr/>
            <p:nvPr/>
          </p:nvSpPr>
          <p:spPr>
            <a:xfrm>
              <a:off x="11765862" y="59248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98"/>
                    <a:pt x="2615" y="3071"/>
                  </a:cubicBezTo>
                  <a:cubicBezTo>
                    <a:pt x="1916" y="4074"/>
                    <a:pt x="1034" y="5502"/>
                    <a:pt x="1" y="6901"/>
                  </a:cubicBezTo>
                  <a:cubicBezTo>
                    <a:pt x="88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74"/>
                  </a:cubicBezTo>
                  <a:cubicBezTo>
                    <a:pt x="9089" y="4195"/>
                    <a:pt x="7083" y="1733"/>
                    <a:pt x="45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54"/>
            <p:cNvSpPr/>
            <p:nvPr/>
          </p:nvSpPr>
          <p:spPr>
            <a:xfrm>
              <a:off x="11684091" y="5854327"/>
              <a:ext cx="177204" cy="213288"/>
            </a:xfrm>
            <a:custGeom>
              <a:avLst/>
              <a:gdLst/>
              <a:ahLst/>
              <a:cxnLst/>
              <a:rect l="l" t="t" r="r" b="b"/>
              <a:pathLst>
                <a:path w="6718" h="8086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2188"/>
                    <a:pt x="1794" y="4924"/>
                    <a:pt x="2706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34" y="5046"/>
                    <a:pt x="5806" y="3556"/>
                    <a:pt x="6718" y="2037"/>
                  </a:cubicBezTo>
                  <a:cubicBezTo>
                    <a:pt x="4742" y="851"/>
                    <a:pt x="2523" y="152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54"/>
            <p:cNvSpPr/>
            <p:nvPr/>
          </p:nvSpPr>
          <p:spPr>
            <a:xfrm>
              <a:off x="11793927" y="6854904"/>
              <a:ext cx="411331" cy="643031"/>
            </a:xfrm>
            <a:custGeom>
              <a:avLst/>
              <a:gdLst/>
              <a:ahLst/>
              <a:cxnLst/>
              <a:rect l="l" t="t" r="r" b="b"/>
              <a:pathLst>
                <a:path w="15594" h="24378" extrusionOk="0">
                  <a:moveTo>
                    <a:pt x="15594" y="1"/>
                  </a:moveTo>
                  <a:cubicBezTo>
                    <a:pt x="12189" y="5381"/>
                    <a:pt x="7569" y="10578"/>
                    <a:pt x="1946" y="13739"/>
                  </a:cubicBezTo>
                  <a:cubicBezTo>
                    <a:pt x="1521" y="17205"/>
                    <a:pt x="852" y="20761"/>
                    <a:pt x="1" y="24378"/>
                  </a:cubicBezTo>
                  <a:cubicBezTo>
                    <a:pt x="396" y="24317"/>
                    <a:pt x="791" y="24256"/>
                    <a:pt x="1186" y="24104"/>
                  </a:cubicBezTo>
                  <a:cubicBezTo>
                    <a:pt x="5107" y="22858"/>
                    <a:pt x="8177" y="20183"/>
                    <a:pt x="10913" y="17205"/>
                  </a:cubicBezTo>
                  <a:cubicBezTo>
                    <a:pt x="12068" y="15928"/>
                    <a:pt x="13284" y="14682"/>
                    <a:pt x="14469" y="1340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54"/>
            <p:cNvSpPr/>
            <p:nvPr/>
          </p:nvSpPr>
          <p:spPr>
            <a:xfrm>
              <a:off x="11834021" y="6147750"/>
              <a:ext cx="339162" cy="601354"/>
            </a:xfrm>
            <a:custGeom>
              <a:avLst/>
              <a:gdLst/>
              <a:ahLst/>
              <a:cxnLst/>
              <a:rect l="l" t="t" r="r" b="b"/>
              <a:pathLst>
                <a:path w="12858" h="22798" extrusionOk="0">
                  <a:moveTo>
                    <a:pt x="8846" y="1"/>
                  </a:moveTo>
                  <a:cubicBezTo>
                    <a:pt x="6444" y="3952"/>
                    <a:pt x="3526" y="7752"/>
                    <a:pt x="1" y="10639"/>
                  </a:cubicBezTo>
                  <a:cubicBezTo>
                    <a:pt x="578" y="14408"/>
                    <a:pt x="1004" y="18481"/>
                    <a:pt x="1186" y="22797"/>
                  </a:cubicBezTo>
                  <a:cubicBezTo>
                    <a:pt x="5563" y="20001"/>
                    <a:pt x="9454" y="16688"/>
                    <a:pt x="12858" y="12858"/>
                  </a:cubicBezTo>
                  <a:cubicBezTo>
                    <a:pt x="12007" y="8208"/>
                    <a:pt x="10700" y="3770"/>
                    <a:pt x="88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54"/>
            <p:cNvSpPr/>
            <p:nvPr/>
          </p:nvSpPr>
          <p:spPr>
            <a:xfrm>
              <a:off x="11749033" y="7299075"/>
              <a:ext cx="405712" cy="367228"/>
            </a:xfrm>
            <a:custGeom>
              <a:avLst/>
              <a:gdLst/>
              <a:ahLst/>
              <a:cxnLst/>
              <a:rect l="l" t="t" r="r" b="b"/>
              <a:pathLst>
                <a:path w="15381" h="13922" extrusionOk="0">
                  <a:moveTo>
                    <a:pt x="15381" y="1"/>
                  </a:moveTo>
                  <a:lnTo>
                    <a:pt x="15381" y="1"/>
                  </a:lnTo>
                  <a:cubicBezTo>
                    <a:pt x="13891" y="1399"/>
                    <a:pt x="12402" y="2736"/>
                    <a:pt x="10882" y="3983"/>
                  </a:cubicBezTo>
                  <a:cubicBezTo>
                    <a:pt x="7934" y="6445"/>
                    <a:pt x="4955" y="8025"/>
                    <a:pt x="1429" y="8724"/>
                  </a:cubicBezTo>
                  <a:cubicBezTo>
                    <a:pt x="1004" y="10427"/>
                    <a:pt x="548" y="12159"/>
                    <a:pt x="1" y="13922"/>
                  </a:cubicBezTo>
                  <a:cubicBezTo>
                    <a:pt x="3557" y="13740"/>
                    <a:pt x="11612" y="12068"/>
                    <a:pt x="15198" y="578"/>
                  </a:cubicBezTo>
                  <a:cubicBezTo>
                    <a:pt x="15259" y="396"/>
                    <a:pt x="15320" y="183"/>
                    <a:pt x="153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54"/>
            <p:cNvSpPr/>
            <p:nvPr/>
          </p:nvSpPr>
          <p:spPr>
            <a:xfrm>
              <a:off x="11849267" y="6531806"/>
              <a:ext cx="355199" cy="647831"/>
            </a:xfrm>
            <a:custGeom>
              <a:avLst/>
              <a:gdLst/>
              <a:ahLst/>
              <a:cxnLst/>
              <a:rect l="l" t="t" r="r" b="b"/>
              <a:pathLst>
                <a:path w="13466" h="24560" extrusionOk="0">
                  <a:moveTo>
                    <a:pt x="12554" y="0"/>
                  </a:moveTo>
                  <a:cubicBezTo>
                    <a:pt x="9088" y="3739"/>
                    <a:pt x="5076" y="6930"/>
                    <a:pt x="638" y="9575"/>
                  </a:cubicBezTo>
                  <a:cubicBezTo>
                    <a:pt x="790" y="14286"/>
                    <a:pt x="608" y="19332"/>
                    <a:pt x="0" y="24560"/>
                  </a:cubicBezTo>
                  <a:cubicBezTo>
                    <a:pt x="1885" y="23405"/>
                    <a:pt x="3648" y="22098"/>
                    <a:pt x="5259" y="20456"/>
                  </a:cubicBezTo>
                  <a:cubicBezTo>
                    <a:pt x="8359" y="17356"/>
                    <a:pt x="10882" y="13830"/>
                    <a:pt x="13465" y="10304"/>
                  </a:cubicBezTo>
                  <a:cubicBezTo>
                    <a:pt x="13374" y="6900"/>
                    <a:pt x="13101" y="3405"/>
                    <a:pt x="125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54"/>
            <p:cNvSpPr/>
            <p:nvPr/>
          </p:nvSpPr>
          <p:spPr>
            <a:xfrm>
              <a:off x="11652016" y="6875742"/>
              <a:ext cx="54549" cy="388092"/>
            </a:xfrm>
            <a:custGeom>
              <a:avLst/>
              <a:gdLst/>
              <a:ahLst/>
              <a:cxnLst/>
              <a:rect l="l" t="t" r="r" b="b"/>
              <a:pathLst>
                <a:path w="2068" h="14713" extrusionOk="0">
                  <a:moveTo>
                    <a:pt x="1" y="62"/>
                  </a:moveTo>
                  <a:cubicBezTo>
                    <a:pt x="1" y="123"/>
                    <a:pt x="1" y="153"/>
                    <a:pt x="1" y="183"/>
                  </a:cubicBezTo>
                  <a:lnTo>
                    <a:pt x="31" y="183"/>
                  </a:lnTo>
                  <a:cubicBezTo>
                    <a:pt x="57" y="190"/>
                    <a:pt x="81" y="198"/>
                    <a:pt x="103" y="208"/>
                  </a:cubicBezTo>
                  <a:lnTo>
                    <a:pt x="103" y="208"/>
                  </a:lnTo>
                  <a:cubicBezTo>
                    <a:pt x="61" y="165"/>
                    <a:pt x="27" y="115"/>
                    <a:pt x="1" y="62"/>
                  </a:cubicBezTo>
                  <a:close/>
                  <a:moveTo>
                    <a:pt x="103" y="208"/>
                  </a:moveTo>
                  <a:cubicBezTo>
                    <a:pt x="136" y="242"/>
                    <a:pt x="174" y="272"/>
                    <a:pt x="215" y="293"/>
                  </a:cubicBezTo>
                  <a:lnTo>
                    <a:pt x="215" y="293"/>
                  </a:lnTo>
                  <a:cubicBezTo>
                    <a:pt x="188" y="259"/>
                    <a:pt x="151" y="230"/>
                    <a:pt x="103" y="208"/>
                  </a:cubicBezTo>
                  <a:close/>
                  <a:moveTo>
                    <a:pt x="1186" y="1"/>
                  </a:moveTo>
                  <a:cubicBezTo>
                    <a:pt x="943" y="123"/>
                    <a:pt x="730" y="214"/>
                    <a:pt x="517" y="305"/>
                  </a:cubicBezTo>
                  <a:cubicBezTo>
                    <a:pt x="467" y="324"/>
                    <a:pt x="420" y="332"/>
                    <a:pt x="375" y="332"/>
                  </a:cubicBezTo>
                  <a:cubicBezTo>
                    <a:pt x="317" y="332"/>
                    <a:pt x="263" y="318"/>
                    <a:pt x="215" y="293"/>
                  </a:cubicBezTo>
                  <a:lnTo>
                    <a:pt x="215" y="293"/>
                  </a:lnTo>
                  <a:cubicBezTo>
                    <a:pt x="345" y="456"/>
                    <a:pt x="248" y="728"/>
                    <a:pt x="62" y="822"/>
                  </a:cubicBezTo>
                  <a:cubicBezTo>
                    <a:pt x="335" y="5351"/>
                    <a:pt x="639" y="9910"/>
                    <a:pt x="943" y="14439"/>
                  </a:cubicBezTo>
                  <a:cubicBezTo>
                    <a:pt x="1034" y="14439"/>
                    <a:pt x="1156" y="14469"/>
                    <a:pt x="1277" y="14500"/>
                  </a:cubicBezTo>
                  <a:cubicBezTo>
                    <a:pt x="1429" y="14500"/>
                    <a:pt x="1490" y="14591"/>
                    <a:pt x="1521" y="14712"/>
                  </a:cubicBezTo>
                  <a:cubicBezTo>
                    <a:pt x="1703" y="14621"/>
                    <a:pt x="1885" y="14530"/>
                    <a:pt x="2068" y="14439"/>
                  </a:cubicBezTo>
                  <a:cubicBezTo>
                    <a:pt x="1764" y="9636"/>
                    <a:pt x="1460" y="4834"/>
                    <a:pt x="118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54"/>
            <p:cNvSpPr/>
            <p:nvPr/>
          </p:nvSpPr>
          <p:spPr>
            <a:xfrm>
              <a:off x="11632787" y="6523788"/>
              <a:ext cx="48930" cy="343171"/>
            </a:xfrm>
            <a:custGeom>
              <a:avLst/>
              <a:gdLst/>
              <a:ahLst/>
              <a:cxnLst/>
              <a:rect l="l" t="t" r="r" b="b"/>
              <a:pathLst>
                <a:path w="1855" h="13010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4347"/>
                    <a:pt x="426" y="8693"/>
                    <a:pt x="699" y="13010"/>
                  </a:cubicBezTo>
                  <a:cubicBezTo>
                    <a:pt x="730" y="12949"/>
                    <a:pt x="791" y="12858"/>
                    <a:pt x="882" y="12827"/>
                  </a:cubicBezTo>
                  <a:cubicBezTo>
                    <a:pt x="1216" y="12675"/>
                    <a:pt x="1520" y="12493"/>
                    <a:pt x="1854" y="12341"/>
                  </a:cubicBezTo>
                  <a:cubicBezTo>
                    <a:pt x="1642" y="8572"/>
                    <a:pt x="1429" y="4803"/>
                    <a:pt x="1246" y="1034"/>
                  </a:cubicBezTo>
                  <a:cubicBezTo>
                    <a:pt x="1216" y="760"/>
                    <a:pt x="1216" y="487"/>
                    <a:pt x="1186" y="213"/>
                  </a:cubicBezTo>
                  <a:cubicBezTo>
                    <a:pt x="1034" y="274"/>
                    <a:pt x="912" y="335"/>
                    <a:pt x="760" y="395"/>
                  </a:cubicBezTo>
                  <a:cubicBezTo>
                    <a:pt x="728" y="405"/>
                    <a:pt x="697" y="409"/>
                    <a:pt x="668" y="409"/>
                  </a:cubicBezTo>
                  <a:cubicBezTo>
                    <a:pt x="504" y="409"/>
                    <a:pt x="391" y="272"/>
                    <a:pt x="365" y="92"/>
                  </a:cubicBezTo>
                  <a:cubicBezTo>
                    <a:pt x="243" y="92"/>
                    <a:pt x="122" y="3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54"/>
            <p:cNvSpPr/>
            <p:nvPr/>
          </p:nvSpPr>
          <p:spPr>
            <a:xfrm>
              <a:off x="11601503" y="5854327"/>
              <a:ext cx="61776" cy="660651"/>
            </a:xfrm>
            <a:custGeom>
              <a:avLst/>
              <a:gdLst/>
              <a:ahLst/>
              <a:cxnLst/>
              <a:rect l="l" t="t" r="r" b="b"/>
              <a:pathLst>
                <a:path w="2342" h="25046" extrusionOk="0">
                  <a:moveTo>
                    <a:pt x="913" y="0"/>
                  </a:moveTo>
                  <a:cubicBezTo>
                    <a:pt x="609" y="30"/>
                    <a:pt x="305" y="61"/>
                    <a:pt x="1" y="91"/>
                  </a:cubicBezTo>
                  <a:cubicBezTo>
                    <a:pt x="62" y="4651"/>
                    <a:pt x="305" y="9210"/>
                    <a:pt x="548" y="13739"/>
                  </a:cubicBezTo>
                  <a:cubicBezTo>
                    <a:pt x="761" y="13982"/>
                    <a:pt x="973" y="14225"/>
                    <a:pt x="1217" y="14468"/>
                  </a:cubicBezTo>
                  <a:cubicBezTo>
                    <a:pt x="1426" y="14700"/>
                    <a:pt x="1227" y="14986"/>
                    <a:pt x="986" y="14986"/>
                  </a:cubicBezTo>
                  <a:cubicBezTo>
                    <a:pt x="911" y="14986"/>
                    <a:pt x="833" y="14958"/>
                    <a:pt x="761" y="14894"/>
                  </a:cubicBezTo>
                  <a:cubicBezTo>
                    <a:pt x="700" y="14863"/>
                    <a:pt x="670" y="14803"/>
                    <a:pt x="609" y="14742"/>
                  </a:cubicBezTo>
                  <a:lnTo>
                    <a:pt x="609" y="14742"/>
                  </a:lnTo>
                  <a:cubicBezTo>
                    <a:pt x="761" y="17538"/>
                    <a:pt x="913" y="20304"/>
                    <a:pt x="1065" y="23070"/>
                  </a:cubicBezTo>
                  <a:cubicBezTo>
                    <a:pt x="1065" y="23617"/>
                    <a:pt x="1125" y="24164"/>
                    <a:pt x="1125" y="24712"/>
                  </a:cubicBezTo>
                  <a:cubicBezTo>
                    <a:pt x="1338" y="24772"/>
                    <a:pt x="1521" y="24894"/>
                    <a:pt x="1733" y="24924"/>
                  </a:cubicBezTo>
                  <a:cubicBezTo>
                    <a:pt x="1794" y="24955"/>
                    <a:pt x="1825" y="24985"/>
                    <a:pt x="1855" y="25046"/>
                  </a:cubicBezTo>
                  <a:cubicBezTo>
                    <a:pt x="2037" y="24955"/>
                    <a:pt x="2159" y="24833"/>
                    <a:pt x="2341" y="24742"/>
                  </a:cubicBezTo>
                  <a:cubicBezTo>
                    <a:pt x="2129" y="21095"/>
                    <a:pt x="1946" y="17417"/>
                    <a:pt x="1764" y="13739"/>
                  </a:cubicBezTo>
                  <a:cubicBezTo>
                    <a:pt x="1521" y="13830"/>
                    <a:pt x="1308" y="13891"/>
                    <a:pt x="1065" y="13921"/>
                  </a:cubicBezTo>
                  <a:cubicBezTo>
                    <a:pt x="1044" y="13924"/>
                    <a:pt x="1023" y="13926"/>
                    <a:pt x="1003" y="13926"/>
                  </a:cubicBezTo>
                  <a:cubicBezTo>
                    <a:pt x="625" y="13926"/>
                    <a:pt x="507" y="13397"/>
                    <a:pt x="882" y="13252"/>
                  </a:cubicBezTo>
                  <a:cubicBezTo>
                    <a:pt x="1156" y="13161"/>
                    <a:pt x="1429" y="12979"/>
                    <a:pt x="1703" y="12797"/>
                  </a:cubicBezTo>
                  <a:cubicBezTo>
                    <a:pt x="1521" y="8541"/>
                    <a:pt x="1369" y="4286"/>
                    <a:pt x="13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54"/>
            <p:cNvSpPr/>
            <p:nvPr/>
          </p:nvSpPr>
          <p:spPr>
            <a:xfrm>
              <a:off x="11678473" y="7276628"/>
              <a:ext cx="49748" cy="389675"/>
            </a:xfrm>
            <a:custGeom>
              <a:avLst/>
              <a:gdLst/>
              <a:ahLst/>
              <a:cxnLst/>
              <a:rect l="l" t="t" r="r" b="b"/>
              <a:pathLst>
                <a:path w="1886" h="14773" extrusionOk="0">
                  <a:moveTo>
                    <a:pt x="1095" y="1"/>
                  </a:moveTo>
                  <a:cubicBezTo>
                    <a:pt x="761" y="92"/>
                    <a:pt x="457" y="183"/>
                    <a:pt x="122" y="274"/>
                  </a:cubicBezTo>
                  <a:cubicBezTo>
                    <a:pt x="62" y="274"/>
                    <a:pt x="31" y="274"/>
                    <a:pt x="1" y="244"/>
                  </a:cubicBezTo>
                  <a:lnTo>
                    <a:pt x="1" y="244"/>
                  </a:lnTo>
                  <a:cubicBezTo>
                    <a:pt x="214" y="3527"/>
                    <a:pt x="426" y="6779"/>
                    <a:pt x="639" y="10062"/>
                  </a:cubicBezTo>
                  <a:cubicBezTo>
                    <a:pt x="821" y="10153"/>
                    <a:pt x="852" y="10426"/>
                    <a:pt x="670" y="10578"/>
                  </a:cubicBezTo>
                  <a:cubicBezTo>
                    <a:pt x="730" y="11946"/>
                    <a:pt x="821" y="13344"/>
                    <a:pt x="882" y="14743"/>
                  </a:cubicBezTo>
                  <a:lnTo>
                    <a:pt x="913" y="14743"/>
                  </a:lnTo>
                  <a:cubicBezTo>
                    <a:pt x="913" y="14743"/>
                    <a:pt x="1277" y="14773"/>
                    <a:pt x="1885" y="14773"/>
                  </a:cubicBezTo>
                  <a:cubicBezTo>
                    <a:pt x="1825" y="13162"/>
                    <a:pt x="1764" y="11521"/>
                    <a:pt x="1673" y="9910"/>
                  </a:cubicBezTo>
                  <a:cubicBezTo>
                    <a:pt x="1551" y="9910"/>
                    <a:pt x="1460" y="9910"/>
                    <a:pt x="1369" y="9940"/>
                  </a:cubicBezTo>
                  <a:cubicBezTo>
                    <a:pt x="1125" y="9940"/>
                    <a:pt x="1004" y="9636"/>
                    <a:pt x="1186" y="9484"/>
                  </a:cubicBezTo>
                  <a:cubicBezTo>
                    <a:pt x="1308" y="9363"/>
                    <a:pt x="1460" y="9241"/>
                    <a:pt x="1612" y="9150"/>
                  </a:cubicBezTo>
                  <a:cubicBezTo>
                    <a:pt x="1460" y="6110"/>
                    <a:pt x="1277" y="304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54"/>
            <p:cNvSpPr/>
            <p:nvPr/>
          </p:nvSpPr>
          <p:spPr>
            <a:xfrm>
              <a:off x="11172579" y="6017867"/>
              <a:ext cx="460235" cy="505947"/>
            </a:xfrm>
            <a:custGeom>
              <a:avLst/>
              <a:gdLst/>
              <a:ahLst/>
              <a:cxnLst/>
              <a:rect l="l" t="t" r="r" b="b"/>
              <a:pathLst>
                <a:path w="17448" h="19181" extrusionOk="0">
                  <a:moveTo>
                    <a:pt x="730" y="1"/>
                  </a:moveTo>
                  <a:cubicBezTo>
                    <a:pt x="486" y="244"/>
                    <a:pt x="243" y="487"/>
                    <a:pt x="0" y="730"/>
                  </a:cubicBezTo>
                  <a:cubicBezTo>
                    <a:pt x="2037" y="4074"/>
                    <a:pt x="4377" y="7235"/>
                    <a:pt x="6961" y="10214"/>
                  </a:cubicBezTo>
                  <a:cubicBezTo>
                    <a:pt x="9453" y="13040"/>
                    <a:pt x="13435" y="18177"/>
                    <a:pt x="17447" y="19180"/>
                  </a:cubicBezTo>
                  <a:cubicBezTo>
                    <a:pt x="17417" y="18968"/>
                    <a:pt x="17417" y="18724"/>
                    <a:pt x="17386" y="18512"/>
                  </a:cubicBezTo>
                  <a:cubicBezTo>
                    <a:pt x="13678" y="17113"/>
                    <a:pt x="10061" y="12341"/>
                    <a:pt x="7599" y="9575"/>
                  </a:cubicBezTo>
                  <a:cubicBezTo>
                    <a:pt x="4985" y="6627"/>
                    <a:pt x="2705" y="3375"/>
                    <a:pt x="7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54"/>
            <p:cNvSpPr/>
            <p:nvPr/>
          </p:nvSpPr>
          <p:spPr>
            <a:xfrm>
              <a:off x="11631178" y="6506141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3"/>
                    <a:pt x="31" y="457"/>
                    <a:pt x="61" y="669"/>
                  </a:cubicBezTo>
                  <a:cubicBezTo>
                    <a:pt x="183" y="700"/>
                    <a:pt x="304" y="761"/>
                    <a:pt x="426" y="791"/>
                  </a:cubicBezTo>
                  <a:cubicBezTo>
                    <a:pt x="396" y="639"/>
                    <a:pt x="426" y="517"/>
                    <a:pt x="578" y="426"/>
                  </a:cubicBezTo>
                  <a:cubicBezTo>
                    <a:pt x="639" y="396"/>
                    <a:pt x="669" y="365"/>
                    <a:pt x="730" y="335"/>
                  </a:cubicBezTo>
                  <a:cubicBezTo>
                    <a:pt x="700" y="274"/>
                    <a:pt x="669" y="244"/>
                    <a:pt x="608" y="213"/>
                  </a:cubicBezTo>
                  <a:cubicBezTo>
                    <a:pt x="396" y="183"/>
                    <a:pt x="213" y="6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54"/>
            <p:cNvSpPr/>
            <p:nvPr/>
          </p:nvSpPr>
          <p:spPr>
            <a:xfrm>
              <a:off x="11025049" y="6393905"/>
              <a:ext cx="628602" cy="504654"/>
            </a:xfrm>
            <a:custGeom>
              <a:avLst/>
              <a:gdLst/>
              <a:ahLst/>
              <a:cxnLst/>
              <a:rect l="l" t="t" r="r" b="b"/>
              <a:pathLst>
                <a:path w="23831" h="19132" extrusionOk="0">
                  <a:moveTo>
                    <a:pt x="152" y="0"/>
                  </a:moveTo>
                  <a:cubicBezTo>
                    <a:pt x="92" y="547"/>
                    <a:pt x="31" y="1064"/>
                    <a:pt x="0" y="1642"/>
                  </a:cubicBezTo>
                  <a:cubicBezTo>
                    <a:pt x="6444" y="9301"/>
                    <a:pt x="13922" y="17265"/>
                    <a:pt x="23618" y="19119"/>
                  </a:cubicBezTo>
                  <a:cubicBezTo>
                    <a:pt x="23644" y="19128"/>
                    <a:pt x="23669" y="19132"/>
                    <a:pt x="23691" y="19132"/>
                  </a:cubicBezTo>
                  <a:cubicBezTo>
                    <a:pt x="23745" y="19132"/>
                    <a:pt x="23788" y="19110"/>
                    <a:pt x="23831" y="19089"/>
                  </a:cubicBezTo>
                  <a:cubicBezTo>
                    <a:pt x="23800" y="18876"/>
                    <a:pt x="23800" y="18663"/>
                    <a:pt x="23770" y="18450"/>
                  </a:cubicBezTo>
                  <a:cubicBezTo>
                    <a:pt x="13496" y="16292"/>
                    <a:pt x="6931" y="7630"/>
                    <a:pt x="15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54"/>
            <p:cNvSpPr/>
            <p:nvPr/>
          </p:nvSpPr>
          <p:spPr>
            <a:xfrm>
              <a:off x="11652834" y="6880570"/>
              <a:ext cx="9628" cy="16855"/>
            </a:xfrm>
            <a:custGeom>
              <a:avLst/>
              <a:gdLst/>
              <a:ahLst/>
              <a:cxnLst/>
              <a:rect l="l" t="t" r="r" b="b"/>
              <a:pathLst>
                <a:path w="365" h="639" extrusionOk="0">
                  <a:moveTo>
                    <a:pt x="0" y="0"/>
                  </a:moveTo>
                  <a:cubicBezTo>
                    <a:pt x="0" y="213"/>
                    <a:pt x="0" y="426"/>
                    <a:pt x="31" y="639"/>
                  </a:cubicBezTo>
                  <a:cubicBezTo>
                    <a:pt x="304" y="517"/>
                    <a:pt x="365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54"/>
            <p:cNvSpPr/>
            <p:nvPr/>
          </p:nvSpPr>
          <p:spPr>
            <a:xfrm>
              <a:off x="11035469" y="68124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700"/>
                    <a:pt x="152" y="1369"/>
                    <a:pt x="244" y="2068"/>
                  </a:cubicBezTo>
                  <a:cubicBezTo>
                    <a:pt x="6627" y="9636"/>
                    <a:pt x="14803" y="17417"/>
                    <a:pt x="24226" y="17448"/>
                  </a:cubicBezTo>
                  <a:cubicBezTo>
                    <a:pt x="24256" y="17448"/>
                    <a:pt x="24256" y="17417"/>
                    <a:pt x="24287" y="17387"/>
                  </a:cubicBezTo>
                  <a:cubicBezTo>
                    <a:pt x="24317" y="17387"/>
                    <a:pt x="24317" y="17387"/>
                    <a:pt x="24347" y="17357"/>
                  </a:cubicBezTo>
                  <a:cubicBezTo>
                    <a:pt x="24347" y="17205"/>
                    <a:pt x="24317" y="17022"/>
                    <a:pt x="24317" y="16840"/>
                  </a:cubicBezTo>
                  <a:cubicBezTo>
                    <a:pt x="14317" y="15806"/>
                    <a:pt x="6475" y="781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54"/>
            <p:cNvSpPr/>
            <p:nvPr/>
          </p:nvSpPr>
          <p:spPr>
            <a:xfrm>
              <a:off x="11676890" y="7256581"/>
              <a:ext cx="15246" cy="13664"/>
            </a:xfrm>
            <a:custGeom>
              <a:avLst/>
              <a:gdLst/>
              <a:ahLst/>
              <a:cxnLst/>
              <a:rect l="l" t="t" r="r" b="b"/>
              <a:pathLst>
                <a:path w="578" h="518" extrusionOk="0">
                  <a:moveTo>
                    <a:pt x="0" y="1"/>
                  </a:moveTo>
                  <a:cubicBezTo>
                    <a:pt x="0" y="183"/>
                    <a:pt x="30" y="335"/>
                    <a:pt x="30" y="518"/>
                  </a:cubicBezTo>
                  <a:cubicBezTo>
                    <a:pt x="213" y="426"/>
                    <a:pt x="395" y="366"/>
                    <a:pt x="578" y="274"/>
                  </a:cubicBezTo>
                  <a:cubicBezTo>
                    <a:pt x="547" y="153"/>
                    <a:pt x="486" y="62"/>
                    <a:pt x="334" y="31"/>
                  </a:cubicBezTo>
                  <a:cubicBezTo>
                    <a:pt x="213" y="31"/>
                    <a:pt x="122" y="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54"/>
            <p:cNvSpPr/>
            <p:nvPr/>
          </p:nvSpPr>
          <p:spPr>
            <a:xfrm>
              <a:off x="11187799" y="7340778"/>
              <a:ext cx="508347" cy="228904"/>
            </a:xfrm>
            <a:custGeom>
              <a:avLst/>
              <a:gdLst/>
              <a:ahLst/>
              <a:cxnLst/>
              <a:rect l="l" t="t" r="r" b="b"/>
              <a:pathLst>
                <a:path w="19272" h="8678" extrusionOk="0">
                  <a:moveTo>
                    <a:pt x="1" y="0"/>
                  </a:moveTo>
                  <a:cubicBezTo>
                    <a:pt x="609" y="973"/>
                    <a:pt x="1277" y="1855"/>
                    <a:pt x="1976" y="2675"/>
                  </a:cubicBezTo>
                  <a:cubicBezTo>
                    <a:pt x="5699" y="5574"/>
                    <a:pt x="11045" y="8677"/>
                    <a:pt x="16021" y="8677"/>
                  </a:cubicBezTo>
                  <a:cubicBezTo>
                    <a:pt x="17098" y="8677"/>
                    <a:pt x="18158" y="8532"/>
                    <a:pt x="19180" y="8207"/>
                  </a:cubicBezTo>
                  <a:cubicBezTo>
                    <a:pt x="19211" y="8207"/>
                    <a:pt x="19241" y="8146"/>
                    <a:pt x="19272" y="8146"/>
                  </a:cubicBezTo>
                  <a:cubicBezTo>
                    <a:pt x="19241" y="7964"/>
                    <a:pt x="19241" y="7782"/>
                    <a:pt x="19241" y="7630"/>
                  </a:cubicBezTo>
                  <a:cubicBezTo>
                    <a:pt x="19180" y="7569"/>
                    <a:pt x="19089" y="7569"/>
                    <a:pt x="18998" y="7569"/>
                  </a:cubicBezTo>
                  <a:cubicBezTo>
                    <a:pt x="18028" y="7763"/>
                    <a:pt x="17064" y="7855"/>
                    <a:pt x="16108" y="7855"/>
                  </a:cubicBezTo>
                  <a:cubicBezTo>
                    <a:pt x="10317" y="7855"/>
                    <a:pt x="4801" y="44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54"/>
            <p:cNvSpPr/>
            <p:nvPr/>
          </p:nvSpPr>
          <p:spPr>
            <a:xfrm>
              <a:off x="11695328" y="7542012"/>
              <a:ext cx="5618" cy="13664"/>
            </a:xfrm>
            <a:custGeom>
              <a:avLst/>
              <a:gdLst/>
              <a:ahLst/>
              <a:cxnLst/>
              <a:rect l="l" t="t" r="r" b="b"/>
              <a:pathLst>
                <a:path w="213" h="518" extrusionOk="0">
                  <a:moveTo>
                    <a:pt x="0" y="1"/>
                  </a:moveTo>
                  <a:cubicBezTo>
                    <a:pt x="0" y="153"/>
                    <a:pt x="0" y="335"/>
                    <a:pt x="31" y="517"/>
                  </a:cubicBezTo>
                  <a:cubicBezTo>
                    <a:pt x="213" y="365"/>
                    <a:pt x="182" y="9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54"/>
            <p:cNvSpPr/>
            <p:nvPr/>
          </p:nvSpPr>
          <p:spPr>
            <a:xfrm>
              <a:off x="11373021" y="5896003"/>
              <a:ext cx="244546" cy="347181"/>
            </a:xfrm>
            <a:custGeom>
              <a:avLst/>
              <a:gdLst/>
              <a:ahLst/>
              <a:cxnLst/>
              <a:rect l="l" t="t" r="r" b="b"/>
              <a:pathLst>
                <a:path w="9271" h="13162" extrusionOk="0">
                  <a:moveTo>
                    <a:pt x="1034" y="1"/>
                  </a:moveTo>
                  <a:cubicBezTo>
                    <a:pt x="699" y="122"/>
                    <a:pt x="334" y="213"/>
                    <a:pt x="0" y="365"/>
                  </a:cubicBezTo>
                  <a:cubicBezTo>
                    <a:pt x="2310" y="5107"/>
                    <a:pt x="5350" y="9484"/>
                    <a:pt x="9271" y="13162"/>
                  </a:cubicBezTo>
                  <a:cubicBezTo>
                    <a:pt x="9240" y="12828"/>
                    <a:pt x="9240" y="12493"/>
                    <a:pt x="9210" y="12159"/>
                  </a:cubicBezTo>
                  <a:cubicBezTo>
                    <a:pt x="5775" y="8451"/>
                    <a:pt x="313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54"/>
            <p:cNvSpPr/>
            <p:nvPr/>
          </p:nvSpPr>
          <p:spPr>
            <a:xfrm>
              <a:off x="11615932" y="6216701"/>
              <a:ext cx="23186" cy="32919"/>
            </a:xfrm>
            <a:custGeom>
              <a:avLst/>
              <a:gdLst/>
              <a:ahLst/>
              <a:cxnLst/>
              <a:rect l="l" t="t" r="r" b="b"/>
              <a:pathLst>
                <a:path w="879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35"/>
                    <a:pt x="31" y="670"/>
                    <a:pt x="62" y="1004"/>
                  </a:cubicBezTo>
                  <a:cubicBezTo>
                    <a:pt x="123" y="1065"/>
                    <a:pt x="153" y="1125"/>
                    <a:pt x="214" y="1156"/>
                  </a:cubicBezTo>
                  <a:cubicBezTo>
                    <a:pt x="286" y="1220"/>
                    <a:pt x="364" y="1248"/>
                    <a:pt x="439" y="1248"/>
                  </a:cubicBezTo>
                  <a:cubicBezTo>
                    <a:pt x="680" y="1248"/>
                    <a:pt x="879" y="962"/>
                    <a:pt x="670" y="730"/>
                  </a:cubicBezTo>
                  <a:cubicBezTo>
                    <a:pt x="426" y="48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54"/>
            <p:cNvSpPr/>
            <p:nvPr/>
          </p:nvSpPr>
          <p:spPr>
            <a:xfrm>
              <a:off x="11646398" y="6067589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72"/>
                    <a:pt x="1460" y="3708"/>
                    <a:pt x="1" y="4712"/>
                  </a:cubicBezTo>
                  <a:cubicBezTo>
                    <a:pt x="31" y="5046"/>
                    <a:pt x="31" y="5350"/>
                    <a:pt x="62" y="5654"/>
                  </a:cubicBezTo>
                  <a:cubicBezTo>
                    <a:pt x="1673" y="5076"/>
                    <a:pt x="3223" y="3313"/>
                    <a:pt x="4530" y="1490"/>
                  </a:cubicBezTo>
                  <a:cubicBezTo>
                    <a:pt x="440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54"/>
            <p:cNvSpPr/>
            <p:nvPr/>
          </p:nvSpPr>
          <p:spPr>
            <a:xfrm>
              <a:off x="11755442" y="5908031"/>
              <a:ext cx="131518" cy="198860"/>
            </a:xfrm>
            <a:custGeom>
              <a:avLst/>
              <a:gdLst/>
              <a:ahLst/>
              <a:cxnLst/>
              <a:rect l="l" t="t" r="r" b="b"/>
              <a:pathLst>
                <a:path w="4986" h="7539" extrusionOk="0">
                  <a:moveTo>
                    <a:pt x="3983" y="1"/>
                  </a:moveTo>
                  <a:cubicBezTo>
                    <a:pt x="3071" y="1520"/>
                    <a:pt x="2129" y="3010"/>
                    <a:pt x="1095" y="4438"/>
                  </a:cubicBezTo>
                  <a:cubicBezTo>
                    <a:pt x="791" y="4864"/>
                    <a:pt x="426" y="5441"/>
                    <a:pt x="1" y="6049"/>
                  </a:cubicBezTo>
                  <a:cubicBezTo>
                    <a:pt x="122" y="6536"/>
                    <a:pt x="274" y="7052"/>
                    <a:pt x="396" y="7539"/>
                  </a:cubicBezTo>
                  <a:cubicBezTo>
                    <a:pt x="1429" y="6140"/>
                    <a:pt x="2311" y="4712"/>
                    <a:pt x="3010" y="3709"/>
                  </a:cubicBezTo>
                  <a:cubicBezTo>
                    <a:pt x="3709" y="2736"/>
                    <a:pt x="4347" y="1672"/>
                    <a:pt x="4986" y="639"/>
                  </a:cubicBezTo>
                  <a:cubicBezTo>
                    <a:pt x="4651" y="426"/>
                    <a:pt x="4347" y="183"/>
                    <a:pt x="398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54"/>
            <p:cNvSpPr/>
            <p:nvPr/>
          </p:nvSpPr>
          <p:spPr>
            <a:xfrm>
              <a:off x="11614930" y="6191853"/>
              <a:ext cx="33104" cy="29807"/>
            </a:xfrm>
            <a:custGeom>
              <a:avLst/>
              <a:gdLst/>
              <a:ahLst/>
              <a:cxnLst/>
              <a:rect l="l" t="t" r="r" b="b"/>
              <a:pathLst>
                <a:path w="1255" h="1130" extrusionOk="0">
                  <a:moveTo>
                    <a:pt x="1194" y="1"/>
                  </a:moveTo>
                  <a:cubicBezTo>
                    <a:pt x="920" y="213"/>
                    <a:pt x="647" y="365"/>
                    <a:pt x="404" y="456"/>
                  </a:cubicBezTo>
                  <a:cubicBezTo>
                    <a:pt x="0" y="629"/>
                    <a:pt x="116" y="1130"/>
                    <a:pt x="517" y="1130"/>
                  </a:cubicBezTo>
                  <a:cubicBezTo>
                    <a:pt x="539" y="1130"/>
                    <a:pt x="562" y="1128"/>
                    <a:pt x="586" y="1125"/>
                  </a:cubicBezTo>
                  <a:cubicBezTo>
                    <a:pt x="799" y="1095"/>
                    <a:pt x="1012" y="1034"/>
                    <a:pt x="1255" y="943"/>
                  </a:cubicBezTo>
                  <a:cubicBezTo>
                    <a:pt x="1224" y="639"/>
                    <a:pt x="1224" y="305"/>
                    <a:pt x="119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54"/>
            <p:cNvSpPr/>
            <p:nvPr/>
          </p:nvSpPr>
          <p:spPr>
            <a:xfrm>
              <a:off x="11663253" y="6387495"/>
              <a:ext cx="170794" cy="141937"/>
            </a:xfrm>
            <a:custGeom>
              <a:avLst/>
              <a:gdLst/>
              <a:ahLst/>
              <a:cxnLst/>
              <a:rect l="l" t="t" r="r" b="b"/>
              <a:pathLst>
                <a:path w="6475" h="5381" extrusionOk="0">
                  <a:moveTo>
                    <a:pt x="6231" y="0"/>
                  </a:moveTo>
                  <a:cubicBezTo>
                    <a:pt x="4377" y="1702"/>
                    <a:pt x="2310" y="3222"/>
                    <a:pt x="0" y="4529"/>
                  </a:cubicBezTo>
                  <a:cubicBezTo>
                    <a:pt x="0" y="4803"/>
                    <a:pt x="31" y="5107"/>
                    <a:pt x="31" y="5380"/>
                  </a:cubicBezTo>
                  <a:cubicBezTo>
                    <a:pt x="2371" y="4468"/>
                    <a:pt x="4529" y="3161"/>
                    <a:pt x="6475" y="1550"/>
                  </a:cubicBezTo>
                  <a:cubicBezTo>
                    <a:pt x="6414" y="1034"/>
                    <a:pt x="6323" y="517"/>
                    <a:pt x="62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54"/>
            <p:cNvSpPr/>
            <p:nvPr/>
          </p:nvSpPr>
          <p:spPr>
            <a:xfrm>
              <a:off x="11827611" y="6114092"/>
              <a:ext cx="239745" cy="314314"/>
            </a:xfrm>
            <a:custGeom>
              <a:avLst/>
              <a:gdLst/>
              <a:ahLst/>
              <a:cxnLst/>
              <a:rect l="l" t="t" r="r" b="b"/>
              <a:pathLst>
                <a:path w="9089" h="11916" extrusionOk="0">
                  <a:moveTo>
                    <a:pt x="8390" y="0"/>
                  </a:moveTo>
                  <a:cubicBezTo>
                    <a:pt x="5958" y="3830"/>
                    <a:pt x="3283" y="7356"/>
                    <a:pt x="0" y="10365"/>
                  </a:cubicBezTo>
                  <a:cubicBezTo>
                    <a:pt x="92" y="10882"/>
                    <a:pt x="183" y="11399"/>
                    <a:pt x="244" y="11915"/>
                  </a:cubicBezTo>
                  <a:cubicBezTo>
                    <a:pt x="3769" y="9028"/>
                    <a:pt x="6687" y="5228"/>
                    <a:pt x="9089" y="1277"/>
                  </a:cubicBezTo>
                  <a:cubicBezTo>
                    <a:pt x="8846" y="851"/>
                    <a:pt x="8633" y="395"/>
                    <a:pt x="83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54"/>
            <p:cNvSpPr/>
            <p:nvPr/>
          </p:nvSpPr>
          <p:spPr>
            <a:xfrm>
              <a:off x="11642415" y="6506959"/>
              <a:ext cx="21656" cy="27644"/>
            </a:xfrm>
            <a:custGeom>
              <a:avLst/>
              <a:gdLst/>
              <a:ahLst/>
              <a:cxnLst/>
              <a:rect l="l" t="t" r="r" b="b"/>
              <a:pathLst>
                <a:path w="821" h="1048" extrusionOk="0">
                  <a:moveTo>
                    <a:pt x="790" y="0"/>
                  </a:moveTo>
                  <a:cubicBezTo>
                    <a:pt x="608" y="91"/>
                    <a:pt x="486" y="213"/>
                    <a:pt x="304" y="304"/>
                  </a:cubicBezTo>
                  <a:cubicBezTo>
                    <a:pt x="449" y="478"/>
                    <a:pt x="318" y="762"/>
                    <a:pt x="68" y="762"/>
                  </a:cubicBezTo>
                  <a:cubicBezTo>
                    <a:pt x="56" y="762"/>
                    <a:pt x="43" y="761"/>
                    <a:pt x="30" y="760"/>
                  </a:cubicBezTo>
                  <a:lnTo>
                    <a:pt x="0" y="760"/>
                  </a:lnTo>
                  <a:cubicBezTo>
                    <a:pt x="26" y="914"/>
                    <a:pt x="139" y="1047"/>
                    <a:pt x="302" y="1047"/>
                  </a:cubicBezTo>
                  <a:cubicBezTo>
                    <a:pt x="332" y="1047"/>
                    <a:pt x="363" y="1043"/>
                    <a:pt x="395" y="1033"/>
                  </a:cubicBezTo>
                  <a:cubicBezTo>
                    <a:pt x="547" y="973"/>
                    <a:pt x="699" y="912"/>
                    <a:pt x="821" y="851"/>
                  </a:cubicBezTo>
                  <a:cubicBezTo>
                    <a:pt x="821" y="578"/>
                    <a:pt x="790" y="304"/>
                    <a:pt x="7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54"/>
            <p:cNvSpPr/>
            <p:nvPr/>
          </p:nvSpPr>
          <p:spPr>
            <a:xfrm>
              <a:off x="11641597" y="6514951"/>
              <a:ext cx="12661" cy="12107"/>
            </a:xfrm>
            <a:custGeom>
              <a:avLst/>
              <a:gdLst/>
              <a:ahLst/>
              <a:cxnLst/>
              <a:rect l="l" t="t" r="r" b="b"/>
              <a:pathLst>
                <a:path w="480" h="459" extrusionOk="0">
                  <a:moveTo>
                    <a:pt x="335" y="1"/>
                  </a:moveTo>
                  <a:cubicBezTo>
                    <a:pt x="274" y="31"/>
                    <a:pt x="244" y="62"/>
                    <a:pt x="183" y="92"/>
                  </a:cubicBezTo>
                  <a:cubicBezTo>
                    <a:pt x="31" y="183"/>
                    <a:pt x="1" y="305"/>
                    <a:pt x="31" y="427"/>
                  </a:cubicBezTo>
                  <a:cubicBezTo>
                    <a:pt x="31" y="457"/>
                    <a:pt x="61" y="457"/>
                    <a:pt x="61" y="457"/>
                  </a:cubicBezTo>
                  <a:cubicBezTo>
                    <a:pt x="74" y="458"/>
                    <a:pt x="87" y="459"/>
                    <a:pt x="99" y="459"/>
                  </a:cubicBezTo>
                  <a:cubicBezTo>
                    <a:pt x="349" y="459"/>
                    <a:pt x="480" y="175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54"/>
            <p:cNvSpPr/>
            <p:nvPr/>
          </p:nvSpPr>
          <p:spPr>
            <a:xfrm>
              <a:off x="11650407" y="6866932"/>
              <a:ext cx="1635" cy="10445"/>
            </a:xfrm>
            <a:custGeom>
              <a:avLst/>
              <a:gdLst/>
              <a:ahLst/>
              <a:cxnLst/>
              <a:rect l="l" t="t" r="r" b="b"/>
              <a:pathLst>
                <a:path w="62" h="396" extrusionOk="0">
                  <a:moveTo>
                    <a:pt x="31" y="1"/>
                  </a:moveTo>
                  <a:cubicBezTo>
                    <a:pt x="1" y="153"/>
                    <a:pt x="1" y="274"/>
                    <a:pt x="62" y="396"/>
                  </a:cubicBezTo>
                  <a:cubicBezTo>
                    <a:pt x="62" y="274"/>
                    <a:pt x="62" y="153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54"/>
            <p:cNvSpPr/>
            <p:nvPr/>
          </p:nvSpPr>
          <p:spPr>
            <a:xfrm>
              <a:off x="11681691" y="6749078"/>
              <a:ext cx="184431" cy="126691"/>
            </a:xfrm>
            <a:custGeom>
              <a:avLst/>
              <a:gdLst/>
              <a:ahLst/>
              <a:cxnLst/>
              <a:rect l="l" t="t" r="r" b="b"/>
              <a:pathLst>
                <a:path w="6992" h="4803" extrusionOk="0">
                  <a:moveTo>
                    <a:pt x="6961" y="0"/>
                  </a:moveTo>
                  <a:cubicBezTo>
                    <a:pt x="4773" y="1399"/>
                    <a:pt x="2432" y="2675"/>
                    <a:pt x="0" y="3800"/>
                  </a:cubicBezTo>
                  <a:cubicBezTo>
                    <a:pt x="31" y="4134"/>
                    <a:pt x="31" y="4469"/>
                    <a:pt x="61" y="4803"/>
                  </a:cubicBezTo>
                  <a:cubicBezTo>
                    <a:pt x="2462" y="3800"/>
                    <a:pt x="4803" y="2645"/>
                    <a:pt x="6991" y="1307"/>
                  </a:cubicBezTo>
                  <a:cubicBezTo>
                    <a:pt x="6991" y="882"/>
                    <a:pt x="6961" y="456"/>
                    <a:pt x="69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54"/>
            <p:cNvSpPr/>
            <p:nvPr/>
          </p:nvSpPr>
          <p:spPr>
            <a:xfrm>
              <a:off x="11865305" y="6486912"/>
              <a:ext cx="315106" cy="297459"/>
            </a:xfrm>
            <a:custGeom>
              <a:avLst/>
              <a:gdLst/>
              <a:ahLst/>
              <a:cxnLst/>
              <a:rect l="l" t="t" r="r" b="b"/>
              <a:pathLst>
                <a:path w="11946" h="11277" extrusionOk="0">
                  <a:moveTo>
                    <a:pt x="11672" y="0"/>
                  </a:moveTo>
                  <a:cubicBezTo>
                    <a:pt x="8268" y="3830"/>
                    <a:pt x="4377" y="7143"/>
                    <a:pt x="0" y="9939"/>
                  </a:cubicBezTo>
                  <a:cubicBezTo>
                    <a:pt x="0" y="10395"/>
                    <a:pt x="30" y="10821"/>
                    <a:pt x="30" y="11277"/>
                  </a:cubicBezTo>
                  <a:cubicBezTo>
                    <a:pt x="4468" y="8632"/>
                    <a:pt x="8450" y="5441"/>
                    <a:pt x="11946" y="1702"/>
                  </a:cubicBezTo>
                  <a:cubicBezTo>
                    <a:pt x="11854" y="1125"/>
                    <a:pt x="11763" y="578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54"/>
            <p:cNvSpPr/>
            <p:nvPr/>
          </p:nvSpPr>
          <p:spPr>
            <a:xfrm>
              <a:off x="11651225" y="6849286"/>
              <a:ext cx="32101" cy="35319"/>
            </a:xfrm>
            <a:custGeom>
              <a:avLst/>
              <a:gdLst/>
              <a:ahLst/>
              <a:cxnLst/>
              <a:rect l="l" t="t" r="r" b="b"/>
              <a:pathLst>
                <a:path w="1217" h="1339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2" y="518"/>
                    <a:pt x="61" y="609"/>
                    <a:pt x="0" y="670"/>
                  </a:cubicBezTo>
                  <a:cubicBezTo>
                    <a:pt x="31" y="822"/>
                    <a:pt x="31" y="943"/>
                    <a:pt x="31" y="1065"/>
                  </a:cubicBezTo>
                  <a:cubicBezTo>
                    <a:pt x="101" y="1229"/>
                    <a:pt x="225" y="1339"/>
                    <a:pt x="390" y="1339"/>
                  </a:cubicBezTo>
                  <a:cubicBezTo>
                    <a:pt x="439" y="1339"/>
                    <a:pt x="492" y="1329"/>
                    <a:pt x="547" y="1308"/>
                  </a:cubicBezTo>
                  <a:cubicBezTo>
                    <a:pt x="760" y="1217"/>
                    <a:pt x="1003" y="1126"/>
                    <a:pt x="1216" y="1004"/>
                  </a:cubicBezTo>
                  <a:cubicBezTo>
                    <a:pt x="1186" y="670"/>
                    <a:pt x="1186" y="33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54"/>
            <p:cNvSpPr/>
            <p:nvPr/>
          </p:nvSpPr>
          <p:spPr>
            <a:xfrm>
              <a:off x="11671272" y="72726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53"/>
                    <a:pt x="91" y="366"/>
                    <a:pt x="274" y="396"/>
                  </a:cubicBezTo>
                  <a:cubicBezTo>
                    <a:pt x="274" y="274"/>
                    <a:pt x="243" y="15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54"/>
            <p:cNvSpPr/>
            <p:nvPr/>
          </p:nvSpPr>
          <p:spPr>
            <a:xfrm>
              <a:off x="11706539" y="7179611"/>
              <a:ext cx="142729" cy="97043"/>
            </a:xfrm>
            <a:custGeom>
              <a:avLst/>
              <a:gdLst/>
              <a:ahLst/>
              <a:cxnLst/>
              <a:rect l="l" t="t" r="r" b="b"/>
              <a:pathLst>
                <a:path w="5411" h="3679" extrusionOk="0">
                  <a:moveTo>
                    <a:pt x="5411" y="1"/>
                  </a:moveTo>
                  <a:lnTo>
                    <a:pt x="5411" y="1"/>
                  </a:lnTo>
                  <a:cubicBezTo>
                    <a:pt x="3679" y="1095"/>
                    <a:pt x="1855" y="2007"/>
                    <a:pt x="1" y="2919"/>
                  </a:cubicBezTo>
                  <a:cubicBezTo>
                    <a:pt x="1" y="3162"/>
                    <a:pt x="1" y="3405"/>
                    <a:pt x="31" y="3679"/>
                  </a:cubicBezTo>
                  <a:cubicBezTo>
                    <a:pt x="1855" y="3132"/>
                    <a:pt x="3618" y="2372"/>
                    <a:pt x="5259" y="1429"/>
                  </a:cubicBezTo>
                  <a:cubicBezTo>
                    <a:pt x="5320" y="943"/>
                    <a:pt x="5350" y="487"/>
                    <a:pt x="541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54"/>
            <p:cNvSpPr/>
            <p:nvPr/>
          </p:nvSpPr>
          <p:spPr>
            <a:xfrm>
              <a:off x="11845258" y="6803600"/>
              <a:ext cx="360000" cy="413731"/>
            </a:xfrm>
            <a:custGeom>
              <a:avLst/>
              <a:gdLst/>
              <a:ahLst/>
              <a:cxnLst/>
              <a:rect l="l" t="t" r="r" b="b"/>
              <a:pathLst>
                <a:path w="13648" h="15685" extrusionOk="0">
                  <a:moveTo>
                    <a:pt x="13617" y="0"/>
                  </a:moveTo>
                  <a:cubicBezTo>
                    <a:pt x="11034" y="3526"/>
                    <a:pt x="8511" y="7052"/>
                    <a:pt x="5411" y="10152"/>
                  </a:cubicBezTo>
                  <a:cubicBezTo>
                    <a:pt x="3800" y="11794"/>
                    <a:pt x="2037" y="13101"/>
                    <a:pt x="152" y="14256"/>
                  </a:cubicBezTo>
                  <a:cubicBezTo>
                    <a:pt x="91" y="14742"/>
                    <a:pt x="61" y="15198"/>
                    <a:pt x="0" y="15684"/>
                  </a:cubicBezTo>
                  <a:cubicBezTo>
                    <a:pt x="5623" y="12523"/>
                    <a:pt x="10243" y="7326"/>
                    <a:pt x="13648" y="1946"/>
                  </a:cubicBezTo>
                  <a:cubicBezTo>
                    <a:pt x="13648" y="1307"/>
                    <a:pt x="13648" y="639"/>
                    <a:pt x="1361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54"/>
            <p:cNvSpPr/>
            <p:nvPr/>
          </p:nvSpPr>
          <p:spPr>
            <a:xfrm>
              <a:off x="11677682" y="7256581"/>
              <a:ext cx="29675" cy="27301"/>
            </a:xfrm>
            <a:custGeom>
              <a:avLst/>
              <a:gdLst/>
              <a:ahLst/>
              <a:cxnLst/>
              <a:rect l="l" t="t" r="r" b="b"/>
              <a:pathLst>
                <a:path w="1125" h="1035" extrusionOk="0">
                  <a:moveTo>
                    <a:pt x="1064" y="1"/>
                  </a:moveTo>
                  <a:cubicBezTo>
                    <a:pt x="912" y="92"/>
                    <a:pt x="730" y="183"/>
                    <a:pt x="548" y="274"/>
                  </a:cubicBezTo>
                  <a:cubicBezTo>
                    <a:pt x="608" y="426"/>
                    <a:pt x="517" y="639"/>
                    <a:pt x="304" y="639"/>
                  </a:cubicBezTo>
                  <a:cubicBezTo>
                    <a:pt x="213" y="639"/>
                    <a:pt x="92" y="609"/>
                    <a:pt x="0" y="609"/>
                  </a:cubicBezTo>
                  <a:cubicBezTo>
                    <a:pt x="0" y="761"/>
                    <a:pt x="31" y="882"/>
                    <a:pt x="31" y="1004"/>
                  </a:cubicBezTo>
                  <a:cubicBezTo>
                    <a:pt x="61" y="1034"/>
                    <a:pt x="92" y="1034"/>
                    <a:pt x="152" y="1034"/>
                  </a:cubicBezTo>
                  <a:cubicBezTo>
                    <a:pt x="456" y="943"/>
                    <a:pt x="791" y="852"/>
                    <a:pt x="1125" y="761"/>
                  </a:cubicBezTo>
                  <a:cubicBezTo>
                    <a:pt x="1095" y="487"/>
                    <a:pt x="1095" y="244"/>
                    <a:pt x="106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54"/>
            <p:cNvSpPr/>
            <p:nvPr/>
          </p:nvSpPr>
          <p:spPr>
            <a:xfrm>
              <a:off x="11674464" y="72702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31"/>
                    <a:pt x="92" y="31"/>
                    <a:pt x="62" y="31"/>
                  </a:cubicBezTo>
                  <a:cubicBezTo>
                    <a:pt x="31" y="61"/>
                    <a:pt x="31" y="92"/>
                    <a:pt x="1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54"/>
            <p:cNvSpPr/>
            <p:nvPr/>
          </p:nvSpPr>
          <p:spPr>
            <a:xfrm>
              <a:off x="11677682" y="7263808"/>
              <a:ext cx="16064" cy="9654"/>
            </a:xfrm>
            <a:custGeom>
              <a:avLst/>
              <a:gdLst/>
              <a:ahLst/>
              <a:cxnLst/>
              <a:rect l="l" t="t" r="r" b="b"/>
              <a:pathLst>
                <a:path w="609" h="366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92"/>
                    <a:pt x="183" y="183"/>
                    <a:pt x="0" y="244"/>
                  </a:cubicBezTo>
                  <a:cubicBezTo>
                    <a:pt x="0" y="274"/>
                    <a:pt x="0" y="304"/>
                    <a:pt x="0" y="335"/>
                  </a:cubicBezTo>
                  <a:cubicBezTo>
                    <a:pt x="92" y="335"/>
                    <a:pt x="183" y="365"/>
                    <a:pt x="304" y="365"/>
                  </a:cubicBezTo>
                  <a:cubicBezTo>
                    <a:pt x="517" y="365"/>
                    <a:pt x="608" y="152"/>
                    <a:pt x="54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54"/>
            <p:cNvSpPr/>
            <p:nvPr/>
          </p:nvSpPr>
          <p:spPr>
            <a:xfrm>
              <a:off x="11720967" y="7497909"/>
              <a:ext cx="72987" cy="40120"/>
            </a:xfrm>
            <a:custGeom>
              <a:avLst/>
              <a:gdLst/>
              <a:ahLst/>
              <a:cxnLst/>
              <a:rect l="l" t="t" r="r" b="b"/>
              <a:pathLst>
                <a:path w="2767" h="1521" extrusionOk="0">
                  <a:moveTo>
                    <a:pt x="2767" y="1"/>
                  </a:moveTo>
                  <a:cubicBezTo>
                    <a:pt x="1794" y="183"/>
                    <a:pt x="821" y="275"/>
                    <a:pt x="1" y="761"/>
                  </a:cubicBezTo>
                  <a:cubicBezTo>
                    <a:pt x="31" y="1004"/>
                    <a:pt x="31" y="1247"/>
                    <a:pt x="62" y="1521"/>
                  </a:cubicBezTo>
                  <a:cubicBezTo>
                    <a:pt x="913" y="1460"/>
                    <a:pt x="1703" y="1338"/>
                    <a:pt x="2493" y="1186"/>
                  </a:cubicBezTo>
                  <a:cubicBezTo>
                    <a:pt x="2584" y="791"/>
                    <a:pt x="2676" y="396"/>
                    <a:pt x="276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54"/>
            <p:cNvSpPr/>
            <p:nvPr/>
          </p:nvSpPr>
          <p:spPr>
            <a:xfrm>
              <a:off x="11786726" y="7208495"/>
              <a:ext cx="388883" cy="320724"/>
            </a:xfrm>
            <a:custGeom>
              <a:avLst/>
              <a:gdLst/>
              <a:ahLst/>
              <a:cxnLst/>
              <a:rect l="l" t="t" r="r" b="b"/>
              <a:pathLst>
                <a:path w="14743" h="12159" extrusionOk="0">
                  <a:moveTo>
                    <a:pt x="14742" y="0"/>
                  </a:moveTo>
                  <a:lnTo>
                    <a:pt x="14742" y="0"/>
                  </a:lnTo>
                  <a:cubicBezTo>
                    <a:pt x="13557" y="1277"/>
                    <a:pt x="12341" y="2523"/>
                    <a:pt x="11186" y="3800"/>
                  </a:cubicBezTo>
                  <a:cubicBezTo>
                    <a:pt x="8450" y="6778"/>
                    <a:pt x="5380" y="9453"/>
                    <a:pt x="1459" y="10699"/>
                  </a:cubicBezTo>
                  <a:cubicBezTo>
                    <a:pt x="1064" y="10851"/>
                    <a:pt x="669" y="10912"/>
                    <a:pt x="274" y="10973"/>
                  </a:cubicBezTo>
                  <a:cubicBezTo>
                    <a:pt x="183" y="11368"/>
                    <a:pt x="91" y="11763"/>
                    <a:pt x="0" y="12158"/>
                  </a:cubicBezTo>
                  <a:cubicBezTo>
                    <a:pt x="3526" y="11459"/>
                    <a:pt x="6505" y="9879"/>
                    <a:pt x="9453" y="7417"/>
                  </a:cubicBezTo>
                  <a:cubicBezTo>
                    <a:pt x="10973" y="6170"/>
                    <a:pt x="12462" y="4833"/>
                    <a:pt x="13921" y="3435"/>
                  </a:cubicBezTo>
                  <a:cubicBezTo>
                    <a:pt x="14225" y="2401"/>
                    <a:pt x="14499" y="1246"/>
                    <a:pt x="1474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54"/>
            <p:cNvSpPr/>
            <p:nvPr/>
          </p:nvSpPr>
          <p:spPr>
            <a:xfrm>
              <a:off x="11704930" y="7517955"/>
              <a:ext cx="17673" cy="20891"/>
            </a:xfrm>
            <a:custGeom>
              <a:avLst/>
              <a:gdLst/>
              <a:ahLst/>
              <a:cxnLst/>
              <a:rect l="l" t="t" r="r" b="b"/>
              <a:pathLst>
                <a:path w="670" h="792" extrusionOk="0">
                  <a:moveTo>
                    <a:pt x="609" y="1"/>
                  </a:moveTo>
                  <a:cubicBezTo>
                    <a:pt x="457" y="92"/>
                    <a:pt x="305" y="214"/>
                    <a:pt x="183" y="335"/>
                  </a:cubicBezTo>
                  <a:cubicBezTo>
                    <a:pt x="1" y="487"/>
                    <a:pt x="122" y="791"/>
                    <a:pt x="366" y="791"/>
                  </a:cubicBezTo>
                  <a:cubicBezTo>
                    <a:pt x="457" y="761"/>
                    <a:pt x="548" y="761"/>
                    <a:pt x="670" y="761"/>
                  </a:cubicBezTo>
                  <a:cubicBezTo>
                    <a:pt x="639" y="518"/>
                    <a:pt x="639" y="244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54"/>
            <p:cNvSpPr/>
            <p:nvPr/>
          </p:nvSpPr>
          <p:spPr>
            <a:xfrm>
              <a:off x="12508309" y="7907630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54"/>
            <p:cNvSpPr/>
            <p:nvPr/>
          </p:nvSpPr>
          <p:spPr>
            <a:xfrm>
              <a:off x="12493881" y="7753691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54"/>
            <p:cNvSpPr/>
            <p:nvPr/>
          </p:nvSpPr>
          <p:spPr>
            <a:xfrm>
              <a:off x="12340733" y="6323345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54"/>
            <p:cNvSpPr/>
            <p:nvPr/>
          </p:nvSpPr>
          <p:spPr>
            <a:xfrm>
              <a:off x="12022436" y="6477284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54"/>
            <p:cNvSpPr/>
            <p:nvPr/>
          </p:nvSpPr>
          <p:spPr>
            <a:xfrm>
              <a:off x="12541967" y="6320575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54"/>
            <p:cNvSpPr/>
            <p:nvPr/>
          </p:nvSpPr>
          <p:spPr>
            <a:xfrm>
              <a:off x="12011225" y="6819638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54"/>
            <p:cNvSpPr/>
            <p:nvPr/>
          </p:nvSpPr>
          <p:spPr>
            <a:xfrm>
              <a:off x="12161155" y="6365021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54"/>
            <p:cNvSpPr/>
            <p:nvPr/>
          </p:nvSpPr>
          <p:spPr>
            <a:xfrm>
              <a:off x="12582061" y="7116279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54"/>
            <p:cNvSpPr/>
            <p:nvPr/>
          </p:nvSpPr>
          <p:spPr>
            <a:xfrm>
              <a:off x="12602925" y="7487489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54"/>
            <p:cNvSpPr/>
            <p:nvPr/>
          </p:nvSpPr>
          <p:spPr>
            <a:xfrm>
              <a:off x="12551595" y="6537425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54"/>
            <p:cNvSpPr/>
            <p:nvPr/>
          </p:nvSpPr>
          <p:spPr>
            <a:xfrm>
              <a:off x="12566023" y="6812410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54"/>
            <p:cNvSpPr/>
            <p:nvPr/>
          </p:nvSpPr>
          <p:spPr>
            <a:xfrm>
              <a:off x="12615745" y="7753691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54"/>
            <p:cNvSpPr/>
            <p:nvPr/>
          </p:nvSpPr>
          <p:spPr>
            <a:xfrm>
              <a:off x="12202831" y="7653457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54"/>
            <p:cNvSpPr/>
            <p:nvPr/>
          </p:nvSpPr>
          <p:spPr>
            <a:xfrm>
              <a:off x="12032855" y="7187630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54"/>
            <p:cNvSpPr/>
            <p:nvPr/>
          </p:nvSpPr>
          <p:spPr>
            <a:xfrm>
              <a:off x="12653412" y="6381877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54"/>
            <p:cNvSpPr/>
            <p:nvPr/>
          </p:nvSpPr>
          <p:spPr>
            <a:xfrm>
              <a:off x="12582878" y="6320945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54"/>
            <p:cNvSpPr/>
            <p:nvPr/>
          </p:nvSpPr>
          <p:spPr>
            <a:xfrm>
              <a:off x="12676677" y="7177211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54"/>
            <p:cNvSpPr/>
            <p:nvPr/>
          </p:nvSpPr>
          <p:spPr>
            <a:xfrm>
              <a:off x="12711152" y="6572691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54"/>
            <p:cNvSpPr/>
            <p:nvPr/>
          </p:nvSpPr>
          <p:spPr>
            <a:xfrm>
              <a:off x="12638192" y="7557258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54"/>
            <p:cNvSpPr/>
            <p:nvPr/>
          </p:nvSpPr>
          <p:spPr>
            <a:xfrm>
              <a:off x="12723972" y="6900616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54"/>
            <p:cNvSpPr/>
            <p:nvPr/>
          </p:nvSpPr>
          <p:spPr>
            <a:xfrm>
              <a:off x="12555604" y="7195649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54"/>
            <p:cNvSpPr/>
            <p:nvPr/>
          </p:nvSpPr>
          <p:spPr>
            <a:xfrm>
              <a:off x="12538775" y="6894207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54"/>
            <p:cNvSpPr/>
            <p:nvPr/>
          </p:nvSpPr>
          <p:spPr>
            <a:xfrm>
              <a:off x="12512318" y="6321393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54"/>
            <p:cNvSpPr/>
            <p:nvPr/>
          </p:nvSpPr>
          <p:spPr>
            <a:xfrm>
              <a:off x="12578051" y="7538002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54"/>
            <p:cNvSpPr/>
            <p:nvPr/>
          </p:nvSpPr>
          <p:spPr>
            <a:xfrm>
              <a:off x="12145117" y="6460455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54"/>
            <p:cNvSpPr/>
            <p:nvPr/>
          </p:nvSpPr>
          <p:spPr>
            <a:xfrm>
              <a:off x="12537984" y="6878169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54"/>
            <p:cNvSpPr/>
            <p:nvPr/>
          </p:nvSpPr>
          <p:spPr>
            <a:xfrm>
              <a:off x="12019217" y="6782762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54"/>
            <p:cNvSpPr/>
            <p:nvPr/>
          </p:nvSpPr>
          <p:spPr>
            <a:xfrm>
              <a:off x="12555604" y="7198867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54"/>
            <p:cNvSpPr/>
            <p:nvPr/>
          </p:nvSpPr>
          <p:spPr>
            <a:xfrm>
              <a:off x="12028054" y="7140335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54"/>
            <p:cNvSpPr/>
            <p:nvPr/>
          </p:nvSpPr>
          <p:spPr>
            <a:xfrm>
              <a:off x="12576469" y="7520382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54"/>
            <p:cNvSpPr/>
            <p:nvPr/>
          </p:nvSpPr>
          <p:spPr>
            <a:xfrm>
              <a:off x="12157937" y="7592525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54"/>
            <p:cNvSpPr/>
            <p:nvPr/>
          </p:nvSpPr>
          <p:spPr>
            <a:xfrm>
              <a:off x="12592480" y="7764902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54"/>
            <p:cNvSpPr/>
            <p:nvPr/>
          </p:nvSpPr>
          <p:spPr>
            <a:xfrm>
              <a:off x="12316677" y="6357029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54"/>
            <p:cNvSpPr/>
            <p:nvPr/>
          </p:nvSpPr>
          <p:spPr>
            <a:xfrm>
              <a:off x="12524347" y="6631223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54"/>
            <p:cNvSpPr/>
            <p:nvPr/>
          </p:nvSpPr>
          <p:spPr>
            <a:xfrm>
              <a:off x="12550803" y="6503741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54"/>
            <p:cNvSpPr/>
            <p:nvPr/>
          </p:nvSpPr>
          <p:spPr>
            <a:xfrm>
              <a:off x="12643810" y="6366630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54"/>
            <p:cNvSpPr/>
            <p:nvPr/>
          </p:nvSpPr>
          <p:spPr>
            <a:xfrm>
              <a:off x="12523291" y="6610385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54"/>
            <p:cNvSpPr/>
            <p:nvPr/>
          </p:nvSpPr>
          <p:spPr>
            <a:xfrm>
              <a:off x="12564440" y="6777143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54"/>
            <p:cNvSpPr/>
            <p:nvPr/>
          </p:nvSpPr>
          <p:spPr>
            <a:xfrm>
              <a:off x="12705534" y="6543017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54"/>
            <p:cNvSpPr/>
            <p:nvPr/>
          </p:nvSpPr>
          <p:spPr>
            <a:xfrm>
              <a:off x="12547585" y="6879752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54"/>
            <p:cNvSpPr/>
            <p:nvPr/>
          </p:nvSpPr>
          <p:spPr>
            <a:xfrm>
              <a:off x="12546794" y="6886188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54"/>
            <p:cNvSpPr/>
            <p:nvPr/>
          </p:nvSpPr>
          <p:spPr>
            <a:xfrm>
              <a:off x="12553995" y="7187630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54"/>
            <p:cNvSpPr/>
            <p:nvPr/>
          </p:nvSpPr>
          <p:spPr>
            <a:xfrm>
              <a:off x="12581269" y="7086631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54"/>
            <p:cNvSpPr/>
            <p:nvPr/>
          </p:nvSpPr>
          <p:spPr>
            <a:xfrm>
              <a:off x="12737609" y="6862132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54"/>
            <p:cNvSpPr/>
            <p:nvPr/>
          </p:nvSpPr>
          <p:spPr>
            <a:xfrm>
              <a:off x="12554813" y="7172410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54"/>
            <p:cNvSpPr/>
            <p:nvPr/>
          </p:nvSpPr>
          <p:spPr>
            <a:xfrm>
              <a:off x="12571641" y="7534811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54"/>
            <p:cNvSpPr/>
            <p:nvPr/>
          </p:nvSpPr>
          <p:spPr>
            <a:xfrm>
              <a:off x="12602107" y="7455414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54"/>
            <p:cNvSpPr/>
            <p:nvPr/>
          </p:nvSpPr>
          <p:spPr>
            <a:xfrm>
              <a:off x="12720780" y="7133108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54"/>
            <p:cNvSpPr/>
            <p:nvPr/>
          </p:nvSpPr>
          <p:spPr>
            <a:xfrm>
              <a:off x="12577260" y="7521174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54"/>
            <p:cNvSpPr/>
            <p:nvPr/>
          </p:nvSpPr>
          <p:spPr>
            <a:xfrm>
              <a:off x="12574860" y="7532384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54"/>
            <p:cNvSpPr/>
            <p:nvPr/>
          </p:nvSpPr>
          <p:spPr>
            <a:xfrm>
              <a:off x="12577260" y="7526792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54"/>
            <p:cNvSpPr/>
            <p:nvPr/>
          </p:nvSpPr>
          <p:spPr>
            <a:xfrm>
              <a:off x="12614927" y="7727235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54"/>
            <p:cNvSpPr/>
            <p:nvPr/>
          </p:nvSpPr>
          <p:spPr>
            <a:xfrm>
              <a:off x="12671058" y="7479471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54"/>
            <p:cNvSpPr/>
            <p:nvPr/>
          </p:nvSpPr>
          <p:spPr>
            <a:xfrm>
              <a:off x="12600709" y="7744855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42" name="Google Shape;542;p54"/>
          <p:cNvSpPr/>
          <p:nvPr/>
        </p:nvSpPr>
        <p:spPr>
          <a:xfrm>
            <a:off x="653633" y="599737"/>
            <a:ext cx="1561059" cy="90662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43" name="Google Shape;543;p54"/>
          <p:cNvGrpSpPr/>
          <p:nvPr/>
        </p:nvGrpSpPr>
        <p:grpSpPr>
          <a:xfrm>
            <a:off x="-1611" y="4675051"/>
            <a:ext cx="12192392" cy="2182963"/>
            <a:chOff x="6554550" y="3707188"/>
            <a:chExt cx="7127831" cy="1637222"/>
          </a:xfrm>
        </p:grpSpPr>
        <p:sp>
          <p:nvSpPr>
            <p:cNvPr id="544" name="Google Shape;544;p54"/>
            <p:cNvSpPr/>
            <p:nvPr/>
          </p:nvSpPr>
          <p:spPr>
            <a:xfrm>
              <a:off x="6554550" y="3707188"/>
              <a:ext cx="7122500" cy="468875"/>
            </a:xfrm>
            <a:custGeom>
              <a:avLst/>
              <a:gdLst/>
              <a:ahLst/>
              <a:cxnLst/>
              <a:rect l="l" t="t" r="r" b="b"/>
              <a:pathLst>
                <a:path w="284900" h="18755" extrusionOk="0">
                  <a:moveTo>
                    <a:pt x="1" y="0"/>
                  </a:moveTo>
                  <a:lnTo>
                    <a:pt x="1" y="18754"/>
                  </a:lnTo>
                  <a:lnTo>
                    <a:pt x="284900" y="18754"/>
                  </a:lnTo>
                  <a:lnTo>
                    <a:pt x="2849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54"/>
            <p:cNvSpPr/>
            <p:nvPr/>
          </p:nvSpPr>
          <p:spPr>
            <a:xfrm>
              <a:off x="6554550" y="4172238"/>
              <a:ext cx="7124025" cy="496225"/>
            </a:xfrm>
            <a:custGeom>
              <a:avLst/>
              <a:gdLst/>
              <a:ahLst/>
              <a:cxnLst/>
              <a:rect l="l" t="t" r="r" b="b"/>
              <a:pathLst>
                <a:path w="284961" h="19849" extrusionOk="0">
                  <a:moveTo>
                    <a:pt x="1" y="0"/>
                  </a:moveTo>
                  <a:lnTo>
                    <a:pt x="1" y="19849"/>
                  </a:lnTo>
                  <a:lnTo>
                    <a:pt x="284960" y="16475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54"/>
            <p:cNvSpPr/>
            <p:nvPr/>
          </p:nvSpPr>
          <p:spPr>
            <a:xfrm>
              <a:off x="6554556" y="4217140"/>
              <a:ext cx="7124025" cy="635279"/>
            </a:xfrm>
            <a:custGeom>
              <a:avLst/>
              <a:gdLst/>
              <a:ahLst/>
              <a:cxnLst/>
              <a:rect l="l" t="t" r="r" b="b"/>
              <a:pathLst>
                <a:path w="284961" h="6476" extrusionOk="0">
                  <a:moveTo>
                    <a:pt x="284960" y="1"/>
                  </a:moveTo>
                  <a:lnTo>
                    <a:pt x="1" y="3375"/>
                  </a:lnTo>
                  <a:lnTo>
                    <a:pt x="1" y="6475"/>
                  </a:lnTo>
                  <a:lnTo>
                    <a:pt x="284960" y="647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5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5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549" name="Google Shape;549;p54"/>
          <p:cNvGrpSpPr/>
          <p:nvPr/>
        </p:nvGrpSpPr>
        <p:grpSpPr>
          <a:xfrm>
            <a:off x="4762777" y="4030744"/>
            <a:ext cx="2666388" cy="1274893"/>
            <a:chOff x="1313950" y="2027925"/>
            <a:chExt cx="6516100" cy="3115575"/>
          </a:xfrm>
        </p:grpSpPr>
        <p:sp>
          <p:nvSpPr>
            <p:cNvPr id="550" name="Google Shape;550;p54"/>
            <p:cNvSpPr/>
            <p:nvPr/>
          </p:nvSpPr>
          <p:spPr>
            <a:xfrm>
              <a:off x="6738075" y="4060625"/>
              <a:ext cx="1039550" cy="1050950"/>
            </a:xfrm>
            <a:custGeom>
              <a:avLst/>
              <a:gdLst/>
              <a:ahLst/>
              <a:cxnLst/>
              <a:rect l="l" t="t" r="r" b="b"/>
              <a:pathLst>
                <a:path w="41582" h="42038" extrusionOk="0">
                  <a:moveTo>
                    <a:pt x="41582" y="1"/>
                  </a:moveTo>
                  <a:lnTo>
                    <a:pt x="0" y="2311"/>
                  </a:lnTo>
                  <a:lnTo>
                    <a:pt x="3131" y="42038"/>
                  </a:lnTo>
                  <a:lnTo>
                    <a:pt x="39484" y="40944"/>
                  </a:lnTo>
                  <a:lnTo>
                    <a:pt x="41582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54"/>
            <p:cNvSpPr/>
            <p:nvPr/>
          </p:nvSpPr>
          <p:spPr>
            <a:xfrm>
              <a:off x="6437150" y="3809875"/>
              <a:ext cx="1351125" cy="1313100"/>
            </a:xfrm>
            <a:custGeom>
              <a:avLst/>
              <a:gdLst/>
              <a:ahLst/>
              <a:cxnLst/>
              <a:rect l="l" t="t" r="r" b="b"/>
              <a:pathLst>
                <a:path w="54045" h="52524" extrusionOk="0">
                  <a:moveTo>
                    <a:pt x="1520" y="0"/>
                  </a:moveTo>
                  <a:lnTo>
                    <a:pt x="1" y="52524"/>
                  </a:lnTo>
                  <a:lnTo>
                    <a:pt x="15168" y="52068"/>
                  </a:lnTo>
                  <a:lnTo>
                    <a:pt x="12037" y="12341"/>
                  </a:lnTo>
                  <a:lnTo>
                    <a:pt x="53619" y="10031"/>
                  </a:lnTo>
                  <a:lnTo>
                    <a:pt x="54044" y="170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54"/>
            <p:cNvSpPr/>
            <p:nvPr/>
          </p:nvSpPr>
          <p:spPr>
            <a:xfrm>
              <a:off x="6475150" y="3328100"/>
              <a:ext cx="1354900" cy="525100"/>
            </a:xfrm>
            <a:custGeom>
              <a:avLst/>
              <a:gdLst/>
              <a:ahLst/>
              <a:cxnLst/>
              <a:rect l="l" t="t" r="r" b="b"/>
              <a:pathLst>
                <a:path w="54196" h="21004" extrusionOk="0">
                  <a:moveTo>
                    <a:pt x="548" y="0"/>
                  </a:moveTo>
                  <a:lnTo>
                    <a:pt x="0" y="19271"/>
                  </a:lnTo>
                  <a:lnTo>
                    <a:pt x="54196" y="21004"/>
                  </a:lnTo>
                  <a:lnTo>
                    <a:pt x="54196" y="21004"/>
                  </a:lnTo>
                  <a:lnTo>
                    <a:pt x="47722" y="513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54"/>
            <p:cNvSpPr/>
            <p:nvPr/>
          </p:nvSpPr>
          <p:spPr>
            <a:xfrm>
              <a:off x="6468300" y="3809875"/>
              <a:ext cx="1361750" cy="100325"/>
            </a:xfrm>
            <a:custGeom>
              <a:avLst/>
              <a:gdLst/>
              <a:ahLst/>
              <a:cxnLst/>
              <a:rect l="l" t="t" r="r" b="b"/>
              <a:pathLst>
                <a:path w="54470" h="4013" extrusionOk="0">
                  <a:moveTo>
                    <a:pt x="274" y="0"/>
                  </a:moveTo>
                  <a:lnTo>
                    <a:pt x="1" y="3435"/>
                  </a:lnTo>
                  <a:lnTo>
                    <a:pt x="53619" y="4012"/>
                  </a:lnTo>
                  <a:lnTo>
                    <a:pt x="54470" y="173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54"/>
            <p:cNvSpPr/>
            <p:nvPr/>
          </p:nvSpPr>
          <p:spPr>
            <a:xfrm>
              <a:off x="2639200" y="2169275"/>
              <a:ext cx="3892200" cy="955950"/>
            </a:xfrm>
            <a:custGeom>
              <a:avLst/>
              <a:gdLst/>
              <a:ahLst/>
              <a:cxnLst/>
              <a:rect l="l" t="t" r="r" b="b"/>
              <a:pathLst>
                <a:path w="155688" h="38238" extrusionOk="0">
                  <a:moveTo>
                    <a:pt x="76051" y="0"/>
                  </a:moveTo>
                  <a:lnTo>
                    <a:pt x="1" y="25259"/>
                  </a:lnTo>
                  <a:lnTo>
                    <a:pt x="305" y="35806"/>
                  </a:lnTo>
                  <a:lnTo>
                    <a:pt x="155171" y="38238"/>
                  </a:lnTo>
                  <a:lnTo>
                    <a:pt x="155688" y="25259"/>
                  </a:lnTo>
                  <a:lnTo>
                    <a:pt x="76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54"/>
            <p:cNvSpPr/>
            <p:nvPr/>
          </p:nvSpPr>
          <p:spPr>
            <a:xfrm>
              <a:off x="2812475" y="2277925"/>
              <a:ext cx="3559350" cy="705975"/>
            </a:xfrm>
            <a:custGeom>
              <a:avLst/>
              <a:gdLst/>
              <a:ahLst/>
              <a:cxnLst/>
              <a:rect l="l" t="t" r="r" b="b"/>
              <a:pathLst>
                <a:path w="142374" h="28239" extrusionOk="0">
                  <a:moveTo>
                    <a:pt x="69515" y="1"/>
                  </a:moveTo>
                  <a:lnTo>
                    <a:pt x="1277" y="20730"/>
                  </a:lnTo>
                  <a:lnTo>
                    <a:pt x="0" y="25776"/>
                  </a:lnTo>
                  <a:lnTo>
                    <a:pt x="142374" y="28238"/>
                  </a:lnTo>
                  <a:lnTo>
                    <a:pt x="142374" y="22676"/>
                  </a:lnTo>
                  <a:lnTo>
                    <a:pt x="69515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54"/>
            <p:cNvSpPr/>
            <p:nvPr/>
          </p:nvSpPr>
          <p:spPr>
            <a:xfrm>
              <a:off x="2646800" y="3064425"/>
              <a:ext cx="3871675" cy="2079075"/>
            </a:xfrm>
            <a:custGeom>
              <a:avLst/>
              <a:gdLst/>
              <a:ahLst/>
              <a:cxnLst/>
              <a:rect l="l" t="t" r="r" b="b"/>
              <a:pathLst>
                <a:path w="154867" h="83163" extrusionOk="0">
                  <a:moveTo>
                    <a:pt x="1" y="0"/>
                  </a:moveTo>
                  <a:lnTo>
                    <a:pt x="2372" y="83162"/>
                  </a:lnTo>
                  <a:lnTo>
                    <a:pt x="31795" y="82919"/>
                  </a:lnTo>
                  <a:cubicBezTo>
                    <a:pt x="27387" y="64044"/>
                    <a:pt x="18725" y="25411"/>
                    <a:pt x="18725" y="25411"/>
                  </a:cubicBezTo>
                  <a:lnTo>
                    <a:pt x="154138" y="20487"/>
                  </a:lnTo>
                  <a:lnTo>
                    <a:pt x="154867" y="24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54"/>
            <p:cNvSpPr/>
            <p:nvPr/>
          </p:nvSpPr>
          <p:spPr>
            <a:xfrm>
              <a:off x="3114900" y="3576575"/>
              <a:ext cx="3385350" cy="1560850"/>
            </a:xfrm>
            <a:custGeom>
              <a:avLst/>
              <a:gdLst/>
              <a:ahLst/>
              <a:cxnLst/>
              <a:rect l="l" t="t" r="r" b="b"/>
              <a:pathLst>
                <a:path w="135414" h="62434" extrusionOk="0">
                  <a:moveTo>
                    <a:pt x="135414" y="1"/>
                  </a:moveTo>
                  <a:lnTo>
                    <a:pt x="1" y="4925"/>
                  </a:lnTo>
                  <a:cubicBezTo>
                    <a:pt x="1" y="4925"/>
                    <a:pt x="8663" y="43558"/>
                    <a:pt x="13071" y="62433"/>
                  </a:cubicBezTo>
                  <a:lnTo>
                    <a:pt x="132921" y="61339"/>
                  </a:lnTo>
                  <a:lnTo>
                    <a:pt x="135414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54"/>
            <p:cNvSpPr/>
            <p:nvPr/>
          </p:nvSpPr>
          <p:spPr>
            <a:xfrm>
              <a:off x="3618700" y="3787075"/>
              <a:ext cx="1823775" cy="1345775"/>
            </a:xfrm>
            <a:custGeom>
              <a:avLst/>
              <a:gdLst/>
              <a:ahLst/>
              <a:cxnLst/>
              <a:rect l="l" t="t" r="r" b="b"/>
              <a:pathLst>
                <a:path w="72951" h="53831" extrusionOk="0">
                  <a:moveTo>
                    <a:pt x="72951" y="0"/>
                  </a:moveTo>
                  <a:lnTo>
                    <a:pt x="1" y="1064"/>
                  </a:lnTo>
                  <a:lnTo>
                    <a:pt x="5047" y="53162"/>
                  </a:lnTo>
                  <a:lnTo>
                    <a:pt x="8664" y="53162"/>
                  </a:lnTo>
                  <a:lnTo>
                    <a:pt x="66324" y="53831"/>
                  </a:lnTo>
                  <a:lnTo>
                    <a:pt x="70094" y="53831"/>
                  </a:lnTo>
                  <a:lnTo>
                    <a:pt x="7295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54"/>
            <p:cNvSpPr/>
            <p:nvPr/>
          </p:nvSpPr>
          <p:spPr>
            <a:xfrm>
              <a:off x="3756250" y="3931450"/>
              <a:ext cx="1567675" cy="807025"/>
            </a:xfrm>
            <a:custGeom>
              <a:avLst/>
              <a:gdLst/>
              <a:ahLst/>
              <a:cxnLst/>
              <a:rect l="l" t="t" r="r" b="b"/>
              <a:pathLst>
                <a:path w="62707" h="32281" extrusionOk="0">
                  <a:moveTo>
                    <a:pt x="62707" y="0"/>
                  </a:moveTo>
                  <a:lnTo>
                    <a:pt x="1" y="5077"/>
                  </a:lnTo>
                  <a:lnTo>
                    <a:pt x="3162" y="32281"/>
                  </a:lnTo>
                  <a:lnTo>
                    <a:pt x="60944" y="23071"/>
                  </a:lnTo>
                  <a:lnTo>
                    <a:pt x="62707" y="0"/>
                  </a:lnTo>
                  <a:close/>
                </a:path>
              </a:pathLst>
            </a:custGeom>
            <a:solidFill>
              <a:srgbClr val="F9A24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54"/>
            <p:cNvSpPr/>
            <p:nvPr/>
          </p:nvSpPr>
          <p:spPr>
            <a:xfrm>
              <a:off x="1355750" y="3830375"/>
              <a:ext cx="1325275" cy="1286525"/>
            </a:xfrm>
            <a:custGeom>
              <a:avLst/>
              <a:gdLst/>
              <a:ahLst/>
              <a:cxnLst/>
              <a:rect l="l" t="t" r="r" b="b"/>
              <a:pathLst>
                <a:path w="53011" h="51461" extrusionOk="0">
                  <a:moveTo>
                    <a:pt x="52524" y="1"/>
                  </a:moveTo>
                  <a:lnTo>
                    <a:pt x="1" y="1703"/>
                  </a:lnTo>
                  <a:lnTo>
                    <a:pt x="2523" y="51005"/>
                  </a:lnTo>
                  <a:lnTo>
                    <a:pt x="18542" y="51461"/>
                  </a:lnTo>
                  <a:lnTo>
                    <a:pt x="11338" y="14256"/>
                  </a:lnTo>
                  <a:lnTo>
                    <a:pt x="11338" y="14256"/>
                  </a:lnTo>
                  <a:lnTo>
                    <a:pt x="53011" y="17053"/>
                  </a:lnTo>
                  <a:lnTo>
                    <a:pt x="52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54"/>
            <p:cNvSpPr/>
            <p:nvPr/>
          </p:nvSpPr>
          <p:spPr>
            <a:xfrm>
              <a:off x="1639200" y="4186775"/>
              <a:ext cx="1066900" cy="956725"/>
            </a:xfrm>
            <a:custGeom>
              <a:avLst/>
              <a:gdLst/>
              <a:ahLst/>
              <a:cxnLst/>
              <a:rect l="l" t="t" r="r" b="b"/>
              <a:pathLst>
                <a:path w="42676" h="38269" extrusionOk="0">
                  <a:moveTo>
                    <a:pt x="0" y="0"/>
                  </a:moveTo>
                  <a:lnTo>
                    <a:pt x="7204" y="37205"/>
                  </a:lnTo>
                  <a:lnTo>
                    <a:pt x="42676" y="38268"/>
                  </a:lnTo>
                  <a:lnTo>
                    <a:pt x="42676" y="38268"/>
                  </a:lnTo>
                  <a:lnTo>
                    <a:pt x="41673" y="2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54"/>
            <p:cNvSpPr/>
            <p:nvPr/>
          </p:nvSpPr>
          <p:spPr>
            <a:xfrm>
              <a:off x="1313950" y="3349375"/>
              <a:ext cx="1354925" cy="525100"/>
            </a:xfrm>
            <a:custGeom>
              <a:avLst/>
              <a:gdLst/>
              <a:ahLst/>
              <a:cxnLst/>
              <a:rect l="l" t="t" r="r" b="b"/>
              <a:pathLst>
                <a:path w="54197" h="21004" extrusionOk="0">
                  <a:moveTo>
                    <a:pt x="53649" y="0"/>
                  </a:moveTo>
                  <a:lnTo>
                    <a:pt x="6475" y="5137"/>
                  </a:lnTo>
                  <a:lnTo>
                    <a:pt x="1" y="21004"/>
                  </a:lnTo>
                  <a:lnTo>
                    <a:pt x="54196" y="19241"/>
                  </a:lnTo>
                  <a:lnTo>
                    <a:pt x="53649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54"/>
            <p:cNvSpPr/>
            <p:nvPr/>
          </p:nvSpPr>
          <p:spPr>
            <a:xfrm>
              <a:off x="2579175" y="2983875"/>
              <a:ext cx="3990975" cy="243950"/>
            </a:xfrm>
            <a:custGeom>
              <a:avLst/>
              <a:gdLst/>
              <a:ahLst/>
              <a:cxnLst/>
              <a:rect l="l" t="t" r="r" b="b"/>
              <a:pathLst>
                <a:path w="159639" h="9758" extrusionOk="0">
                  <a:moveTo>
                    <a:pt x="1" y="0"/>
                  </a:moveTo>
                  <a:lnTo>
                    <a:pt x="821" y="9757"/>
                  </a:lnTo>
                  <a:lnTo>
                    <a:pt x="159639" y="9757"/>
                  </a:lnTo>
                  <a:lnTo>
                    <a:pt x="159639" y="14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54"/>
            <p:cNvSpPr/>
            <p:nvPr/>
          </p:nvSpPr>
          <p:spPr>
            <a:xfrm>
              <a:off x="2599700" y="3227800"/>
              <a:ext cx="3970450" cy="76000"/>
            </a:xfrm>
            <a:custGeom>
              <a:avLst/>
              <a:gdLst/>
              <a:ahLst/>
              <a:cxnLst/>
              <a:rect l="l" t="t" r="r" b="b"/>
              <a:pathLst>
                <a:path w="158818" h="3040" extrusionOk="0">
                  <a:moveTo>
                    <a:pt x="0" y="0"/>
                  </a:moveTo>
                  <a:lnTo>
                    <a:pt x="1338" y="3040"/>
                  </a:lnTo>
                  <a:lnTo>
                    <a:pt x="157055" y="3040"/>
                  </a:lnTo>
                  <a:lnTo>
                    <a:pt x="158818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54"/>
            <p:cNvSpPr/>
            <p:nvPr/>
          </p:nvSpPr>
          <p:spPr>
            <a:xfrm>
              <a:off x="2535875" y="2055275"/>
              <a:ext cx="4089000" cy="860225"/>
            </a:xfrm>
            <a:custGeom>
              <a:avLst/>
              <a:gdLst/>
              <a:ahLst/>
              <a:cxnLst/>
              <a:rect l="l" t="t" r="r" b="b"/>
              <a:pathLst>
                <a:path w="163560" h="34409" extrusionOk="0">
                  <a:moveTo>
                    <a:pt x="81734" y="1"/>
                  </a:moveTo>
                  <a:lnTo>
                    <a:pt x="0" y="26840"/>
                  </a:lnTo>
                  <a:lnTo>
                    <a:pt x="426" y="32828"/>
                  </a:lnTo>
                  <a:lnTo>
                    <a:pt x="80883" y="6262"/>
                  </a:lnTo>
                  <a:lnTo>
                    <a:pt x="163559" y="34409"/>
                  </a:lnTo>
                  <a:lnTo>
                    <a:pt x="163559" y="25685"/>
                  </a:lnTo>
                  <a:lnTo>
                    <a:pt x="81734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54"/>
            <p:cNvSpPr/>
            <p:nvPr/>
          </p:nvSpPr>
          <p:spPr>
            <a:xfrm>
              <a:off x="2520675" y="2027925"/>
              <a:ext cx="4104200" cy="860225"/>
            </a:xfrm>
            <a:custGeom>
              <a:avLst/>
              <a:gdLst/>
              <a:ahLst/>
              <a:cxnLst/>
              <a:rect l="l" t="t" r="r" b="b"/>
              <a:pathLst>
                <a:path w="164168" h="34409" extrusionOk="0">
                  <a:moveTo>
                    <a:pt x="82342" y="1"/>
                  </a:moveTo>
                  <a:lnTo>
                    <a:pt x="0" y="26718"/>
                  </a:lnTo>
                  <a:lnTo>
                    <a:pt x="1034" y="32858"/>
                  </a:lnTo>
                  <a:lnTo>
                    <a:pt x="81491" y="6262"/>
                  </a:lnTo>
                  <a:lnTo>
                    <a:pt x="164167" y="34408"/>
                  </a:lnTo>
                  <a:lnTo>
                    <a:pt x="164167" y="25715"/>
                  </a:lnTo>
                  <a:lnTo>
                    <a:pt x="82342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54"/>
            <p:cNvSpPr/>
            <p:nvPr/>
          </p:nvSpPr>
          <p:spPr>
            <a:xfrm>
              <a:off x="5776800" y="3874450"/>
              <a:ext cx="336650" cy="114025"/>
            </a:xfrm>
            <a:custGeom>
              <a:avLst/>
              <a:gdLst/>
              <a:ahLst/>
              <a:cxnLst/>
              <a:rect l="l" t="t" r="r" b="b"/>
              <a:pathLst>
                <a:path w="13466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54"/>
            <p:cNvSpPr/>
            <p:nvPr/>
          </p:nvSpPr>
          <p:spPr>
            <a:xfrm>
              <a:off x="3091350" y="3977050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54"/>
            <p:cNvSpPr/>
            <p:nvPr/>
          </p:nvSpPr>
          <p:spPr>
            <a:xfrm>
              <a:off x="6062525" y="4135850"/>
              <a:ext cx="337425" cy="114025"/>
            </a:xfrm>
            <a:custGeom>
              <a:avLst/>
              <a:gdLst/>
              <a:ahLst/>
              <a:cxnLst/>
              <a:rect l="l" t="t" r="r" b="b"/>
              <a:pathLst>
                <a:path w="13497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54"/>
            <p:cNvSpPr/>
            <p:nvPr/>
          </p:nvSpPr>
          <p:spPr>
            <a:xfrm>
              <a:off x="7330800" y="4139650"/>
              <a:ext cx="337400" cy="114025"/>
            </a:xfrm>
            <a:custGeom>
              <a:avLst/>
              <a:gdLst/>
              <a:ahLst/>
              <a:cxnLst/>
              <a:rect l="l" t="t" r="r" b="b"/>
              <a:pathLst>
                <a:path w="13496" h="4561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54"/>
            <p:cNvSpPr/>
            <p:nvPr/>
          </p:nvSpPr>
          <p:spPr>
            <a:xfrm>
              <a:off x="5656750" y="4588750"/>
              <a:ext cx="336650" cy="114000"/>
            </a:xfrm>
            <a:custGeom>
              <a:avLst/>
              <a:gdLst/>
              <a:ahLst/>
              <a:cxnLst/>
              <a:rect l="l" t="t" r="r" b="b"/>
              <a:pathLst>
                <a:path w="1346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54"/>
            <p:cNvSpPr/>
            <p:nvPr/>
          </p:nvSpPr>
          <p:spPr>
            <a:xfrm>
              <a:off x="2114875" y="4312925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1" y="0"/>
                  </a:moveTo>
                  <a:lnTo>
                    <a:pt x="1" y="4559"/>
                  </a:lnTo>
                  <a:lnTo>
                    <a:pt x="13497" y="4559"/>
                  </a:lnTo>
                  <a:lnTo>
                    <a:pt x="1349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54"/>
            <p:cNvSpPr/>
            <p:nvPr/>
          </p:nvSpPr>
          <p:spPr>
            <a:xfrm>
              <a:off x="5331500" y="2713350"/>
              <a:ext cx="336675" cy="114000"/>
            </a:xfrm>
            <a:custGeom>
              <a:avLst/>
              <a:gdLst/>
              <a:ahLst/>
              <a:cxnLst/>
              <a:rect l="l" t="t" r="r" b="b"/>
              <a:pathLst>
                <a:path w="13467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54"/>
            <p:cNvSpPr/>
            <p:nvPr/>
          </p:nvSpPr>
          <p:spPr>
            <a:xfrm>
              <a:off x="3770700" y="2573525"/>
              <a:ext cx="337400" cy="114000"/>
            </a:xfrm>
            <a:custGeom>
              <a:avLst/>
              <a:gdLst/>
              <a:ahLst/>
              <a:cxnLst/>
              <a:rect l="l" t="t" r="r" b="b"/>
              <a:pathLst>
                <a:path w="1349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54"/>
            <p:cNvSpPr/>
            <p:nvPr/>
          </p:nvSpPr>
          <p:spPr>
            <a:xfrm>
              <a:off x="3560950" y="3746025"/>
              <a:ext cx="1938525" cy="1391400"/>
            </a:xfrm>
            <a:custGeom>
              <a:avLst/>
              <a:gdLst/>
              <a:ahLst/>
              <a:cxnLst/>
              <a:rect l="l" t="t" r="r" b="b"/>
              <a:pathLst>
                <a:path w="77541" h="55656" extrusionOk="0">
                  <a:moveTo>
                    <a:pt x="77540" y="1"/>
                  </a:moveTo>
                  <a:lnTo>
                    <a:pt x="1" y="1247"/>
                  </a:lnTo>
                  <a:lnTo>
                    <a:pt x="5381" y="54926"/>
                  </a:lnTo>
                  <a:lnTo>
                    <a:pt x="9211" y="54926"/>
                  </a:lnTo>
                  <a:lnTo>
                    <a:pt x="3466" y="3588"/>
                  </a:lnTo>
                  <a:lnTo>
                    <a:pt x="73954" y="2706"/>
                  </a:lnTo>
                  <a:lnTo>
                    <a:pt x="73954" y="2706"/>
                  </a:lnTo>
                  <a:lnTo>
                    <a:pt x="70519" y="55655"/>
                  </a:lnTo>
                  <a:lnTo>
                    <a:pt x="74501" y="55655"/>
                  </a:lnTo>
                  <a:lnTo>
                    <a:pt x="77540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54"/>
            <p:cNvSpPr/>
            <p:nvPr/>
          </p:nvSpPr>
          <p:spPr>
            <a:xfrm>
              <a:off x="4445475" y="3801225"/>
              <a:ext cx="110125" cy="1322525"/>
            </a:xfrm>
            <a:custGeom>
              <a:avLst/>
              <a:gdLst/>
              <a:ahLst/>
              <a:cxnLst/>
              <a:rect l="l" t="t" r="r" b="b"/>
              <a:pathLst>
                <a:path w="4405" h="52901" extrusionOk="0">
                  <a:moveTo>
                    <a:pt x="4142" y="0"/>
                  </a:moveTo>
                  <a:lnTo>
                    <a:pt x="4142" y="0"/>
                  </a:lnTo>
                  <a:cubicBezTo>
                    <a:pt x="4139" y="0"/>
                    <a:pt x="4137" y="4"/>
                    <a:pt x="4134" y="12"/>
                  </a:cubicBezTo>
                  <a:cubicBezTo>
                    <a:pt x="4023" y="326"/>
                    <a:pt x="3570" y="431"/>
                    <a:pt x="3016" y="431"/>
                  </a:cubicBezTo>
                  <a:cubicBezTo>
                    <a:pt x="1909" y="431"/>
                    <a:pt x="396" y="12"/>
                    <a:pt x="396" y="12"/>
                  </a:cubicBezTo>
                  <a:lnTo>
                    <a:pt x="1" y="52718"/>
                  </a:lnTo>
                  <a:lnTo>
                    <a:pt x="2432" y="52900"/>
                  </a:lnTo>
                  <a:cubicBezTo>
                    <a:pt x="2432" y="52900"/>
                    <a:pt x="4405" y="0"/>
                    <a:pt x="4142" y="0"/>
                  </a:cubicBez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54"/>
            <p:cNvSpPr/>
            <p:nvPr/>
          </p:nvSpPr>
          <p:spPr>
            <a:xfrm>
              <a:off x="6518475" y="2882050"/>
              <a:ext cx="106400" cy="137550"/>
            </a:xfrm>
            <a:custGeom>
              <a:avLst/>
              <a:gdLst/>
              <a:ahLst/>
              <a:cxnLst/>
              <a:rect l="l" t="t" r="r" b="b"/>
              <a:pathLst>
                <a:path w="4256" h="5502" extrusionOk="0">
                  <a:moveTo>
                    <a:pt x="395" y="0"/>
                  </a:moveTo>
                  <a:lnTo>
                    <a:pt x="0" y="5502"/>
                  </a:lnTo>
                  <a:lnTo>
                    <a:pt x="4255" y="1338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54"/>
            <p:cNvSpPr/>
            <p:nvPr/>
          </p:nvSpPr>
          <p:spPr>
            <a:xfrm>
              <a:off x="2546500" y="2845575"/>
              <a:ext cx="98825" cy="139075"/>
            </a:xfrm>
            <a:custGeom>
              <a:avLst/>
              <a:gdLst/>
              <a:ahLst/>
              <a:cxnLst/>
              <a:rect l="l" t="t" r="r" b="b"/>
              <a:pathLst>
                <a:path w="3953" h="5563" extrusionOk="0">
                  <a:moveTo>
                    <a:pt x="3739" y="0"/>
                  </a:moveTo>
                  <a:lnTo>
                    <a:pt x="1" y="1216"/>
                  </a:lnTo>
                  <a:lnTo>
                    <a:pt x="3952" y="5563"/>
                  </a:lnTo>
                  <a:lnTo>
                    <a:pt x="3739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54"/>
            <p:cNvSpPr/>
            <p:nvPr/>
          </p:nvSpPr>
          <p:spPr>
            <a:xfrm>
              <a:off x="4265375" y="2362275"/>
              <a:ext cx="636050" cy="598050"/>
            </a:xfrm>
            <a:custGeom>
              <a:avLst/>
              <a:gdLst/>
              <a:ahLst/>
              <a:cxnLst/>
              <a:rect l="l" t="t" r="r" b="b"/>
              <a:pathLst>
                <a:path w="25442" h="23922" extrusionOk="0">
                  <a:moveTo>
                    <a:pt x="12098" y="1"/>
                  </a:moveTo>
                  <a:cubicBezTo>
                    <a:pt x="5290" y="1"/>
                    <a:pt x="1" y="5837"/>
                    <a:pt x="1" y="11946"/>
                  </a:cubicBezTo>
                  <a:cubicBezTo>
                    <a:pt x="1" y="19667"/>
                    <a:pt x="6688" y="23922"/>
                    <a:pt x="13527" y="23922"/>
                  </a:cubicBezTo>
                  <a:cubicBezTo>
                    <a:pt x="20335" y="23922"/>
                    <a:pt x="25442" y="17235"/>
                    <a:pt x="25442" y="11095"/>
                  </a:cubicBezTo>
                  <a:cubicBezTo>
                    <a:pt x="25442" y="4985"/>
                    <a:pt x="18907" y="1"/>
                    <a:pt x="120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54"/>
            <p:cNvSpPr/>
            <p:nvPr/>
          </p:nvSpPr>
          <p:spPr>
            <a:xfrm>
              <a:off x="4247150" y="2353150"/>
              <a:ext cx="636050" cy="598075"/>
            </a:xfrm>
            <a:custGeom>
              <a:avLst/>
              <a:gdLst/>
              <a:ahLst/>
              <a:cxnLst/>
              <a:rect l="l" t="t" r="r" b="b"/>
              <a:pathLst>
                <a:path w="25442" h="23923" extrusionOk="0">
                  <a:moveTo>
                    <a:pt x="12098" y="1"/>
                  </a:moveTo>
                  <a:cubicBezTo>
                    <a:pt x="5289" y="1"/>
                    <a:pt x="0" y="5837"/>
                    <a:pt x="0" y="11946"/>
                  </a:cubicBezTo>
                  <a:cubicBezTo>
                    <a:pt x="0" y="19697"/>
                    <a:pt x="6718" y="23922"/>
                    <a:pt x="13526" y="23922"/>
                  </a:cubicBezTo>
                  <a:cubicBezTo>
                    <a:pt x="20335" y="23922"/>
                    <a:pt x="25441" y="17235"/>
                    <a:pt x="25441" y="11095"/>
                  </a:cubicBezTo>
                  <a:cubicBezTo>
                    <a:pt x="25441" y="4986"/>
                    <a:pt x="18906" y="1"/>
                    <a:pt x="12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54"/>
            <p:cNvSpPr/>
            <p:nvPr/>
          </p:nvSpPr>
          <p:spPr>
            <a:xfrm>
              <a:off x="4331500" y="2385825"/>
              <a:ext cx="516750" cy="322225"/>
            </a:xfrm>
            <a:custGeom>
              <a:avLst/>
              <a:gdLst/>
              <a:ahLst/>
              <a:cxnLst/>
              <a:rect l="l" t="t" r="r" b="b"/>
              <a:pathLst>
                <a:path w="20670" h="12889" extrusionOk="0">
                  <a:moveTo>
                    <a:pt x="8785" y="1"/>
                  </a:moveTo>
                  <a:cubicBezTo>
                    <a:pt x="5107" y="1"/>
                    <a:pt x="1945" y="1885"/>
                    <a:pt x="0" y="4591"/>
                  </a:cubicBezTo>
                  <a:cubicBezTo>
                    <a:pt x="6626" y="7691"/>
                    <a:pt x="13313" y="10670"/>
                    <a:pt x="20244" y="12889"/>
                  </a:cubicBezTo>
                  <a:cubicBezTo>
                    <a:pt x="20517" y="11916"/>
                    <a:pt x="20669" y="10882"/>
                    <a:pt x="20669" y="9879"/>
                  </a:cubicBezTo>
                  <a:cubicBezTo>
                    <a:pt x="20669" y="4408"/>
                    <a:pt x="14864" y="1"/>
                    <a:pt x="8785" y="1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54"/>
            <p:cNvSpPr/>
            <p:nvPr/>
          </p:nvSpPr>
          <p:spPr>
            <a:xfrm>
              <a:off x="4281350" y="2500575"/>
              <a:ext cx="556250" cy="417975"/>
            </a:xfrm>
            <a:custGeom>
              <a:avLst/>
              <a:gdLst/>
              <a:ahLst/>
              <a:cxnLst/>
              <a:rect l="l" t="t" r="r" b="b"/>
              <a:pathLst>
                <a:path w="22250" h="16719" extrusionOk="0">
                  <a:moveTo>
                    <a:pt x="2006" y="1"/>
                  </a:moveTo>
                  <a:cubicBezTo>
                    <a:pt x="760" y="1794"/>
                    <a:pt x="0" y="3891"/>
                    <a:pt x="0" y="6049"/>
                  </a:cubicBezTo>
                  <a:cubicBezTo>
                    <a:pt x="0" y="12949"/>
                    <a:pt x="5988" y="16718"/>
                    <a:pt x="12067" y="16718"/>
                  </a:cubicBezTo>
                  <a:cubicBezTo>
                    <a:pt x="17022" y="16718"/>
                    <a:pt x="20973" y="12736"/>
                    <a:pt x="22250" y="8299"/>
                  </a:cubicBezTo>
                  <a:cubicBezTo>
                    <a:pt x="15319" y="6080"/>
                    <a:pt x="8632" y="3101"/>
                    <a:pt x="20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54"/>
            <p:cNvSpPr/>
            <p:nvPr/>
          </p:nvSpPr>
          <p:spPr>
            <a:xfrm>
              <a:off x="4525275" y="2515775"/>
              <a:ext cx="79800" cy="160350"/>
            </a:xfrm>
            <a:custGeom>
              <a:avLst/>
              <a:gdLst/>
              <a:ahLst/>
              <a:cxnLst/>
              <a:rect l="l" t="t" r="r" b="b"/>
              <a:pathLst>
                <a:path w="3192" h="6414" extrusionOk="0">
                  <a:moveTo>
                    <a:pt x="1550" y="1"/>
                  </a:moveTo>
                  <a:lnTo>
                    <a:pt x="0" y="2189"/>
                  </a:lnTo>
                  <a:lnTo>
                    <a:pt x="1246" y="2189"/>
                  </a:lnTo>
                  <a:lnTo>
                    <a:pt x="1246" y="6414"/>
                  </a:lnTo>
                  <a:lnTo>
                    <a:pt x="2128" y="6414"/>
                  </a:lnTo>
                  <a:lnTo>
                    <a:pt x="1854" y="1885"/>
                  </a:lnTo>
                  <a:lnTo>
                    <a:pt x="3192" y="1885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54"/>
            <p:cNvSpPr/>
            <p:nvPr/>
          </p:nvSpPr>
          <p:spPr>
            <a:xfrm>
              <a:off x="4553375" y="2593275"/>
              <a:ext cx="252325" cy="88175"/>
            </a:xfrm>
            <a:custGeom>
              <a:avLst/>
              <a:gdLst/>
              <a:ahLst/>
              <a:cxnLst/>
              <a:rect l="l" t="t" r="r" b="b"/>
              <a:pathLst>
                <a:path w="10093" h="3527" extrusionOk="0">
                  <a:moveTo>
                    <a:pt x="7600" y="1"/>
                  </a:moveTo>
                  <a:lnTo>
                    <a:pt x="7934" y="1217"/>
                  </a:lnTo>
                  <a:lnTo>
                    <a:pt x="1" y="2676"/>
                  </a:lnTo>
                  <a:lnTo>
                    <a:pt x="244" y="3527"/>
                  </a:lnTo>
                  <a:lnTo>
                    <a:pt x="8390" y="1703"/>
                  </a:lnTo>
                  <a:lnTo>
                    <a:pt x="8755" y="3010"/>
                  </a:lnTo>
                  <a:lnTo>
                    <a:pt x="10092" y="913"/>
                  </a:lnTo>
                  <a:lnTo>
                    <a:pt x="760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54"/>
            <p:cNvSpPr/>
            <p:nvPr/>
          </p:nvSpPr>
          <p:spPr>
            <a:xfrm>
              <a:off x="1313950" y="3830375"/>
              <a:ext cx="1361750" cy="101100"/>
            </a:xfrm>
            <a:custGeom>
              <a:avLst/>
              <a:gdLst/>
              <a:ahLst/>
              <a:cxnLst/>
              <a:rect l="l" t="t" r="r" b="b"/>
              <a:pathLst>
                <a:path w="54470" h="4044" extrusionOk="0">
                  <a:moveTo>
                    <a:pt x="54196" y="1"/>
                  </a:moveTo>
                  <a:lnTo>
                    <a:pt x="1" y="1764"/>
                  </a:lnTo>
                  <a:lnTo>
                    <a:pt x="852" y="4043"/>
                  </a:lnTo>
                  <a:lnTo>
                    <a:pt x="54470" y="3466"/>
                  </a:lnTo>
                  <a:lnTo>
                    <a:pt x="54196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87" name="Google Shape;587;p54"/>
          <p:cNvSpPr/>
          <p:nvPr/>
        </p:nvSpPr>
        <p:spPr>
          <a:xfrm>
            <a:off x="8722949" y="5016467"/>
            <a:ext cx="3488051" cy="1185091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88" name="Google Shape;588;p54"/>
          <p:cNvSpPr/>
          <p:nvPr/>
        </p:nvSpPr>
        <p:spPr>
          <a:xfrm>
            <a:off x="-18967" y="5016481"/>
            <a:ext cx="3488051" cy="1185091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589" name="Google Shape;589;p54"/>
          <p:cNvGrpSpPr/>
          <p:nvPr/>
        </p:nvGrpSpPr>
        <p:grpSpPr>
          <a:xfrm>
            <a:off x="9028151" y="3770000"/>
            <a:ext cx="1472200" cy="2753800"/>
            <a:chOff x="35658225" y="12492275"/>
            <a:chExt cx="1104150" cy="2065350"/>
          </a:xfrm>
        </p:grpSpPr>
        <p:sp>
          <p:nvSpPr>
            <p:cNvPr id="590" name="Google Shape;590;p54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54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54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54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54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54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54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54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54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54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54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54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54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54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54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54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54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54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54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54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54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54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54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54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54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54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54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54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54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54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54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54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54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54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54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54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54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54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54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54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54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54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54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54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54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54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54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54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54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54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54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54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54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54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54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54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54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54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54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54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54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54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54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54"/>
          <p:cNvGrpSpPr/>
          <p:nvPr/>
        </p:nvGrpSpPr>
        <p:grpSpPr>
          <a:xfrm>
            <a:off x="1798718" y="3555885"/>
            <a:ext cx="1485367" cy="2967900"/>
            <a:chOff x="31594325" y="12376475"/>
            <a:chExt cx="1114025" cy="2225925"/>
          </a:xfrm>
        </p:grpSpPr>
        <p:sp>
          <p:nvSpPr>
            <p:cNvPr id="654" name="Google Shape;654;p54"/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54"/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54"/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54"/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54"/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54"/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54"/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54"/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54"/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54"/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54"/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54"/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54"/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54"/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54"/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54"/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54"/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54"/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54"/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54"/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54"/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54"/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54"/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54"/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54"/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54"/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54"/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54"/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54"/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54"/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54"/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54"/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54"/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54"/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54"/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54"/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54"/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54"/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54"/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54"/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54"/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54"/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54"/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54"/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54"/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54"/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54"/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54"/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54"/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54"/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54"/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54"/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54"/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54"/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54"/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10" name="Google Shape;710;p54"/>
          <p:cNvSpPr txBox="1">
            <a:spLocks noGrp="1"/>
          </p:cNvSpPr>
          <p:nvPr>
            <p:ph type="title"/>
          </p:nvPr>
        </p:nvSpPr>
        <p:spPr>
          <a:xfrm>
            <a:off x="4079467" y="1130563"/>
            <a:ext cx="4047600" cy="2454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/>
              <a:t>WELCOME</a:t>
            </a:r>
            <a:r>
              <a:rPr lang="en" sz="7200" dirty="0"/>
              <a:t> </a:t>
            </a:r>
            <a:br>
              <a:rPr lang="en" sz="7200" dirty="0"/>
            </a:br>
            <a:r>
              <a:rPr lang="en" sz="7200" dirty="0"/>
              <a:t>TO THE </a:t>
            </a:r>
            <a:br>
              <a:rPr lang="en" sz="7200" dirty="0"/>
            </a:br>
            <a:r>
              <a:rPr lang="en" sz="7200" dirty="0"/>
              <a:t>ENGLISH </a:t>
            </a:r>
            <a:br>
              <a:rPr lang="en" sz="7200" dirty="0"/>
            </a:br>
            <a:r>
              <a:rPr lang="en" sz="7200" dirty="0"/>
              <a:t>CLASS</a:t>
            </a:r>
            <a:endParaRPr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0B46F-78B6-1CCC-1657-E5700731E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365A59-4F0E-ED80-6269-8455B20D1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65" y="1889315"/>
            <a:ext cx="5812250" cy="46596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374E00D-0FED-4832-846E-CBF5CF5E6492}"/>
              </a:ext>
            </a:extLst>
          </p:cNvPr>
          <p:cNvSpPr/>
          <p:nvPr/>
        </p:nvSpPr>
        <p:spPr>
          <a:xfrm>
            <a:off x="6705599" y="1097135"/>
            <a:ext cx="4673603" cy="54518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E89482-0297-D564-CBC5-6977A6EDC84B}"/>
              </a:ext>
            </a:extLst>
          </p:cNvPr>
          <p:cNvSpPr txBox="1"/>
          <p:nvPr/>
        </p:nvSpPr>
        <p:spPr>
          <a:xfrm>
            <a:off x="43130" y="0"/>
            <a:ext cx="123825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Let’s make a list of what type of language they used for giving directions,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B9B4A1-9D76-4634-58D5-B066E8C61723}"/>
              </a:ext>
            </a:extLst>
          </p:cNvPr>
          <p:cNvCxnSpPr/>
          <p:nvPr/>
        </p:nvCxnSpPr>
        <p:spPr>
          <a:xfrm>
            <a:off x="1206500" y="5791200"/>
            <a:ext cx="29972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637C82B-4DFB-8FA7-1A68-4B1A5DAC7503}"/>
              </a:ext>
            </a:extLst>
          </p:cNvPr>
          <p:cNvCxnSpPr>
            <a:cxnSpLocks/>
          </p:cNvCxnSpPr>
          <p:nvPr/>
        </p:nvCxnSpPr>
        <p:spPr>
          <a:xfrm>
            <a:off x="3733800" y="5422900"/>
            <a:ext cx="5842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AB27C87-C9BD-498C-ADA3-393064BD9C98}"/>
              </a:ext>
            </a:extLst>
          </p:cNvPr>
          <p:cNvCxnSpPr>
            <a:cxnSpLocks/>
          </p:cNvCxnSpPr>
          <p:nvPr/>
        </p:nvCxnSpPr>
        <p:spPr>
          <a:xfrm>
            <a:off x="2159660" y="5448300"/>
            <a:ext cx="77404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093BC8E-8E3A-837F-D3BD-CF3FD6CB42F9}"/>
              </a:ext>
            </a:extLst>
          </p:cNvPr>
          <p:cNvSpPr txBox="1"/>
          <p:nvPr/>
        </p:nvSpPr>
        <p:spPr>
          <a:xfrm>
            <a:off x="7146967" y="2297464"/>
            <a:ext cx="40104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" sz="48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Go straight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" sz="48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Turn Left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" sz="48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Turn right </a:t>
            </a:r>
            <a:endParaRPr lang="en-US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73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AADF52-1B45-2C6E-E0AE-78EFC99DC27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6"/>
          <a:stretch>
            <a:fillRect/>
          </a:stretch>
        </p:blipFill>
        <p:spPr>
          <a:xfrm>
            <a:off x="7141696" y="927959"/>
            <a:ext cx="5356289" cy="5584371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BBF142-70CB-386D-E1DA-1D8ED454C4ED}"/>
              </a:ext>
            </a:extLst>
          </p:cNvPr>
          <p:cNvSpPr txBox="1"/>
          <p:nvPr/>
        </p:nvSpPr>
        <p:spPr>
          <a:xfrm>
            <a:off x="4041114" y="-272370"/>
            <a:ext cx="5179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accent5">
                    <a:lumMod val="75000"/>
                  </a:schemeClr>
                </a:solidFill>
                <a:latin typeface="Concert One" pitchFamily="2" charset="0"/>
              </a:rPr>
              <a:t>Game Time!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6F5EF5-22E5-0AA8-3D32-49540431709D}"/>
              </a:ext>
            </a:extLst>
          </p:cNvPr>
          <p:cNvSpPr txBox="1"/>
          <p:nvPr/>
        </p:nvSpPr>
        <p:spPr>
          <a:xfrm>
            <a:off x="0" y="398453"/>
            <a:ext cx="734785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accent3">
                    <a:lumMod val="50000"/>
                  </a:schemeClr>
                </a:solidFill>
                <a:latin typeface="Patrick Hand" panose="00000500000000000000" pitchFamily="2" charset="0"/>
              </a:rPr>
              <a:t>‘Blind Guide’</a:t>
            </a:r>
          </a:p>
          <a:p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Patrick Hand" panose="00000500000000000000" pitchFamily="2" charset="0"/>
              </a:rPr>
              <a:t>In this game there would be two teams. Each team will send two persons. One will be </a:t>
            </a:r>
            <a:r>
              <a:rPr lang="en-US" sz="3800" dirty="0">
                <a:solidFill>
                  <a:schemeClr val="accent2">
                    <a:lumMod val="75000"/>
                  </a:schemeClr>
                </a:solidFill>
                <a:latin typeface="Patrick Hand" panose="00000500000000000000" pitchFamily="2" charset="0"/>
              </a:rPr>
              <a:t>blindfolded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Patrick Hand" panose="00000500000000000000" pitchFamily="2" charset="0"/>
              </a:rPr>
              <a:t> and the other one will be his/her </a:t>
            </a:r>
            <a:r>
              <a:rPr lang="en-US" sz="3800" dirty="0">
                <a:solidFill>
                  <a:schemeClr val="accent2">
                    <a:lumMod val="75000"/>
                  </a:schemeClr>
                </a:solidFill>
                <a:latin typeface="Patrick Hand" panose="00000500000000000000" pitchFamily="2" charset="0"/>
              </a:rPr>
              <a:t>guide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Patrick Hand" panose="00000500000000000000" pitchFamily="2" charset="0"/>
              </a:rPr>
              <a:t>. The guide will instruct his/her classmate to reach the destination. The team that will reach the destination first, would be the </a:t>
            </a:r>
            <a:r>
              <a:rPr lang="en-US" sz="3800" dirty="0">
                <a:solidFill>
                  <a:schemeClr val="accent2">
                    <a:lumMod val="75000"/>
                  </a:schemeClr>
                </a:solidFill>
                <a:latin typeface="Patrick Hand" panose="00000500000000000000" pitchFamily="2" charset="0"/>
              </a:rPr>
              <a:t>winner</a:t>
            </a:r>
            <a:r>
              <a:rPr lang="en-US" sz="3800" dirty="0">
                <a:solidFill>
                  <a:schemeClr val="tx2">
                    <a:lumMod val="50000"/>
                  </a:schemeClr>
                </a:solidFill>
                <a:latin typeface="Patrick Hand" panose="00000500000000000000" pitchFamily="2" charset="0"/>
              </a:rPr>
              <a:t>. You can use English only. If someone uses Bangla while playing that team will be disqualified.</a:t>
            </a:r>
          </a:p>
        </p:txBody>
      </p:sp>
    </p:spTree>
    <p:extLst>
      <p:ext uri="{BB962C8B-B14F-4D97-AF65-F5344CB8AC3E}">
        <p14:creationId xmlns:p14="http://schemas.microsoft.com/office/powerpoint/2010/main" val="381481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61" name="Google Shape;9061;p135"/>
          <p:cNvGrpSpPr/>
          <p:nvPr/>
        </p:nvGrpSpPr>
        <p:grpSpPr>
          <a:xfrm>
            <a:off x="486596" y="2807759"/>
            <a:ext cx="1721001" cy="3219192"/>
            <a:chOff x="35658225" y="12492275"/>
            <a:chExt cx="1104150" cy="2065350"/>
          </a:xfrm>
        </p:grpSpPr>
        <p:sp>
          <p:nvSpPr>
            <p:cNvPr id="9062" name="Google Shape;9062;p135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3" name="Google Shape;9063;p135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4" name="Google Shape;9064;p135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5" name="Google Shape;9065;p135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6" name="Google Shape;9066;p135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7" name="Google Shape;9067;p135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8" name="Google Shape;9068;p135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9" name="Google Shape;9069;p135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0" name="Google Shape;9070;p135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1" name="Google Shape;9071;p135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2" name="Google Shape;9072;p135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3" name="Google Shape;9073;p135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4" name="Google Shape;9074;p135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5" name="Google Shape;9075;p135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6" name="Google Shape;9076;p135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7" name="Google Shape;9077;p135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8" name="Google Shape;9078;p135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9" name="Google Shape;9079;p135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0" name="Google Shape;9080;p135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1" name="Google Shape;9081;p135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2" name="Google Shape;9082;p135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3" name="Google Shape;9083;p135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4" name="Google Shape;9084;p135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5" name="Google Shape;9085;p135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6" name="Google Shape;9086;p135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7" name="Google Shape;9087;p135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8" name="Google Shape;9088;p135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9" name="Google Shape;9089;p135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0" name="Google Shape;9090;p135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1" name="Google Shape;9091;p135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2" name="Google Shape;9092;p135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3" name="Google Shape;9093;p135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4" name="Google Shape;9094;p135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5" name="Google Shape;9095;p135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6" name="Google Shape;9096;p135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7" name="Google Shape;9097;p135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8" name="Google Shape;9098;p135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9" name="Google Shape;9099;p135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0" name="Google Shape;9100;p135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1" name="Google Shape;9101;p135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2" name="Google Shape;9102;p135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3" name="Google Shape;9103;p135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4" name="Google Shape;9104;p135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5" name="Google Shape;9105;p135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6" name="Google Shape;9106;p135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7" name="Google Shape;9107;p135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8" name="Google Shape;9108;p135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9" name="Google Shape;9109;p135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0" name="Google Shape;9110;p135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1" name="Google Shape;9111;p135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2" name="Google Shape;9112;p135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3" name="Google Shape;9113;p135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4" name="Google Shape;9114;p135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5" name="Google Shape;9115;p135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6" name="Google Shape;9116;p135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7" name="Google Shape;9117;p135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8" name="Google Shape;9118;p135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9" name="Google Shape;9119;p135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0" name="Google Shape;9120;p135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1" name="Google Shape;9121;p135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2" name="Google Shape;9122;p135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3" name="Google Shape;9123;p135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4" name="Google Shape;9124;p135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C28F16B-D2A5-1275-331C-B0E0FADFCEEE}"/>
              </a:ext>
            </a:extLst>
          </p:cNvPr>
          <p:cNvSpPr txBox="1"/>
          <p:nvPr/>
        </p:nvSpPr>
        <p:spPr>
          <a:xfrm>
            <a:off x="2053601" y="2273902"/>
            <a:ext cx="899856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" sz="8000" b="1" i="0" u="none" strike="noStrike" kern="0" cap="none" spc="0" normalizeH="0" baseline="0" noProof="0" dirty="0">
                <a:ln>
                  <a:noFill/>
                </a:ln>
                <a:solidFill>
                  <a:srgbClr val="B44141"/>
                </a:solidFill>
                <a:effectLst/>
                <a:uLnTx/>
                <a:uFillTx/>
                <a:latin typeface="Concert One"/>
                <a:sym typeface="Concert One"/>
              </a:rPr>
              <a:t>Thank you so much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95B67424-E570-D404-9735-6F372672304E}"/>
              </a:ext>
            </a:extLst>
          </p:cNvPr>
          <p:cNvSpPr txBox="1">
            <a:spLocks/>
          </p:cNvSpPr>
          <p:nvPr/>
        </p:nvSpPr>
        <p:spPr>
          <a:xfrm>
            <a:off x="2120539" y="3615731"/>
            <a:ext cx="8264434" cy="3137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7200" kern="0" dirty="0"/>
              <a:t>TEACHER</a:t>
            </a:r>
            <a:br>
              <a:rPr lang="en" sz="3600" kern="0" dirty="0"/>
            </a:br>
            <a:r>
              <a:rPr lang="en" sz="4400" kern="0" dirty="0">
                <a:solidFill>
                  <a:schemeClr val="tx1"/>
                </a:solidFill>
              </a:rPr>
              <a:t>Aysha Siddika Auntara</a:t>
            </a:r>
            <a:br>
              <a:rPr lang="en" sz="4400" kern="0" dirty="0">
                <a:solidFill>
                  <a:schemeClr val="tx1"/>
                </a:solidFill>
              </a:rPr>
            </a:br>
            <a:r>
              <a:rPr lang="en" sz="4000" kern="0" dirty="0">
                <a:solidFill>
                  <a:schemeClr val="tx1"/>
                </a:solidFill>
              </a:rPr>
              <a:t>Assistant Teacher</a:t>
            </a:r>
            <a:br>
              <a:rPr lang="en" sz="4400" kern="0" dirty="0">
                <a:solidFill>
                  <a:schemeClr val="tx1"/>
                </a:solidFill>
              </a:rPr>
            </a:br>
            <a:r>
              <a:rPr lang="en-US" sz="4000" kern="0" dirty="0" err="1">
                <a:solidFill>
                  <a:schemeClr val="tx1"/>
                </a:solidFill>
              </a:rPr>
              <a:t>Kolapara</a:t>
            </a:r>
            <a:r>
              <a:rPr lang="en-US" sz="4000" kern="0" dirty="0">
                <a:solidFill>
                  <a:schemeClr val="tx1"/>
                </a:solidFill>
              </a:rPr>
              <a:t> Government Primary School</a:t>
            </a:r>
            <a:br>
              <a:rPr lang="en-US" sz="4000" kern="0" dirty="0">
                <a:solidFill>
                  <a:schemeClr val="tx1"/>
                </a:solidFill>
              </a:rPr>
            </a:br>
            <a:r>
              <a:rPr lang="en-US" sz="4000" kern="0" dirty="0" err="1">
                <a:solidFill>
                  <a:schemeClr val="tx1"/>
                </a:solidFill>
              </a:rPr>
              <a:t>Sreenagar</a:t>
            </a:r>
            <a:r>
              <a:rPr lang="en-US" sz="4000" kern="0" dirty="0">
                <a:solidFill>
                  <a:schemeClr val="tx1"/>
                </a:solidFill>
              </a:rPr>
              <a:t>, </a:t>
            </a:r>
            <a:r>
              <a:rPr lang="en-US" sz="4000" kern="0" dirty="0" err="1">
                <a:solidFill>
                  <a:schemeClr val="tx1"/>
                </a:solidFill>
              </a:rPr>
              <a:t>Munshiganj</a:t>
            </a:r>
            <a:br>
              <a:rPr lang="en-US" sz="4800" kern="0" dirty="0">
                <a:solidFill>
                  <a:schemeClr val="tx1"/>
                </a:solidFill>
              </a:rPr>
            </a:br>
            <a:endParaRPr lang="en-US" kern="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1FFA51-D1E1-4C6A-967C-5DA50035A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903" y="297403"/>
            <a:ext cx="3385705" cy="3318328"/>
          </a:xfrm>
          <a:prstGeom prst="rect">
            <a:avLst/>
          </a:prstGeom>
        </p:spPr>
      </p:pic>
      <p:sp>
        <p:nvSpPr>
          <p:cNvPr id="7" name="Google Shape;542;p54">
            <a:extLst>
              <a:ext uri="{FF2B5EF4-FFF2-40B4-BE49-F238E27FC236}">
                <a16:creationId xmlns:a16="http://schemas.microsoft.com/office/drawing/2014/main" id="{D80E5A31-560D-214A-0E62-82C20A537841}"/>
              </a:ext>
            </a:extLst>
          </p:cNvPr>
          <p:cNvSpPr/>
          <p:nvPr/>
        </p:nvSpPr>
        <p:spPr>
          <a:xfrm>
            <a:off x="1499539" y="1168283"/>
            <a:ext cx="1561059" cy="90662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Google Shape;323;p54">
            <a:extLst>
              <a:ext uri="{FF2B5EF4-FFF2-40B4-BE49-F238E27FC236}">
                <a16:creationId xmlns:a16="http://schemas.microsoft.com/office/drawing/2014/main" id="{88C88BC0-2CA3-CC44-7272-11CE818D6D59}"/>
              </a:ext>
            </a:extLst>
          </p:cNvPr>
          <p:cNvSpPr/>
          <p:nvPr/>
        </p:nvSpPr>
        <p:spPr>
          <a:xfrm>
            <a:off x="10519383" y="504166"/>
            <a:ext cx="1374677" cy="109728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Google Shape;323;p54">
            <a:extLst>
              <a:ext uri="{FF2B5EF4-FFF2-40B4-BE49-F238E27FC236}">
                <a16:creationId xmlns:a16="http://schemas.microsoft.com/office/drawing/2014/main" id="{67B5EC0A-F243-1951-1A54-788EAB6F2EC1}"/>
              </a:ext>
            </a:extLst>
          </p:cNvPr>
          <p:cNvSpPr/>
          <p:nvPr/>
        </p:nvSpPr>
        <p:spPr>
          <a:xfrm>
            <a:off x="9850831" y="899658"/>
            <a:ext cx="1374677" cy="109728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542;p54">
            <a:extLst>
              <a:ext uri="{FF2B5EF4-FFF2-40B4-BE49-F238E27FC236}">
                <a16:creationId xmlns:a16="http://schemas.microsoft.com/office/drawing/2014/main" id="{BC5CB0BE-B7F1-0801-0EEE-8C0C3446B2FF}"/>
              </a:ext>
            </a:extLst>
          </p:cNvPr>
          <p:cNvSpPr/>
          <p:nvPr/>
        </p:nvSpPr>
        <p:spPr>
          <a:xfrm>
            <a:off x="2433173" y="771401"/>
            <a:ext cx="1561059" cy="90662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323;p54">
            <a:extLst>
              <a:ext uri="{FF2B5EF4-FFF2-40B4-BE49-F238E27FC236}">
                <a16:creationId xmlns:a16="http://schemas.microsoft.com/office/drawing/2014/main" id="{98CFCE81-8AAB-896C-4DE2-A5077C60A041}"/>
              </a:ext>
            </a:extLst>
          </p:cNvPr>
          <p:cNvSpPr/>
          <p:nvPr/>
        </p:nvSpPr>
        <p:spPr>
          <a:xfrm>
            <a:off x="8757574" y="544401"/>
            <a:ext cx="1374677" cy="109728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542;p54">
            <a:extLst>
              <a:ext uri="{FF2B5EF4-FFF2-40B4-BE49-F238E27FC236}">
                <a16:creationId xmlns:a16="http://schemas.microsoft.com/office/drawing/2014/main" id="{2C58D34E-9518-8AA9-F239-307BC4637A3A}"/>
              </a:ext>
            </a:extLst>
          </p:cNvPr>
          <p:cNvSpPr/>
          <p:nvPr/>
        </p:nvSpPr>
        <p:spPr>
          <a:xfrm>
            <a:off x="297940" y="1474177"/>
            <a:ext cx="1561059" cy="90662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418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88"/>
          <p:cNvSpPr txBox="1">
            <a:spLocks noGrp="1"/>
          </p:cNvSpPr>
          <p:nvPr>
            <p:ph type="title"/>
          </p:nvPr>
        </p:nvSpPr>
        <p:spPr>
          <a:xfrm>
            <a:off x="3676855" y="854985"/>
            <a:ext cx="4577034" cy="136703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8000" dirty="0"/>
              <a:t>Lession</a:t>
            </a:r>
            <a:endParaRPr dirty="0"/>
          </a:p>
        </p:txBody>
      </p:sp>
      <p:pic>
        <p:nvPicPr>
          <p:cNvPr id="980" name="Google Shape;980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3567" y="5150910"/>
            <a:ext cx="3308267" cy="598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Google Shape;981;p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177071">
            <a:off x="2877193" y="1917429"/>
            <a:ext cx="844113" cy="556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83600" y="4249304"/>
            <a:ext cx="828800" cy="90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3" name="Google Shape;983;p88"/>
          <p:cNvPicPr preferRelativeResize="0"/>
          <p:nvPr/>
        </p:nvPicPr>
        <p:blipFill rotWithShape="1">
          <a:blip r:embed="rId6">
            <a:alphaModFix/>
          </a:blip>
          <a:srcRect t="16970" r="8892" b="21025"/>
          <a:stretch/>
        </p:blipFill>
        <p:spPr>
          <a:xfrm rot="10800000">
            <a:off x="1336433" y="4302500"/>
            <a:ext cx="2715800" cy="108036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200E5790-E57B-2205-7800-76A7113802FE}"/>
              </a:ext>
            </a:extLst>
          </p:cNvPr>
          <p:cNvSpPr txBox="1">
            <a:spLocks/>
          </p:cNvSpPr>
          <p:nvPr/>
        </p:nvSpPr>
        <p:spPr>
          <a:xfrm>
            <a:off x="1963783" y="2994591"/>
            <a:ext cx="8264434" cy="341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ncert One"/>
              <a:buNone/>
              <a:defRPr sz="10933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Font typeface="Arial"/>
              <a:buNone/>
              <a:defRPr sz="6667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3600" kern="0" dirty="0">
                <a:solidFill>
                  <a:schemeClr val="accent5">
                    <a:lumMod val="75000"/>
                  </a:schemeClr>
                </a:solidFill>
              </a:rPr>
              <a:t>Title: Making Request</a:t>
            </a:r>
            <a:endParaRPr lang="en-US" sz="28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Class- Five</a:t>
            </a:r>
          </a:p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Subject- English</a:t>
            </a:r>
          </a:p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Unit-11 , Activity-2.1, 2.2</a:t>
            </a:r>
          </a:p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Time-40 minutes</a:t>
            </a:r>
          </a:p>
          <a:p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Date: /06/2026</a:t>
            </a:r>
          </a:p>
          <a:p>
            <a:br>
              <a:rPr lang="en-US" sz="4800" kern="0" dirty="0">
                <a:solidFill>
                  <a:schemeClr val="tx1"/>
                </a:solidFill>
              </a:rPr>
            </a:br>
            <a:endParaRPr lang="en-US" kern="0" dirty="0">
              <a:solidFill>
                <a:schemeClr val="tx1"/>
              </a:solidFill>
            </a:endParaRPr>
          </a:p>
        </p:txBody>
      </p:sp>
      <p:pic>
        <p:nvPicPr>
          <p:cNvPr id="9" name="Google Shape;981;p88">
            <a:extLst>
              <a:ext uri="{FF2B5EF4-FFF2-40B4-BE49-F238E27FC236}">
                <a16:creationId xmlns:a16="http://schemas.microsoft.com/office/drawing/2014/main" id="{5E6516AA-6464-6513-062F-349656177DA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227560">
            <a:off x="8568243" y="1775341"/>
            <a:ext cx="844113" cy="556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34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55"/>
          <p:cNvSpPr txBox="1">
            <a:spLocks noGrp="1"/>
          </p:cNvSpPr>
          <p:nvPr>
            <p:ph type="title"/>
          </p:nvPr>
        </p:nvSpPr>
        <p:spPr>
          <a:xfrm>
            <a:off x="-791763" y="1131989"/>
            <a:ext cx="13435284" cy="781872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7200" u="sng" dirty="0"/>
              <a:t>Learning Outcomes</a:t>
            </a:r>
            <a:br>
              <a:rPr lang="en-US" sz="5400" dirty="0">
                <a:solidFill>
                  <a:schemeClr val="accent5"/>
                </a:solidFill>
              </a:rPr>
            </a:br>
            <a:br>
              <a:rPr lang="en-US" sz="5400" dirty="0">
                <a:solidFill>
                  <a:schemeClr val="accent5"/>
                </a:solidFill>
              </a:rPr>
            </a:b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B67F81-14CF-7202-A1B9-ADDE85314BE4}"/>
              </a:ext>
            </a:extLst>
          </p:cNvPr>
          <p:cNvSpPr txBox="1"/>
          <p:nvPr/>
        </p:nvSpPr>
        <p:spPr>
          <a:xfrm>
            <a:off x="0" y="1674674"/>
            <a:ext cx="1244009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Patrick Hand"/>
                <a:sym typeface="Patrick Hand"/>
              </a:rPr>
              <a:t>Students will be able to –</a:t>
            </a:r>
          </a:p>
          <a:p>
            <a:r>
              <a:rPr lang="en-US" sz="4600" b="1" kern="0" dirty="0">
                <a:solidFill>
                  <a:schemeClr val="accent5">
                    <a:lumMod val="50000"/>
                  </a:schemeClr>
                </a:solidFill>
                <a:latin typeface="Patrick Hand"/>
                <a:sym typeface="Patrick Hand"/>
              </a:rPr>
              <a:t>3.3.3 make requests for everyday communication clearly and confidently</a:t>
            </a:r>
          </a:p>
          <a:p>
            <a:r>
              <a:rPr kumimoji="0" lang="en-US" sz="46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Patrick Hand"/>
                <a:sym typeface="Patrick Hand"/>
              </a:rPr>
              <a:t>3.3.2 give simple directions with appropriate gesture</a:t>
            </a:r>
          </a:p>
          <a:p>
            <a:r>
              <a:rPr lang="en-US" sz="4600" b="1" kern="0" dirty="0">
                <a:solidFill>
                  <a:schemeClr val="accent5">
                    <a:lumMod val="50000"/>
                  </a:schemeClr>
                </a:solidFill>
                <a:latin typeface="Patrick Hand"/>
                <a:sym typeface="Patrick Hand"/>
              </a:rPr>
              <a:t>5.1.2 get the specific information from the simple text</a:t>
            </a:r>
            <a:b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Patrick Hand"/>
                <a:sym typeface="Patrick Hand"/>
              </a:rPr>
            </a:b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1DEDAB-FD8C-CC56-CC47-DD49E1BB2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0" r="2843" b="74445"/>
          <a:stretch>
            <a:fillRect/>
          </a:stretch>
        </p:blipFill>
        <p:spPr>
          <a:xfrm>
            <a:off x="2732420" y="177800"/>
            <a:ext cx="7006560" cy="1663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33C736-F395-BBED-28B1-73EB662B98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44" r="2843" b="13889"/>
          <a:stretch>
            <a:fillRect/>
          </a:stretch>
        </p:blipFill>
        <p:spPr>
          <a:xfrm>
            <a:off x="3522677" y="1841500"/>
            <a:ext cx="4859323" cy="504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25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F68260-1B91-ED09-AFAA-361D68E34BEC}"/>
              </a:ext>
            </a:extLst>
          </p:cNvPr>
          <p:cNvSpPr txBox="1"/>
          <p:nvPr/>
        </p:nvSpPr>
        <p:spPr>
          <a:xfrm>
            <a:off x="-65714" y="446761"/>
            <a:ext cx="12323427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54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In </a:t>
            </a:r>
            <a:r>
              <a:rPr lang="en-US" sz="54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the</a:t>
            </a:r>
            <a:r>
              <a:rPr lang="en" sz="54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 conversation Salma politely asked for something and Mamun gave direction to Salma on how to get to the library.</a:t>
            </a:r>
          </a:p>
          <a:p>
            <a:r>
              <a:rPr lang="en" sz="54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Today we will list what type of language they used for asking something and giving directions.  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31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04400-D22A-F4FF-E275-826C7521F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6257" y="2959244"/>
            <a:ext cx="8957200" cy="1438585"/>
          </a:xfrm>
        </p:spPr>
        <p:txBody>
          <a:bodyPr/>
          <a:lstStyle/>
          <a:p>
            <a:r>
              <a:rPr lang="en-US" sz="7200" dirty="0">
                <a:latin typeface="Concert One" pitchFamily="2" charset="0"/>
              </a:rPr>
              <a:t>Turn to page 55</a:t>
            </a:r>
            <a:br>
              <a:rPr lang="en-US" sz="7200" dirty="0">
                <a:latin typeface="Concert One" pitchFamily="2" charset="0"/>
              </a:rPr>
            </a:b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358872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33243C0-800E-2D16-A300-BF100A79F1BA}"/>
              </a:ext>
            </a:extLst>
          </p:cNvPr>
          <p:cNvSpPr/>
          <p:nvPr/>
        </p:nvSpPr>
        <p:spPr>
          <a:xfrm>
            <a:off x="6705599" y="1186035"/>
            <a:ext cx="4673603" cy="54518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4EBDED-7F29-1E73-E4B4-97E08788B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7"/>
          <a:stretch>
            <a:fillRect/>
          </a:stretch>
        </p:blipFill>
        <p:spPr>
          <a:xfrm>
            <a:off x="203196" y="1551211"/>
            <a:ext cx="5892804" cy="14157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471AD0-08C5-F583-4491-6C72CCF54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92"/>
          <a:stretch>
            <a:fillRect/>
          </a:stretch>
        </p:blipFill>
        <p:spPr>
          <a:xfrm>
            <a:off x="203197" y="2933868"/>
            <a:ext cx="5892804" cy="30097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FEAABF-9B97-8FA2-1C64-2522B933A2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330" y="1567035"/>
            <a:ext cx="3185700" cy="5350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CDC17FF-22AF-2524-9117-4446D918546D}"/>
              </a:ext>
            </a:extLst>
          </p:cNvPr>
          <p:cNvSpPr txBox="1"/>
          <p:nvPr/>
        </p:nvSpPr>
        <p:spPr>
          <a:xfrm>
            <a:off x="43130" y="0"/>
            <a:ext cx="123825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Let’s make a list of what type of language they used for asking something. One is done for you.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8E5D5C7-3DC0-0276-D40A-DB7B4E832FF5}"/>
              </a:ext>
            </a:extLst>
          </p:cNvPr>
          <p:cNvCxnSpPr/>
          <p:nvPr/>
        </p:nvCxnSpPr>
        <p:spPr>
          <a:xfrm>
            <a:off x="2159000" y="2654300"/>
            <a:ext cx="29972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28D2807-D6F5-EAD1-F86A-3806334C6767}"/>
              </a:ext>
            </a:extLst>
          </p:cNvPr>
          <p:cNvCxnSpPr>
            <a:cxnSpLocks/>
          </p:cNvCxnSpPr>
          <p:nvPr/>
        </p:nvCxnSpPr>
        <p:spPr>
          <a:xfrm>
            <a:off x="1130300" y="3924300"/>
            <a:ext cx="33274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8F7F6C8-31A5-AE20-BD3F-93B7D238DD68}"/>
              </a:ext>
            </a:extLst>
          </p:cNvPr>
          <p:cNvCxnSpPr>
            <a:cxnSpLocks/>
          </p:cNvCxnSpPr>
          <p:nvPr/>
        </p:nvCxnSpPr>
        <p:spPr>
          <a:xfrm>
            <a:off x="4597400" y="4914900"/>
            <a:ext cx="12730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2922F24-B1A4-12D7-0A46-AD7686CE8F61}"/>
              </a:ext>
            </a:extLst>
          </p:cNvPr>
          <p:cNvCxnSpPr>
            <a:cxnSpLocks/>
          </p:cNvCxnSpPr>
          <p:nvPr/>
        </p:nvCxnSpPr>
        <p:spPr>
          <a:xfrm>
            <a:off x="1092200" y="5270500"/>
            <a:ext cx="12730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20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11111E-6 L 0.43867 0.01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27" y="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9ED2E11-5ED0-5B0B-59C7-C6D17B974DDC}"/>
              </a:ext>
            </a:extLst>
          </p:cNvPr>
          <p:cNvSpPr txBox="1"/>
          <p:nvPr/>
        </p:nvSpPr>
        <p:spPr>
          <a:xfrm>
            <a:off x="93930" y="1092200"/>
            <a:ext cx="123825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Discuss in group and make a list of more sentences (at least 4) about asking for something.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C38314-C3BB-C052-3C06-C23A495D2708}"/>
              </a:ext>
            </a:extLst>
          </p:cNvPr>
          <p:cNvSpPr txBox="1"/>
          <p:nvPr/>
        </p:nvSpPr>
        <p:spPr>
          <a:xfrm>
            <a:off x="4041114" y="0"/>
            <a:ext cx="51790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chemeClr val="accent5">
                    <a:lumMod val="75000"/>
                  </a:schemeClr>
                </a:solidFill>
                <a:latin typeface="Concert One" pitchFamily="2" charset="0"/>
              </a:rPr>
              <a:t>Group Work</a:t>
            </a:r>
          </a:p>
        </p:txBody>
      </p:sp>
      <p:grpSp>
        <p:nvGrpSpPr>
          <p:cNvPr id="6" name="Google Shape;6811;p131">
            <a:extLst>
              <a:ext uri="{FF2B5EF4-FFF2-40B4-BE49-F238E27FC236}">
                <a16:creationId xmlns:a16="http://schemas.microsoft.com/office/drawing/2014/main" id="{EA080244-4EB3-5DF1-CA4A-F5F8ACA388AC}"/>
              </a:ext>
            </a:extLst>
          </p:cNvPr>
          <p:cNvGrpSpPr/>
          <p:nvPr/>
        </p:nvGrpSpPr>
        <p:grpSpPr>
          <a:xfrm>
            <a:off x="80320" y="2534433"/>
            <a:ext cx="1866015" cy="1365123"/>
            <a:chOff x="1161925" y="4182525"/>
            <a:chExt cx="792175" cy="629425"/>
          </a:xfrm>
        </p:grpSpPr>
        <p:sp>
          <p:nvSpPr>
            <p:cNvPr id="7" name="Google Shape;6812;p131">
              <a:extLst>
                <a:ext uri="{FF2B5EF4-FFF2-40B4-BE49-F238E27FC236}">
                  <a16:creationId xmlns:a16="http://schemas.microsoft.com/office/drawing/2014/main" id="{D3E67F4E-AC30-4EE7-F74D-BAE22A6050F2}"/>
                </a:ext>
              </a:extLst>
            </p:cNvPr>
            <p:cNvSpPr/>
            <p:nvPr/>
          </p:nvSpPr>
          <p:spPr>
            <a:xfrm>
              <a:off x="1374875" y="4184800"/>
              <a:ext cx="183150" cy="581325"/>
            </a:xfrm>
            <a:custGeom>
              <a:avLst/>
              <a:gdLst/>
              <a:ahLst/>
              <a:cxnLst/>
              <a:rect l="l" t="t" r="r" b="b"/>
              <a:pathLst>
                <a:path w="7326" h="23253" extrusionOk="0">
                  <a:moveTo>
                    <a:pt x="1216" y="0"/>
                  </a:moveTo>
                  <a:lnTo>
                    <a:pt x="821" y="3557"/>
                  </a:lnTo>
                  <a:lnTo>
                    <a:pt x="0" y="17356"/>
                  </a:lnTo>
                  <a:lnTo>
                    <a:pt x="7325" y="23253"/>
                  </a:lnTo>
                  <a:lnTo>
                    <a:pt x="7325" y="7052"/>
                  </a:lnTo>
                  <a:cubicBezTo>
                    <a:pt x="5866" y="3374"/>
                    <a:pt x="1216" y="0"/>
                    <a:pt x="1216" y="0"/>
                  </a:cubicBezTo>
                  <a:close/>
                </a:path>
              </a:pathLst>
            </a:custGeom>
            <a:solidFill>
              <a:srgbClr val="DCDA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" name="Google Shape;6813;p131">
              <a:extLst>
                <a:ext uri="{FF2B5EF4-FFF2-40B4-BE49-F238E27FC236}">
                  <a16:creationId xmlns:a16="http://schemas.microsoft.com/office/drawing/2014/main" id="{19319993-E5BE-A713-7335-6F7666A61493}"/>
                </a:ext>
              </a:extLst>
            </p:cNvPr>
            <p:cNvSpPr/>
            <p:nvPr/>
          </p:nvSpPr>
          <p:spPr>
            <a:xfrm>
              <a:off x="1543550" y="4182525"/>
              <a:ext cx="183175" cy="582100"/>
            </a:xfrm>
            <a:custGeom>
              <a:avLst/>
              <a:gdLst/>
              <a:ahLst/>
              <a:cxnLst/>
              <a:rect l="l" t="t" r="r" b="b"/>
              <a:pathLst>
                <a:path w="7327" h="23284" extrusionOk="0">
                  <a:moveTo>
                    <a:pt x="6110" y="0"/>
                  </a:moveTo>
                  <a:cubicBezTo>
                    <a:pt x="6110" y="0"/>
                    <a:pt x="1460" y="3405"/>
                    <a:pt x="1" y="7052"/>
                  </a:cubicBezTo>
                  <a:lnTo>
                    <a:pt x="1" y="23283"/>
                  </a:lnTo>
                  <a:lnTo>
                    <a:pt x="7326" y="17356"/>
                  </a:lnTo>
                  <a:lnTo>
                    <a:pt x="6506" y="3556"/>
                  </a:lnTo>
                  <a:lnTo>
                    <a:pt x="6110" y="0"/>
                  </a:lnTo>
                  <a:close/>
                </a:path>
              </a:pathLst>
            </a:custGeom>
            <a:solidFill>
              <a:srgbClr val="DCDA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6814;p131">
              <a:extLst>
                <a:ext uri="{FF2B5EF4-FFF2-40B4-BE49-F238E27FC236}">
                  <a16:creationId xmlns:a16="http://schemas.microsoft.com/office/drawing/2014/main" id="{758ADAC0-48BD-1CA1-1B59-D624D3B6BCD3}"/>
                </a:ext>
              </a:extLst>
            </p:cNvPr>
            <p:cNvSpPr/>
            <p:nvPr/>
          </p:nvSpPr>
          <p:spPr>
            <a:xfrm>
              <a:off x="1289000" y="4194675"/>
              <a:ext cx="268275" cy="582100"/>
            </a:xfrm>
            <a:custGeom>
              <a:avLst/>
              <a:gdLst/>
              <a:ahLst/>
              <a:cxnLst/>
              <a:rect l="l" t="t" r="r" b="b"/>
              <a:pathLst>
                <a:path w="10731" h="23284" extrusionOk="0">
                  <a:moveTo>
                    <a:pt x="1763" y="1"/>
                  </a:moveTo>
                  <a:lnTo>
                    <a:pt x="1186" y="3557"/>
                  </a:lnTo>
                  <a:lnTo>
                    <a:pt x="0" y="17356"/>
                  </a:lnTo>
                  <a:lnTo>
                    <a:pt x="10730" y="23284"/>
                  </a:lnTo>
                  <a:lnTo>
                    <a:pt x="10730" y="7083"/>
                  </a:lnTo>
                  <a:cubicBezTo>
                    <a:pt x="8602" y="3405"/>
                    <a:pt x="1763" y="1"/>
                    <a:pt x="1763" y="1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" name="Google Shape;6815;p131">
              <a:extLst>
                <a:ext uri="{FF2B5EF4-FFF2-40B4-BE49-F238E27FC236}">
                  <a16:creationId xmlns:a16="http://schemas.microsoft.com/office/drawing/2014/main" id="{DC9163E9-669E-E222-573F-55537EFF4838}"/>
                </a:ext>
              </a:extLst>
            </p:cNvPr>
            <p:cNvSpPr/>
            <p:nvPr/>
          </p:nvSpPr>
          <p:spPr>
            <a:xfrm>
              <a:off x="1545075" y="4192400"/>
              <a:ext cx="268275" cy="582100"/>
            </a:xfrm>
            <a:custGeom>
              <a:avLst/>
              <a:gdLst/>
              <a:ahLst/>
              <a:cxnLst/>
              <a:rect l="l" t="t" r="r" b="b"/>
              <a:pathLst>
                <a:path w="10731" h="23284" extrusionOk="0">
                  <a:moveTo>
                    <a:pt x="8937" y="0"/>
                  </a:moveTo>
                  <a:cubicBezTo>
                    <a:pt x="8937" y="0"/>
                    <a:pt x="2098" y="3405"/>
                    <a:pt x="1" y="7083"/>
                  </a:cubicBezTo>
                  <a:lnTo>
                    <a:pt x="1" y="23283"/>
                  </a:lnTo>
                  <a:lnTo>
                    <a:pt x="10730" y="17356"/>
                  </a:lnTo>
                  <a:lnTo>
                    <a:pt x="9515" y="3587"/>
                  </a:lnTo>
                  <a:lnTo>
                    <a:pt x="8937" y="0"/>
                  </a:ln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6816;p131">
              <a:extLst>
                <a:ext uri="{FF2B5EF4-FFF2-40B4-BE49-F238E27FC236}">
                  <a16:creationId xmlns:a16="http://schemas.microsoft.com/office/drawing/2014/main" id="{C99002B6-A2AD-5550-2A92-B51A71167403}"/>
                </a:ext>
              </a:extLst>
            </p:cNvPr>
            <p:cNvSpPr/>
            <p:nvPr/>
          </p:nvSpPr>
          <p:spPr>
            <a:xfrm>
              <a:off x="1395375" y="4184800"/>
              <a:ext cx="9900" cy="88925"/>
            </a:xfrm>
            <a:custGeom>
              <a:avLst/>
              <a:gdLst/>
              <a:ahLst/>
              <a:cxnLst/>
              <a:rect l="l" t="t" r="r" b="b"/>
              <a:pathLst>
                <a:path w="396" h="3557" extrusionOk="0">
                  <a:moveTo>
                    <a:pt x="1" y="3557"/>
                  </a:moveTo>
                  <a:lnTo>
                    <a:pt x="396" y="0"/>
                  </a:lnTo>
                </a:path>
              </a:pathLst>
            </a:custGeom>
            <a:solidFill>
              <a:srgbClr val="DCDA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6817;p131">
              <a:extLst>
                <a:ext uri="{FF2B5EF4-FFF2-40B4-BE49-F238E27FC236}">
                  <a16:creationId xmlns:a16="http://schemas.microsoft.com/office/drawing/2014/main" id="{444B3A38-4D55-4945-E716-9557C45AB214}"/>
                </a:ext>
              </a:extLst>
            </p:cNvPr>
            <p:cNvSpPr/>
            <p:nvPr/>
          </p:nvSpPr>
          <p:spPr>
            <a:xfrm>
              <a:off x="1208450" y="4209125"/>
              <a:ext cx="334375" cy="582100"/>
            </a:xfrm>
            <a:custGeom>
              <a:avLst/>
              <a:gdLst/>
              <a:ahLst/>
              <a:cxnLst/>
              <a:rect l="l" t="t" r="r" b="b"/>
              <a:pathLst>
                <a:path w="13375" h="23284" extrusionOk="0">
                  <a:moveTo>
                    <a:pt x="2219" y="0"/>
                  </a:moveTo>
                  <a:lnTo>
                    <a:pt x="1490" y="3556"/>
                  </a:lnTo>
                  <a:lnTo>
                    <a:pt x="0" y="17356"/>
                  </a:lnTo>
                  <a:lnTo>
                    <a:pt x="13375" y="23283"/>
                  </a:lnTo>
                  <a:lnTo>
                    <a:pt x="13375" y="7052"/>
                  </a:lnTo>
                  <a:cubicBezTo>
                    <a:pt x="10730" y="3404"/>
                    <a:pt x="2219" y="0"/>
                    <a:pt x="22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6818;p131">
              <a:extLst>
                <a:ext uri="{FF2B5EF4-FFF2-40B4-BE49-F238E27FC236}">
                  <a16:creationId xmlns:a16="http://schemas.microsoft.com/office/drawing/2014/main" id="{76F6F371-6C7E-3FD0-F6C7-48F554D4E1A1}"/>
                </a:ext>
              </a:extLst>
            </p:cNvPr>
            <p:cNvSpPr/>
            <p:nvPr/>
          </p:nvSpPr>
          <p:spPr>
            <a:xfrm>
              <a:off x="1558750" y="4206825"/>
              <a:ext cx="334375" cy="582100"/>
            </a:xfrm>
            <a:custGeom>
              <a:avLst/>
              <a:gdLst/>
              <a:ahLst/>
              <a:cxnLst/>
              <a:rect l="l" t="t" r="r" b="b"/>
              <a:pathLst>
                <a:path w="13375" h="23284" extrusionOk="0">
                  <a:moveTo>
                    <a:pt x="11156" y="1"/>
                  </a:moveTo>
                  <a:cubicBezTo>
                    <a:pt x="11156" y="1"/>
                    <a:pt x="2645" y="3405"/>
                    <a:pt x="1" y="7083"/>
                  </a:cubicBezTo>
                  <a:lnTo>
                    <a:pt x="1" y="23284"/>
                  </a:lnTo>
                  <a:lnTo>
                    <a:pt x="13375" y="17357"/>
                  </a:lnTo>
                  <a:lnTo>
                    <a:pt x="11886" y="3588"/>
                  </a:lnTo>
                  <a:lnTo>
                    <a:pt x="111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4" name="Google Shape;6819;p131">
              <a:extLst>
                <a:ext uri="{FF2B5EF4-FFF2-40B4-BE49-F238E27FC236}">
                  <a16:creationId xmlns:a16="http://schemas.microsoft.com/office/drawing/2014/main" id="{0784061F-4BA4-CB47-2231-A6A5CF382975}"/>
                </a:ext>
              </a:extLst>
            </p:cNvPr>
            <p:cNvSpPr/>
            <p:nvPr/>
          </p:nvSpPr>
          <p:spPr>
            <a:xfrm>
              <a:off x="1161925" y="4244775"/>
              <a:ext cx="360375" cy="562400"/>
            </a:xfrm>
            <a:custGeom>
              <a:avLst/>
              <a:gdLst/>
              <a:ahLst/>
              <a:cxnLst/>
              <a:rect l="l" t="t" r="r" b="b"/>
              <a:pathLst>
                <a:path w="14415" h="22496" extrusionOk="0">
                  <a:moveTo>
                    <a:pt x="2011" y="0"/>
                  </a:moveTo>
                  <a:cubicBezTo>
                    <a:pt x="0" y="0"/>
                    <a:pt x="281" y="2373"/>
                    <a:pt x="281" y="2373"/>
                  </a:cubicBezTo>
                  <a:lnTo>
                    <a:pt x="767" y="14562"/>
                  </a:lnTo>
                  <a:cubicBezTo>
                    <a:pt x="767" y="16021"/>
                    <a:pt x="1193" y="17207"/>
                    <a:pt x="3077" y="18027"/>
                  </a:cubicBezTo>
                  <a:cubicBezTo>
                    <a:pt x="7059" y="19790"/>
                    <a:pt x="14415" y="22495"/>
                    <a:pt x="14415" y="22495"/>
                  </a:cubicBezTo>
                  <a:lnTo>
                    <a:pt x="14415" y="5535"/>
                  </a:lnTo>
                  <a:cubicBezTo>
                    <a:pt x="13594" y="4896"/>
                    <a:pt x="5296" y="580"/>
                    <a:pt x="2621" y="63"/>
                  </a:cubicBezTo>
                  <a:cubicBezTo>
                    <a:pt x="2397" y="20"/>
                    <a:pt x="2194" y="0"/>
                    <a:pt x="2011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5" name="Google Shape;6820;p131">
              <a:extLst>
                <a:ext uri="{FF2B5EF4-FFF2-40B4-BE49-F238E27FC236}">
                  <a16:creationId xmlns:a16="http://schemas.microsoft.com/office/drawing/2014/main" id="{D7759DCA-AF26-6C09-FEB7-1B247DCEDFC7}"/>
                </a:ext>
              </a:extLst>
            </p:cNvPr>
            <p:cNvSpPr/>
            <p:nvPr/>
          </p:nvSpPr>
          <p:spPr>
            <a:xfrm>
              <a:off x="1592950" y="4236400"/>
              <a:ext cx="361150" cy="562400"/>
            </a:xfrm>
            <a:custGeom>
              <a:avLst/>
              <a:gdLst/>
              <a:ahLst/>
              <a:cxnLst/>
              <a:rect l="l" t="t" r="r" b="b"/>
              <a:pathLst>
                <a:path w="14446" h="22496" extrusionOk="0">
                  <a:moveTo>
                    <a:pt x="12435" y="1"/>
                  </a:moveTo>
                  <a:cubicBezTo>
                    <a:pt x="12251" y="1"/>
                    <a:pt x="12049" y="21"/>
                    <a:pt x="11825" y="64"/>
                  </a:cubicBezTo>
                  <a:cubicBezTo>
                    <a:pt x="9119" y="581"/>
                    <a:pt x="852" y="5110"/>
                    <a:pt x="1" y="5778"/>
                  </a:cubicBezTo>
                  <a:lnTo>
                    <a:pt x="1" y="22496"/>
                  </a:lnTo>
                  <a:lnTo>
                    <a:pt x="11612" y="17602"/>
                  </a:lnTo>
                  <a:cubicBezTo>
                    <a:pt x="11612" y="17602"/>
                    <a:pt x="13679" y="17086"/>
                    <a:pt x="13679" y="15414"/>
                  </a:cubicBezTo>
                  <a:lnTo>
                    <a:pt x="14165" y="2374"/>
                  </a:lnTo>
                  <a:cubicBezTo>
                    <a:pt x="14165" y="2374"/>
                    <a:pt x="14446" y="1"/>
                    <a:pt x="12435" y="1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6" name="Google Shape;6821;p131">
              <a:extLst>
                <a:ext uri="{FF2B5EF4-FFF2-40B4-BE49-F238E27FC236}">
                  <a16:creationId xmlns:a16="http://schemas.microsoft.com/office/drawing/2014/main" id="{D6DB438D-7B68-F3A6-5546-7F55776B06CC}"/>
                </a:ext>
              </a:extLst>
            </p:cNvPr>
            <p:cNvSpPr/>
            <p:nvPr/>
          </p:nvSpPr>
          <p:spPr>
            <a:xfrm>
              <a:off x="1522275" y="4369925"/>
              <a:ext cx="70700" cy="442025"/>
            </a:xfrm>
            <a:custGeom>
              <a:avLst/>
              <a:gdLst/>
              <a:ahLst/>
              <a:cxnLst/>
              <a:rect l="l" t="t" r="r" b="b"/>
              <a:pathLst>
                <a:path w="2828" h="17681" extrusionOk="0">
                  <a:moveTo>
                    <a:pt x="1732" y="1"/>
                  </a:moveTo>
                  <a:cubicBezTo>
                    <a:pt x="871" y="1"/>
                    <a:pt x="1" y="529"/>
                    <a:pt x="1" y="529"/>
                  </a:cubicBezTo>
                  <a:lnTo>
                    <a:pt x="1" y="17489"/>
                  </a:lnTo>
                  <a:cubicBezTo>
                    <a:pt x="578" y="17628"/>
                    <a:pt x="1042" y="17681"/>
                    <a:pt x="1412" y="17681"/>
                  </a:cubicBezTo>
                  <a:cubicBezTo>
                    <a:pt x="2582" y="17681"/>
                    <a:pt x="2828" y="17155"/>
                    <a:pt x="2828" y="17155"/>
                  </a:cubicBezTo>
                  <a:lnTo>
                    <a:pt x="2828" y="437"/>
                  </a:lnTo>
                  <a:cubicBezTo>
                    <a:pt x="2521" y="112"/>
                    <a:pt x="2128" y="1"/>
                    <a:pt x="1732" y="1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23" name="Google Shape;6884;p131">
            <a:extLst>
              <a:ext uri="{FF2B5EF4-FFF2-40B4-BE49-F238E27FC236}">
                <a16:creationId xmlns:a16="http://schemas.microsoft.com/office/drawing/2014/main" id="{A43E1D4B-83D4-9539-10A3-1755FA79C6DE}"/>
              </a:ext>
            </a:extLst>
          </p:cNvPr>
          <p:cNvGrpSpPr/>
          <p:nvPr/>
        </p:nvGrpSpPr>
        <p:grpSpPr>
          <a:xfrm>
            <a:off x="2123173" y="2631385"/>
            <a:ext cx="2506018" cy="690832"/>
            <a:chOff x="5210025" y="4740413"/>
            <a:chExt cx="1063875" cy="318525"/>
          </a:xfrm>
        </p:grpSpPr>
        <p:sp>
          <p:nvSpPr>
            <p:cNvPr id="24" name="Google Shape;6885;p131">
              <a:extLst>
                <a:ext uri="{FF2B5EF4-FFF2-40B4-BE49-F238E27FC236}">
                  <a16:creationId xmlns:a16="http://schemas.microsoft.com/office/drawing/2014/main" id="{23F75725-57E9-80EF-608E-506D3ECFCBEB}"/>
                </a:ext>
              </a:extLst>
            </p:cNvPr>
            <p:cNvSpPr/>
            <p:nvPr/>
          </p:nvSpPr>
          <p:spPr>
            <a:xfrm>
              <a:off x="5210025" y="4740513"/>
              <a:ext cx="1063875" cy="318425"/>
            </a:xfrm>
            <a:custGeom>
              <a:avLst/>
              <a:gdLst/>
              <a:ahLst/>
              <a:cxnLst/>
              <a:rect l="l" t="t" r="r" b="b"/>
              <a:pathLst>
                <a:path w="42555" h="12737" extrusionOk="0">
                  <a:moveTo>
                    <a:pt x="243" y="1"/>
                  </a:moveTo>
                  <a:cubicBezTo>
                    <a:pt x="122" y="1"/>
                    <a:pt x="30" y="61"/>
                    <a:pt x="30" y="153"/>
                  </a:cubicBezTo>
                  <a:lnTo>
                    <a:pt x="0" y="12463"/>
                  </a:lnTo>
                  <a:cubicBezTo>
                    <a:pt x="0" y="12554"/>
                    <a:pt x="91" y="12584"/>
                    <a:pt x="213" y="12584"/>
                  </a:cubicBezTo>
                  <a:lnTo>
                    <a:pt x="42311" y="12736"/>
                  </a:lnTo>
                  <a:cubicBezTo>
                    <a:pt x="42432" y="12736"/>
                    <a:pt x="42524" y="12675"/>
                    <a:pt x="42524" y="12615"/>
                  </a:cubicBezTo>
                  <a:lnTo>
                    <a:pt x="42554" y="274"/>
                  </a:lnTo>
                  <a:cubicBezTo>
                    <a:pt x="42554" y="213"/>
                    <a:pt x="42463" y="153"/>
                    <a:pt x="42341" y="153"/>
                  </a:cubicBezTo>
                  <a:lnTo>
                    <a:pt x="24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25" name="Google Shape;6886;p131">
              <a:extLst>
                <a:ext uri="{FF2B5EF4-FFF2-40B4-BE49-F238E27FC236}">
                  <a16:creationId xmlns:a16="http://schemas.microsoft.com/office/drawing/2014/main" id="{42180C47-18A9-C5C3-464B-6A624B8A48B9}"/>
                </a:ext>
              </a:extLst>
            </p:cNvPr>
            <p:cNvSpPr/>
            <p:nvPr/>
          </p:nvSpPr>
          <p:spPr>
            <a:xfrm>
              <a:off x="5381750" y="4742613"/>
              <a:ext cx="4575" cy="50175"/>
            </a:xfrm>
            <a:custGeom>
              <a:avLst/>
              <a:gdLst/>
              <a:ahLst/>
              <a:cxnLst/>
              <a:rect l="l" t="t" r="r" b="b"/>
              <a:pathLst>
                <a:path w="183" h="2007" extrusionOk="0">
                  <a:moveTo>
                    <a:pt x="76" y="0"/>
                  </a:moveTo>
                  <a:cubicBezTo>
                    <a:pt x="38" y="0"/>
                    <a:pt x="0" y="23"/>
                    <a:pt x="0" y="69"/>
                  </a:cubicBezTo>
                  <a:cubicBezTo>
                    <a:pt x="61" y="281"/>
                    <a:pt x="61" y="494"/>
                    <a:pt x="31" y="707"/>
                  </a:cubicBezTo>
                  <a:cubicBezTo>
                    <a:pt x="31" y="1132"/>
                    <a:pt x="92" y="1558"/>
                    <a:pt x="122" y="1983"/>
                  </a:cubicBezTo>
                  <a:cubicBezTo>
                    <a:pt x="122" y="1999"/>
                    <a:pt x="137" y="2006"/>
                    <a:pt x="152" y="2006"/>
                  </a:cubicBezTo>
                  <a:cubicBezTo>
                    <a:pt x="168" y="2006"/>
                    <a:pt x="183" y="1999"/>
                    <a:pt x="183" y="1983"/>
                  </a:cubicBezTo>
                  <a:cubicBezTo>
                    <a:pt x="183" y="1558"/>
                    <a:pt x="183" y="1132"/>
                    <a:pt x="152" y="707"/>
                  </a:cubicBezTo>
                  <a:cubicBezTo>
                    <a:pt x="152" y="494"/>
                    <a:pt x="122" y="281"/>
                    <a:pt x="152" y="69"/>
                  </a:cubicBezTo>
                  <a:cubicBezTo>
                    <a:pt x="152" y="23"/>
                    <a:pt x="114" y="0"/>
                    <a:pt x="76" y="0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6887;p131">
              <a:extLst>
                <a:ext uri="{FF2B5EF4-FFF2-40B4-BE49-F238E27FC236}">
                  <a16:creationId xmlns:a16="http://schemas.microsoft.com/office/drawing/2014/main" id="{57E3D8C1-D6F4-64EE-0633-52C4E4EC0C0A}"/>
                </a:ext>
              </a:extLst>
            </p:cNvPr>
            <p:cNvSpPr/>
            <p:nvPr/>
          </p:nvSpPr>
          <p:spPr>
            <a:xfrm>
              <a:off x="5433000" y="4742488"/>
              <a:ext cx="4250" cy="25425"/>
            </a:xfrm>
            <a:custGeom>
              <a:avLst/>
              <a:gdLst/>
              <a:ahLst/>
              <a:cxnLst/>
              <a:rect l="l" t="t" r="r" b="b"/>
              <a:pathLst>
                <a:path w="170" h="1017" extrusionOk="0">
                  <a:moveTo>
                    <a:pt x="77" y="1"/>
                  </a:moveTo>
                  <a:cubicBezTo>
                    <a:pt x="39" y="1"/>
                    <a:pt x="1" y="23"/>
                    <a:pt x="17" y="74"/>
                  </a:cubicBezTo>
                  <a:cubicBezTo>
                    <a:pt x="48" y="256"/>
                    <a:pt x="48" y="499"/>
                    <a:pt x="48" y="681"/>
                  </a:cubicBezTo>
                  <a:cubicBezTo>
                    <a:pt x="32" y="902"/>
                    <a:pt x="65" y="1016"/>
                    <a:pt x="101" y="1016"/>
                  </a:cubicBezTo>
                  <a:cubicBezTo>
                    <a:pt x="134" y="1016"/>
                    <a:pt x="169" y="917"/>
                    <a:pt x="169" y="712"/>
                  </a:cubicBezTo>
                  <a:cubicBezTo>
                    <a:pt x="169" y="499"/>
                    <a:pt x="109" y="256"/>
                    <a:pt x="139" y="43"/>
                  </a:cubicBezTo>
                  <a:cubicBezTo>
                    <a:pt x="139" y="16"/>
                    <a:pt x="108" y="1"/>
                    <a:pt x="77" y="1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6888;p131">
              <a:extLst>
                <a:ext uri="{FF2B5EF4-FFF2-40B4-BE49-F238E27FC236}">
                  <a16:creationId xmlns:a16="http://schemas.microsoft.com/office/drawing/2014/main" id="{45554039-B3B3-A165-F26F-3656ECD27047}"/>
                </a:ext>
              </a:extLst>
            </p:cNvPr>
            <p:cNvSpPr/>
            <p:nvPr/>
          </p:nvSpPr>
          <p:spPr>
            <a:xfrm>
              <a:off x="5271175" y="4742613"/>
              <a:ext cx="4975" cy="50175"/>
            </a:xfrm>
            <a:custGeom>
              <a:avLst/>
              <a:gdLst/>
              <a:ahLst/>
              <a:cxnLst/>
              <a:rect l="l" t="t" r="r" b="b"/>
              <a:pathLst>
                <a:path w="199" h="2007" extrusionOk="0">
                  <a:moveTo>
                    <a:pt x="65" y="0"/>
                  </a:moveTo>
                  <a:cubicBezTo>
                    <a:pt x="31" y="0"/>
                    <a:pt x="1" y="23"/>
                    <a:pt x="16" y="69"/>
                  </a:cubicBezTo>
                  <a:cubicBezTo>
                    <a:pt x="77" y="281"/>
                    <a:pt x="46" y="494"/>
                    <a:pt x="46" y="707"/>
                  </a:cubicBezTo>
                  <a:cubicBezTo>
                    <a:pt x="16" y="1132"/>
                    <a:pt x="107" y="1558"/>
                    <a:pt x="138" y="1983"/>
                  </a:cubicBezTo>
                  <a:cubicBezTo>
                    <a:pt x="138" y="1999"/>
                    <a:pt x="153" y="2006"/>
                    <a:pt x="168" y="2006"/>
                  </a:cubicBezTo>
                  <a:cubicBezTo>
                    <a:pt x="183" y="2006"/>
                    <a:pt x="198" y="1999"/>
                    <a:pt x="198" y="1983"/>
                  </a:cubicBezTo>
                  <a:cubicBezTo>
                    <a:pt x="198" y="1558"/>
                    <a:pt x="168" y="1132"/>
                    <a:pt x="168" y="707"/>
                  </a:cubicBezTo>
                  <a:cubicBezTo>
                    <a:pt x="168" y="494"/>
                    <a:pt x="107" y="281"/>
                    <a:pt x="138" y="69"/>
                  </a:cubicBezTo>
                  <a:cubicBezTo>
                    <a:pt x="138" y="23"/>
                    <a:pt x="100" y="0"/>
                    <a:pt x="65" y="0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6889;p131">
              <a:extLst>
                <a:ext uri="{FF2B5EF4-FFF2-40B4-BE49-F238E27FC236}">
                  <a16:creationId xmlns:a16="http://schemas.microsoft.com/office/drawing/2014/main" id="{65957200-865A-875F-3E4B-E5052AC65210}"/>
                </a:ext>
              </a:extLst>
            </p:cNvPr>
            <p:cNvSpPr/>
            <p:nvPr/>
          </p:nvSpPr>
          <p:spPr>
            <a:xfrm>
              <a:off x="5322475" y="4742488"/>
              <a:ext cx="4200" cy="25425"/>
            </a:xfrm>
            <a:custGeom>
              <a:avLst/>
              <a:gdLst/>
              <a:ahLst/>
              <a:cxnLst/>
              <a:rect l="l" t="t" r="r" b="b"/>
              <a:pathLst>
                <a:path w="168" h="1017" extrusionOk="0">
                  <a:moveTo>
                    <a:pt x="83" y="1"/>
                  </a:moveTo>
                  <a:cubicBezTo>
                    <a:pt x="47" y="1"/>
                    <a:pt x="1" y="23"/>
                    <a:pt x="1" y="74"/>
                  </a:cubicBezTo>
                  <a:cubicBezTo>
                    <a:pt x="61" y="256"/>
                    <a:pt x="61" y="499"/>
                    <a:pt x="31" y="681"/>
                  </a:cubicBezTo>
                  <a:cubicBezTo>
                    <a:pt x="31" y="902"/>
                    <a:pt x="72" y="1016"/>
                    <a:pt x="107" y="1016"/>
                  </a:cubicBezTo>
                  <a:cubicBezTo>
                    <a:pt x="140" y="1016"/>
                    <a:pt x="167" y="917"/>
                    <a:pt x="153" y="712"/>
                  </a:cubicBezTo>
                  <a:cubicBezTo>
                    <a:pt x="153" y="499"/>
                    <a:pt x="122" y="256"/>
                    <a:pt x="122" y="43"/>
                  </a:cubicBezTo>
                  <a:cubicBezTo>
                    <a:pt x="136" y="16"/>
                    <a:pt x="113" y="1"/>
                    <a:pt x="83" y="1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6890;p131">
              <a:extLst>
                <a:ext uri="{FF2B5EF4-FFF2-40B4-BE49-F238E27FC236}">
                  <a16:creationId xmlns:a16="http://schemas.microsoft.com/office/drawing/2014/main" id="{FA5F91DC-D189-B597-5818-8BD384A3722E}"/>
                </a:ext>
              </a:extLst>
            </p:cNvPr>
            <p:cNvSpPr/>
            <p:nvPr/>
          </p:nvSpPr>
          <p:spPr>
            <a:xfrm>
              <a:off x="5545500" y="4741838"/>
              <a:ext cx="4200" cy="25300"/>
            </a:xfrm>
            <a:custGeom>
              <a:avLst/>
              <a:gdLst/>
              <a:ahLst/>
              <a:cxnLst/>
              <a:rect l="l" t="t" r="r" b="b"/>
              <a:pathLst>
                <a:path w="168" h="1012" extrusionOk="0">
                  <a:moveTo>
                    <a:pt x="65" y="1"/>
                  </a:moveTo>
                  <a:cubicBezTo>
                    <a:pt x="31" y="1"/>
                    <a:pt x="1" y="24"/>
                    <a:pt x="16" y="69"/>
                  </a:cubicBezTo>
                  <a:cubicBezTo>
                    <a:pt x="46" y="251"/>
                    <a:pt x="46" y="495"/>
                    <a:pt x="46" y="677"/>
                  </a:cubicBezTo>
                  <a:cubicBezTo>
                    <a:pt x="31" y="897"/>
                    <a:pt x="64" y="1012"/>
                    <a:pt x="99" y="1012"/>
                  </a:cubicBezTo>
                  <a:cubicBezTo>
                    <a:pt x="133" y="1012"/>
                    <a:pt x="168" y="913"/>
                    <a:pt x="168" y="707"/>
                  </a:cubicBezTo>
                  <a:cubicBezTo>
                    <a:pt x="168" y="495"/>
                    <a:pt x="107" y="282"/>
                    <a:pt x="138" y="69"/>
                  </a:cubicBezTo>
                  <a:cubicBezTo>
                    <a:pt x="138" y="24"/>
                    <a:pt x="100" y="1"/>
                    <a:pt x="65" y="1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6891;p131">
              <a:extLst>
                <a:ext uri="{FF2B5EF4-FFF2-40B4-BE49-F238E27FC236}">
                  <a16:creationId xmlns:a16="http://schemas.microsoft.com/office/drawing/2014/main" id="{046EA55B-6FDF-0CF9-7C04-1014DAB96362}"/>
                </a:ext>
              </a:extLst>
            </p:cNvPr>
            <p:cNvSpPr/>
            <p:nvPr/>
          </p:nvSpPr>
          <p:spPr>
            <a:xfrm>
              <a:off x="5663675" y="4744113"/>
              <a:ext cx="4200" cy="25675"/>
            </a:xfrm>
            <a:custGeom>
              <a:avLst/>
              <a:gdLst/>
              <a:ahLst/>
              <a:cxnLst/>
              <a:rect l="l" t="t" r="r" b="b"/>
              <a:pathLst>
                <a:path w="168" h="1027" extrusionOk="0">
                  <a:moveTo>
                    <a:pt x="72" y="1"/>
                  </a:moveTo>
                  <a:cubicBezTo>
                    <a:pt x="38" y="1"/>
                    <a:pt x="0" y="24"/>
                    <a:pt x="0" y="69"/>
                  </a:cubicBezTo>
                  <a:cubicBezTo>
                    <a:pt x="61" y="282"/>
                    <a:pt x="61" y="495"/>
                    <a:pt x="31" y="708"/>
                  </a:cubicBezTo>
                  <a:cubicBezTo>
                    <a:pt x="31" y="920"/>
                    <a:pt x="69" y="1027"/>
                    <a:pt x="103" y="1027"/>
                  </a:cubicBezTo>
                  <a:cubicBezTo>
                    <a:pt x="137" y="1027"/>
                    <a:pt x="167" y="920"/>
                    <a:pt x="152" y="708"/>
                  </a:cubicBezTo>
                  <a:cubicBezTo>
                    <a:pt x="152" y="495"/>
                    <a:pt x="91" y="282"/>
                    <a:pt x="122" y="69"/>
                  </a:cubicBezTo>
                  <a:cubicBezTo>
                    <a:pt x="137" y="24"/>
                    <a:pt x="107" y="1"/>
                    <a:pt x="72" y="1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6892;p131">
              <a:extLst>
                <a:ext uri="{FF2B5EF4-FFF2-40B4-BE49-F238E27FC236}">
                  <a16:creationId xmlns:a16="http://schemas.microsoft.com/office/drawing/2014/main" id="{E9A2EF4E-418F-C9B1-7BED-428BF34263BA}"/>
                </a:ext>
              </a:extLst>
            </p:cNvPr>
            <p:cNvSpPr/>
            <p:nvPr/>
          </p:nvSpPr>
          <p:spPr>
            <a:xfrm>
              <a:off x="5781450" y="4744113"/>
              <a:ext cx="4200" cy="25300"/>
            </a:xfrm>
            <a:custGeom>
              <a:avLst/>
              <a:gdLst/>
              <a:ahLst/>
              <a:cxnLst/>
              <a:rect l="l" t="t" r="r" b="b"/>
              <a:pathLst>
                <a:path w="168" h="1012" extrusionOk="0">
                  <a:moveTo>
                    <a:pt x="73" y="1"/>
                  </a:moveTo>
                  <a:cubicBezTo>
                    <a:pt x="39" y="1"/>
                    <a:pt x="1" y="24"/>
                    <a:pt x="1" y="69"/>
                  </a:cubicBezTo>
                  <a:cubicBezTo>
                    <a:pt x="61" y="252"/>
                    <a:pt x="61" y="495"/>
                    <a:pt x="31" y="677"/>
                  </a:cubicBezTo>
                  <a:cubicBezTo>
                    <a:pt x="15" y="898"/>
                    <a:pt x="57" y="1012"/>
                    <a:pt x="96" y="1012"/>
                  </a:cubicBezTo>
                  <a:cubicBezTo>
                    <a:pt x="132" y="1012"/>
                    <a:pt x="167" y="913"/>
                    <a:pt x="153" y="708"/>
                  </a:cubicBezTo>
                  <a:cubicBezTo>
                    <a:pt x="153" y="495"/>
                    <a:pt x="92" y="282"/>
                    <a:pt x="122" y="69"/>
                  </a:cubicBezTo>
                  <a:cubicBezTo>
                    <a:pt x="137" y="24"/>
                    <a:pt x="107" y="1"/>
                    <a:pt x="73" y="1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6893;p131">
              <a:extLst>
                <a:ext uri="{FF2B5EF4-FFF2-40B4-BE49-F238E27FC236}">
                  <a16:creationId xmlns:a16="http://schemas.microsoft.com/office/drawing/2014/main" id="{5EA86EFE-E6FC-072C-06EF-075F2260D718}"/>
                </a:ext>
              </a:extLst>
            </p:cNvPr>
            <p:cNvSpPr/>
            <p:nvPr/>
          </p:nvSpPr>
          <p:spPr>
            <a:xfrm>
              <a:off x="5899225" y="4746413"/>
              <a:ext cx="4600" cy="25650"/>
            </a:xfrm>
            <a:custGeom>
              <a:avLst/>
              <a:gdLst/>
              <a:ahLst/>
              <a:cxnLst/>
              <a:rect l="l" t="t" r="r" b="b"/>
              <a:pathLst>
                <a:path w="184" h="1026" extrusionOk="0">
                  <a:moveTo>
                    <a:pt x="77" y="0"/>
                  </a:moveTo>
                  <a:cubicBezTo>
                    <a:pt x="39" y="0"/>
                    <a:pt x="1" y="23"/>
                    <a:pt x="1" y="68"/>
                  </a:cubicBezTo>
                  <a:cubicBezTo>
                    <a:pt x="62" y="281"/>
                    <a:pt x="62" y="494"/>
                    <a:pt x="31" y="707"/>
                  </a:cubicBezTo>
                  <a:cubicBezTo>
                    <a:pt x="31" y="920"/>
                    <a:pt x="69" y="1026"/>
                    <a:pt x="107" y="1026"/>
                  </a:cubicBezTo>
                  <a:cubicBezTo>
                    <a:pt x="145" y="1026"/>
                    <a:pt x="183" y="920"/>
                    <a:pt x="183" y="707"/>
                  </a:cubicBezTo>
                  <a:cubicBezTo>
                    <a:pt x="153" y="494"/>
                    <a:pt x="123" y="281"/>
                    <a:pt x="153" y="68"/>
                  </a:cubicBezTo>
                  <a:cubicBezTo>
                    <a:pt x="153" y="23"/>
                    <a:pt x="115" y="0"/>
                    <a:pt x="77" y="0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6894;p131">
              <a:extLst>
                <a:ext uri="{FF2B5EF4-FFF2-40B4-BE49-F238E27FC236}">
                  <a16:creationId xmlns:a16="http://schemas.microsoft.com/office/drawing/2014/main" id="{01506B5B-7DBB-F586-AA21-DEA3A7C3804D}"/>
                </a:ext>
              </a:extLst>
            </p:cNvPr>
            <p:cNvSpPr/>
            <p:nvPr/>
          </p:nvSpPr>
          <p:spPr>
            <a:xfrm>
              <a:off x="6018150" y="4745638"/>
              <a:ext cx="4225" cy="25675"/>
            </a:xfrm>
            <a:custGeom>
              <a:avLst/>
              <a:gdLst/>
              <a:ahLst/>
              <a:cxnLst/>
              <a:rect l="l" t="t" r="r" b="b"/>
              <a:pathLst>
                <a:path w="169" h="1027" extrusionOk="0">
                  <a:moveTo>
                    <a:pt x="65" y="1"/>
                  </a:moveTo>
                  <a:cubicBezTo>
                    <a:pt x="31" y="1"/>
                    <a:pt x="1" y="23"/>
                    <a:pt x="16" y="69"/>
                  </a:cubicBezTo>
                  <a:cubicBezTo>
                    <a:pt x="46" y="282"/>
                    <a:pt x="46" y="495"/>
                    <a:pt x="46" y="707"/>
                  </a:cubicBezTo>
                  <a:cubicBezTo>
                    <a:pt x="31" y="920"/>
                    <a:pt x="62" y="1027"/>
                    <a:pt x="96" y="1027"/>
                  </a:cubicBezTo>
                  <a:cubicBezTo>
                    <a:pt x="130" y="1027"/>
                    <a:pt x="168" y="920"/>
                    <a:pt x="168" y="707"/>
                  </a:cubicBezTo>
                  <a:cubicBezTo>
                    <a:pt x="138" y="495"/>
                    <a:pt x="107" y="282"/>
                    <a:pt x="138" y="69"/>
                  </a:cubicBezTo>
                  <a:cubicBezTo>
                    <a:pt x="138" y="23"/>
                    <a:pt x="100" y="1"/>
                    <a:pt x="65" y="1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6895;p131">
              <a:extLst>
                <a:ext uri="{FF2B5EF4-FFF2-40B4-BE49-F238E27FC236}">
                  <a16:creationId xmlns:a16="http://schemas.microsoft.com/office/drawing/2014/main" id="{83D1EA0C-1772-695F-FA58-74982892D82C}"/>
                </a:ext>
              </a:extLst>
            </p:cNvPr>
            <p:cNvSpPr/>
            <p:nvPr/>
          </p:nvSpPr>
          <p:spPr>
            <a:xfrm>
              <a:off x="6136675" y="4748763"/>
              <a:ext cx="4225" cy="25600"/>
            </a:xfrm>
            <a:custGeom>
              <a:avLst/>
              <a:gdLst/>
              <a:ahLst/>
              <a:cxnLst/>
              <a:rect l="l" t="t" r="r" b="b"/>
              <a:pathLst>
                <a:path w="169" h="1024" extrusionOk="0">
                  <a:moveTo>
                    <a:pt x="74" y="1"/>
                  </a:moveTo>
                  <a:cubicBezTo>
                    <a:pt x="37" y="1"/>
                    <a:pt x="1" y="31"/>
                    <a:pt x="17" y="96"/>
                  </a:cubicBezTo>
                  <a:cubicBezTo>
                    <a:pt x="47" y="278"/>
                    <a:pt x="47" y="491"/>
                    <a:pt x="47" y="704"/>
                  </a:cubicBezTo>
                  <a:cubicBezTo>
                    <a:pt x="32" y="917"/>
                    <a:pt x="62" y="1023"/>
                    <a:pt x="97" y="1023"/>
                  </a:cubicBezTo>
                  <a:cubicBezTo>
                    <a:pt x="131" y="1023"/>
                    <a:pt x="169" y="917"/>
                    <a:pt x="169" y="704"/>
                  </a:cubicBezTo>
                  <a:cubicBezTo>
                    <a:pt x="169" y="491"/>
                    <a:pt x="108" y="278"/>
                    <a:pt x="138" y="66"/>
                  </a:cubicBezTo>
                  <a:cubicBezTo>
                    <a:pt x="138" y="23"/>
                    <a:pt x="106" y="1"/>
                    <a:pt x="74" y="1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6896;p131">
              <a:extLst>
                <a:ext uri="{FF2B5EF4-FFF2-40B4-BE49-F238E27FC236}">
                  <a16:creationId xmlns:a16="http://schemas.microsoft.com/office/drawing/2014/main" id="{B93CD516-C2AB-14F7-1FF0-9075B61DFD60}"/>
                </a:ext>
              </a:extLst>
            </p:cNvPr>
            <p:cNvSpPr/>
            <p:nvPr/>
          </p:nvSpPr>
          <p:spPr>
            <a:xfrm>
              <a:off x="5489275" y="4743363"/>
              <a:ext cx="4975" cy="50175"/>
            </a:xfrm>
            <a:custGeom>
              <a:avLst/>
              <a:gdLst/>
              <a:ahLst/>
              <a:cxnLst/>
              <a:rect l="l" t="t" r="r" b="b"/>
              <a:pathLst>
                <a:path w="199" h="2007" extrusionOk="0">
                  <a:moveTo>
                    <a:pt x="65" y="1"/>
                  </a:moveTo>
                  <a:cubicBezTo>
                    <a:pt x="31" y="1"/>
                    <a:pt x="0" y="23"/>
                    <a:pt x="16" y="69"/>
                  </a:cubicBezTo>
                  <a:cubicBezTo>
                    <a:pt x="46" y="282"/>
                    <a:pt x="46" y="494"/>
                    <a:pt x="46" y="707"/>
                  </a:cubicBezTo>
                  <a:cubicBezTo>
                    <a:pt x="16" y="1102"/>
                    <a:pt x="76" y="1558"/>
                    <a:pt x="137" y="1984"/>
                  </a:cubicBezTo>
                  <a:cubicBezTo>
                    <a:pt x="137" y="1999"/>
                    <a:pt x="152" y="2007"/>
                    <a:pt x="168" y="2007"/>
                  </a:cubicBezTo>
                  <a:cubicBezTo>
                    <a:pt x="183" y="2007"/>
                    <a:pt x="198" y="1999"/>
                    <a:pt x="198" y="1984"/>
                  </a:cubicBezTo>
                  <a:cubicBezTo>
                    <a:pt x="198" y="1558"/>
                    <a:pt x="168" y="1133"/>
                    <a:pt x="168" y="707"/>
                  </a:cubicBezTo>
                  <a:cubicBezTo>
                    <a:pt x="168" y="494"/>
                    <a:pt x="107" y="282"/>
                    <a:pt x="137" y="69"/>
                  </a:cubicBezTo>
                  <a:cubicBezTo>
                    <a:pt x="137" y="23"/>
                    <a:pt x="99" y="1"/>
                    <a:pt x="65" y="1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6897;p131">
              <a:extLst>
                <a:ext uri="{FF2B5EF4-FFF2-40B4-BE49-F238E27FC236}">
                  <a16:creationId xmlns:a16="http://schemas.microsoft.com/office/drawing/2014/main" id="{E73E54B3-937E-9617-A435-817F98614192}"/>
                </a:ext>
              </a:extLst>
            </p:cNvPr>
            <p:cNvSpPr/>
            <p:nvPr/>
          </p:nvSpPr>
          <p:spPr>
            <a:xfrm>
              <a:off x="5600225" y="4744888"/>
              <a:ext cx="4950" cy="50175"/>
            </a:xfrm>
            <a:custGeom>
              <a:avLst/>
              <a:gdLst/>
              <a:ahLst/>
              <a:cxnLst/>
              <a:rect l="l" t="t" r="r" b="b"/>
              <a:pathLst>
                <a:path w="198" h="2007" extrusionOk="0">
                  <a:moveTo>
                    <a:pt x="65" y="0"/>
                  </a:moveTo>
                  <a:cubicBezTo>
                    <a:pt x="31" y="0"/>
                    <a:pt x="0" y="23"/>
                    <a:pt x="15" y="69"/>
                  </a:cubicBezTo>
                  <a:cubicBezTo>
                    <a:pt x="76" y="281"/>
                    <a:pt x="46" y="494"/>
                    <a:pt x="46" y="707"/>
                  </a:cubicBezTo>
                  <a:cubicBezTo>
                    <a:pt x="15" y="1133"/>
                    <a:pt x="107" y="1558"/>
                    <a:pt x="137" y="1984"/>
                  </a:cubicBezTo>
                  <a:cubicBezTo>
                    <a:pt x="137" y="1999"/>
                    <a:pt x="152" y="2006"/>
                    <a:pt x="167" y="2006"/>
                  </a:cubicBezTo>
                  <a:cubicBezTo>
                    <a:pt x="183" y="2006"/>
                    <a:pt x="198" y="1999"/>
                    <a:pt x="198" y="1984"/>
                  </a:cubicBezTo>
                  <a:cubicBezTo>
                    <a:pt x="198" y="1558"/>
                    <a:pt x="167" y="1133"/>
                    <a:pt x="167" y="707"/>
                  </a:cubicBezTo>
                  <a:cubicBezTo>
                    <a:pt x="167" y="494"/>
                    <a:pt x="107" y="281"/>
                    <a:pt x="137" y="69"/>
                  </a:cubicBezTo>
                  <a:cubicBezTo>
                    <a:pt x="137" y="23"/>
                    <a:pt x="99" y="0"/>
                    <a:pt x="65" y="0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6898;p131">
              <a:extLst>
                <a:ext uri="{FF2B5EF4-FFF2-40B4-BE49-F238E27FC236}">
                  <a16:creationId xmlns:a16="http://schemas.microsoft.com/office/drawing/2014/main" id="{EBC9566F-6821-D636-C581-71D63B90AF67}"/>
                </a:ext>
              </a:extLst>
            </p:cNvPr>
            <p:cNvSpPr/>
            <p:nvPr/>
          </p:nvSpPr>
          <p:spPr>
            <a:xfrm>
              <a:off x="5723325" y="4742613"/>
              <a:ext cx="4950" cy="50725"/>
            </a:xfrm>
            <a:custGeom>
              <a:avLst/>
              <a:gdLst/>
              <a:ahLst/>
              <a:cxnLst/>
              <a:rect l="l" t="t" r="r" b="b"/>
              <a:pathLst>
                <a:path w="198" h="2029" extrusionOk="0">
                  <a:moveTo>
                    <a:pt x="76" y="0"/>
                  </a:moveTo>
                  <a:cubicBezTo>
                    <a:pt x="38" y="0"/>
                    <a:pt x="0" y="23"/>
                    <a:pt x="16" y="69"/>
                  </a:cubicBezTo>
                  <a:cubicBezTo>
                    <a:pt x="76" y="281"/>
                    <a:pt x="46" y="494"/>
                    <a:pt x="46" y="707"/>
                  </a:cubicBezTo>
                  <a:cubicBezTo>
                    <a:pt x="16" y="1132"/>
                    <a:pt x="107" y="1558"/>
                    <a:pt x="137" y="1983"/>
                  </a:cubicBezTo>
                  <a:cubicBezTo>
                    <a:pt x="137" y="2014"/>
                    <a:pt x="152" y="2029"/>
                    <a:pt x="168" y="2029"/>
                  </a:cubicBezTo>
                  <a:cubicBezTo>
                    <a:pt x="183" y="2029"/>
                    <a:pt x="198" y="2014"/>
                    <a:pt x="198" y="1983"/>
                  </a:cubicBezTo>
                  <a:cubicBezTo>
                    <a:pt x="198" y="1558"/>
                    <a:pt x="198" y="1132"/>
                    <a:pt x="168" y="707"/>
                  </a:cubicBezTo>
                  <a:cubicBezTo>
                    <a:pt x="168" y="494"/>
                    <a:pt x="107" y="281"/>
                    <a:pt x="137" y="69"/>
                  </a:cubicBezTo>
                  <a:cubicBezTo>
                    <a:pt x="152" y="23"/>
                    <a:pt x="114" y="0"/>
                    <a:pt x="76" y="0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6899;p131">
              <a:extLst>
                <a:ext uri="{FF2B5EF4-FFF2-40B4-BE49-F238E27FC236}">
                  <a16:creationId xmlns:a16="http://schemas.microsoft.com/office/drawing/2014/main" id="{8C80CE07-1816-9E77-2971-AECECC7552FB}"/>
                </a:ext>
              </a:extLst>
            </p:cNvPr>
            <p:cNvSpPr/>
            <p:nvPr/>
          </p:nvSpPr>
          <p:spPr>
            <a:xfrm>
              <a:off x="5838050" y="4740413"/>
              <a:ext cx="4975" cy="50650"/>
            </a:xfrm>
            <a:custGeom>
              <a:avLst/>
              <a:gdLst/>
              <a:ahLst/>
              <a:cxnLst/>
              <a:rect l="l" t="t" r="r" b="b"/>
              <a:pathLst>
                <a:path w="199" h="2026" extrusionOk="0">
                  <a:moveTo>
                    <a:pt x="73" y="0"/>
                  </a:moveTo>
                  <a:cubicBezTo>
                    <a:pt x="36" y="0"/>
                    <a:pt x="0" y="31"/>
                    <a:pt x="16" y="96"/>
                  </a:cubicBezTo>
                  <a:cubicBezTo>
                    <a:pt x="47" y="278"/>
                    <a:pt x="47" y="491"/>
                    <a:pt x="47" y="704"/>
                  </a:cubicBezTo>
                  <a:cubicBezTo>
                    <a:pt x="16" y="1129"/>
                    <a:pt x="107" y="1555"/>
                    <a:pt x="138" y="1980"/>
                  </a:cubicBezTo>
                  <a:cubicBezTo>
                    <a:pt x="138" y="2011"/>
                    <a:pt x="153" y="2026"/>
                    <a:pt x="168" y="2026"/>
                  </a:cubicBezTo>
                  <a:cubicBezTo>
                    <a:pt x="183" y="2026"/>
                    <a:pt x="199" y="2011"/>
                    <a:pt x="199" y="1980"/>
                  </a:cubicBezTo>
                  <a:cubicBezTo>
                    <a:pt x="199" y="1555"/>
                    <a:pt x="168" y="1129"/>
                    <a:pt x="168" y="704"/>
                  </a:cubicBezTo>
                  <a:cubicBezTo>
                    <a:pt x="168" y="491"/>
                    <a:pt x="107" y="278"/>
                    <a:pt x="138" y="65"/>
                  </a:cubicBezTo>
                  <a:cubicBezTo>
                    <a:pt x="138" y="23"/>
                    <a:pt x="105" y="0"/>
                    <a:pt x="73" y="0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6900;p131">
              <a:extLst>
                <a:ext uri="{FF2B5EF4-FFF2-40B4-BE49-F238E27FC236}">
                  <a16:creationId xmlns:a16="http://schemas.microsoft.com/office/drawing/2014/main" id="{1193A8DE-BF47-BCE1-9945-D6C6D08C2BB4}"/>
                </a:ext>
              </a:extLst>
            </p:cNvPr>
            <p:cNvSpPr/>
            <p:nvPr/>
          </p:nvSpPr>
          <p:spPr>
            <a:xfrm>
              <a:off x="5955475" y="4743363"/>
              <a:ext cx="4575" cy="50475"/>
            </a:xfrm>
            <a:custGeom>
              <a:avLst/>
              <a:gdLst/>
              <a:ahLst/>
              <a:cxnLst/>
              <a:rect l="l" t="t" r="r" b="b"/>
              <a:pathLst>
                <a:path w="183" h="2019" extrusionOk="0">
                  <a:moveTo>
                    <a:pt x="72" y="1"/>
                  </a:moveTo>
                  <a:cubicBezTo>
                    <a:pt x="38" y="1"/>
                    <a:pt x="0" y="23"/>
                    <a:pt x="0" y="69"/>
                  </a:cubicBezTo>
                  <a:cubicBezTo>
                    <a:pt x="61" y="282"/>
                    <a:pt x="61" y="494"/>
                    <a:pt x="31" y="707"/>
                  </a:cubicBezTo>
                  <a:cubicBezTo>
                    <a:pt x="31" y="1133"/>
                    <a:pt x="91" y="1558"/>
                    <a:pt x="122" y="1984"/>
                  </a:cubicBezTo>
                  <a:cubicBezTo>
                    <a:pt x="122" y="2001"/>
                    <a:pt x="142" y="2019"/>
                    <a:pt x="159" y="2019"/>
                  </a:cubicBezTo>
                  <a:cubicBezTo>
                    <a:pt x="172" y="2019"/>
                    <a:pt x="183" y="2010"/>
                    <a:pt x="183" y="1984"/>
                  </a:cubicBezTo>
                  <a:cubicBezTo>
                    <a:pt x="183" y="1558"/>
                    <a:pt x="183" y="1133"/>
                    <a:pt x="152" y="707"/>
                  </a:cubicBezTo>
                  <a:cubicBezTo>
                    <a:pt x="152" y="494"/>
                    <a:pt x="122" y="282"/>
                    <a:pt x="122" y="69"/>
                  </a:cubicBezTo>
                  <a:cubicBezTo>
                    <a:pt x="137" y="23"/>
                    <a:pt x="107" y="1"/>
                    <a:pt x="72" y="1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6901;p131">
              <a:extLst>
                <a:ext uri="{FF2B5EF4-FFF2-40B4-BE49-F238E27FC236}">
                  <a16:creationId xmlns:a16="http://schemas.microsoft.com/office/drawing/2014/main" id="{5470F7F9-54BF-BB59-1EF3-15A9A739BF0E}"/>
                </a:ext>
              </a:extLst>
            </p:cNvPr>
            <p:cNvSpPr/>
            <p:nvPr/>
          </p:nvSpPr>
          <p:spPr>
            <a:xfrm>
              <a:off x="6081225" y="4748688"/>
              <a:ext cx="4975" cy="50175"/>
            </a:xfrm>
            <a:custGeom>
              <a:avLst/>
              <a:gdLst/>
              <a:ahLst/>
              <a:cxnLst/>
              <a:rect l="l" t="t" r="r" b="b"/>
              <a:pathLst>
                <a:path w="199" h="2007" extrusionOk="0">
                  <a:moveTo>
                    <a:pt x="65" y="0"/>
                  </a:moveTo>
                  <a:cubicBezTo>
                    <a:pt x="31" y="0"/>
                    <a:pt x="1" y="23"/>
                    <a:pt x="16" y="69"/>
                  </a:cubicBezTo>
                  <a:cubicBezTo>
                    <a:pt x="46" y="281"/>
                    <a:pt x="46" y="494"/>
                    <a:pt x="46" y="707"/>
                  </a:cubicBezTo>
                  <a:cubicBezTo>
                    <a:pt x="16" y="1102"/>
                    <a:pt x="107" y="1558"/>
                    <a:pt x="137" y="1984"/>
                  </a:cubicBezTo>
                  <a:cubicBezTo>
                    <a:pt x="137" y="1999"/>
                    <a:pt x="153" y="2006"/>
                    <a:pt x="168" y="2006"/>
                  </a:cubicBezTo>
                  <a:cubicBezTo>
                    <a:pt x="183" y="2006"/>
                    <a:pt x="198" y="1999"/>
                    <a:pt x="198" y="1984"/>
                  </a:cubicBezTo>
                  <a:cubicBezTo>
                    <a:pt x="198" y="1558"/>
                    <a:pt x="168" y="1133"/>
                    <a:pt x="168" y="707"/>
                  </a:cubicBezTo>
                  <a:cubicBezTo>
                    <a:pt x="168" y="494"/>
                    <a:pt x="107" y="281"/>
                    <a:pt x="137" y="69"/>
                  </a:cubicBezTo>
                  <a:cubicBezTo>
                    <a:pt x="137" y="23"/>
                    <a:pt x="100" y="0"/>
                    <a:pt x="65" y="0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6902;p131">
              <a:extLst>
                <a:ext uri="{FF2B5EF4-FFF2-40B4-BE49-F238E27FC236}">
                  <a16:creationId xmlns:a16="http://schemas.microsoft.com/office/drawing/2014/main" id="{A6C09253-527D-D77F-BD7C-EE2A1105E0BB}"/>
                </a:ext>
              </a:extLst>
            </p:cNvPr>
            <p:cNvSpPr/>
            <p:nvPr/>
          </p:nvSpPr>
          <p:spPr>
            <a:xfrm>
              <a:off x="6180025" y="4747163"/>
              <a:ext cx="4950" cy="50175"/>
            </a:xfrm>
            <a:custGeom>
              <a:avLst/>
              <a:gdLst/>
              <a:ahLst/>
              <a:cxnLst/>
              <a:rect l="l" t="t" r="r" b="b"/>
              <a:pathLst>
                <a:path w="198" h="2007" extrusionOk="0">
                  <a:moveTo>
                    <a:pt x="76" y="0"/>
                  </a:moveTo>
                  <a:cubicBezTo>
                    <a:pt x="38" y="0"/>
                    <a:pt x="0" y="23"/>
                    <a:pt x="15" y="69"/>
                  </a:cubicBezTo>
                  <a:cubicBezTo>
                    <a:pt x="76" y="282"/>
                    <a:pt x="46" y="494"/>
                    <a:pt x="46" y="707"/>
                  </a:cubicBezTo>
                  <a:cubicBezTo>
                    <a:pt x="46" y="1133"/>
                    <a:pt x="107" y="1558"/>
                    <a:pt x="137" y="1984"/>
                  </a:cubicBezTo>
                  <a:cubicBezTo>
                    <a:pt x="137" y="1999"/>
                    <a:pt x="152" y="2007"/>
                    <a:pt x="167" y="2007"/>
                  </a:cubicBezTo>
                  <a:cubicBezTo>
                    <a:pt x="183" y="2007"/>
                    <a:pt x="198" y="1999"/>
                    <a:pt x="198" y="1984"/>
                  </a:cubicBezTo>
                  <a:cubicBezTo>
                    <a:pt x="198" y="1558"/>
                    <a:pt x="198" y="1133"/>
                    <a:pt x="167" y="707"/>
                  </a:cubicBezTo>
                  <a:cubicBezTo>
                    <a:pt x="167" y="494"/>
                    <a:pt x="107" y="282"/>
                    <a:pt x="137" y="69"/>
                  </a:cubicBezTo>
                  <a:cubicBezTo>
                    <a:pt x="152" y="23"/>
                    <a:pt x="114" y="0"/>
                    <a:pt x="76" y="0"/>
                  </a:cubicBezTo>
                  <a:close/>
                </a:path>
              </a:pathLst>
            </a:custGeom>
            <a:solidFill>
              <a:srgbClr val="FAB21B"/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B7C9652-EC74-B80C-E7F5-793554CEF509}"/>
              </a:ext>
            </a:extLst>
          </p:cNvPr>
          <p:cNvGrpSpPr/>
          <p:nvPr/>
        </p:nvGrpSpPr>
        <p:grpSpPr>
          <a:xfrm>
            <a:off x="7784402" y="2593842"/>
            <a:ext cx="380075" cy="1976700"/>
            <a:chOff x="6103798" y="3539879"/>
            <a:chExt cx="380075" cy="1976700"/>
          </a:xfrm>
        </p:grpSpPr>
        <p:sp>
          <p:nvSpPr>
            <p:cNvPr id="48" name="Google Shape;6909;p131">
              <a:extLst>
                <a:ext uri="{FF2B5EF4-FFF2-40B4-BE49-F238E27FC236}">
                  <a16:creationId xmlns:a16="http://schemas.microsoft.com/office/drawing/2014/main" id="{BE081315-D5B3-DF03-3957-DACB11402A38}"/>
                </a:ext>
              </a:extLst>
            </p:cNvPr>
            <p:cNvSpPr/>
            <p:nvPr/>
          </p:nvSpPr>
          <p:spPr>
            <a:xfrm>
              <a:off x="6259659" y="5437937"/>
              <a:ext cx="221731" cy="78642"/>
            </a:xfrm>
            <a:custGeom>
              <a:avLst/>
              <a:gdLst/>
              <a:ahLst/>
              <a:cxnLst/>
              <a:rect l="l" t="t" r="r" b="b"/>
              <a:pathLst>
                <a:path w="2767" h="1005" extrusionOk="0">
                  <a:moveTo>
                    <a:pt x="2767" y="1"/>
                  </a:moveTo>
                  <a:cubicBezTo>
                    <a:pt x="1885" y="153"/>
                    <a:pt x="1065" y="183"/>
                    <a:pt x="335" y="183"/>
                  </a:cubicBezTo>
                  <a:cubicBezTo>
                    <a:pt x="244" y="457"/>
                    <a:pt x="153" y="730"/>
                    <a:pt x="1" y="973"/>
                  </a:cubicBezTo>
                  <a:cubicBezTo>
                    <a:pt x="178" y="994"/>
                    <a:pt x="364" y="1005"/>
                    <a:pt x="556" y="1005"/>
                  </a:cubicBezTo>
                  <a:cubicBezTo>
                    <a:pt x="1219" y="1005"/>
                    <a:pt x="1966" y="871"/>
                    <a:pt x="2767" y="517"/>
                  </a:cubicBezTo>
                  <a:lnTo>
                    <a:pt x="27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6910;p131">
              <a:extLst>
                <a:ext uri="{FF2B5EF4-FFF2-40B4-BE49-F238E27FC236}">
                  <a16:creationId xmlns:a16="http://schemas.microsoft.com/office/drawing/2014/main" id="{F05F9B5B-F262-027E-AC00-0284A26DFAC4}"/>
                </a:ext>
              </a:extLst>
            </p:cNvPr>
            <p:cNvSpPr/>
            <p:nvPr/>
          </p:nvSpPr>
          <p:spPr>
            <a:xfrm>
              <a:off x="6118382" y="5437937"/>
              <a:ext cx="168201" cy="78564"/>
            </a:xfrm>
            <a:custGeom>
              <a:avLst/>
              <a:gdLst/>
              <a:ahLst/>
              <a:cxnLst/>
              <a:rect l="l" t="t" r="r" b="b"/>
              <a:pathLst>
                <a:path w="2099" h="1004" extrusionOk="0">
                  <a:moveTo>
                    <a:pt x="1" y="1"/>
                  </a:moveTo>
                  <a:lnTo>
                    <a:pt x="1" y="548"/>
                  </a:lnTo>
                  <a:cubicBezTo>
                    <a:pt x="1" y="548"/>
                    <a:pt x="700" y="912"/>
                    <a:pt x="1764" y="1004"/>
                  </a:cubicBezTo>
                  <a:cubicBezTo>
                    <a:pt x="1916" y="730"/>
                    <a:pt x="2007" y="457"/>
                    <a:pt x="2098" y="183"/>
                  </a:cubicBezTo>
                  <a:cubicBezTo>
                    <a:pt x="1247" y="183"/>
                    <a:pt x="548" y="92"/>
                    <a:pt x="1" y="1"/>
                  </a:cubicBezTo>
                  <a:close/>
                </a:path>
              </a:pathLst>
            </a:custGeom>
            <a:solidFill>
              <a:srgbClr val="F09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6911;p131">
              <a:extLst>
                <a:ext uri="{FF2B5EF4-FFF2-40B4-BE49-F238E27FC236}">
                  <a16:creationId xmlns:a16="http://schemas.microsoft.com/office/drawing/2014/main" id="{485BCCCD-8579-4B9E-3039-BB38752F90F3}"/>
                </a:ext>
              </a:extLst>
            </p:cNvPr>
            <p:cNvSpPr/>
            <p:nvPr/>
          </p:nvSpPr>
          <p:spPr>
            <a:xfrm>
              <a:off x="6286503" y="5172196"/>
              <a:ext cx="194886" cy="280061"/>
            </a:xfrm>
            <a:custGeom>
              <a:avLst/>
              <a:gdLst/>
              <a:ahLst/>
              <a:cxnLst/>
              <a:rect l="l" t="t" r="r" b="b"/>
              <a:pathLst>
                <a:path w="2432" h="3579" extrusionOk="0">
                  <a:moveTo>
                    <a:pt x="1359" y="1"/>
                  </a:moveTo>
                  <a:cubicBezTo>
                    <a:pt x="1077" y="1"/>
                    <a:pt x="775" y="73"/>
                    <a:pt x="395" y="235"/>
                  </a:cubicBezTo>
                  <a:cubicBezTo>
                    <a:pt x="304" y="1147"/>
                    <a:pt x="213" y="2059"/>
                    <a:pt x="122" y="3001"/>
                  </a:cubicBezTo>
                  <a:cubicBezTo>
                    <a:pt x="91" y="3184"/>
                    <a:pt x="61" y="3397"/>
                    <a:pt x="0" y="3579"/>
                  </a:cubicBezTo>
                  <a:cubicBezTo>
                    <a:pt x="730" y="3579"/>
                    <a:pt x="1550" y="3549"/>
                    <a:pt x="2432" y="3397"/>
                  </a:cubicBezTo>
                  <a:lnTo>
                    <a:pt x="2432" y="296"/>
                  </a:lnTo>
                  <a:cubicBezTo>
                    <a:pt x="2028" y="111"/>
                    <a:pt x="1708" y="1"/>
                    <a:pt x="13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6912;p131">
              <a:extLst>
                <a:ext uri="{FF2B5EF4-FFF2-40B4-BE49-F238E27FC236}">
                  <a16:creationId xmlns:a16="http://schemas.microsoft.com/office/drawing/2014/main" id="{A41F3E40-E547-5679-1027-C0F9B03FB131}"/>
                </a:ext>
              </a:extLst>
            </p:cNvPr>
            <p:cNvSpPr/>
            <p:nvPr/>
          </p:nvSpPr>
          <p:spPr>
            <a:xfrm>
              <a:off x="6118382" y="5190585"/>
              <a:ext cx="199854" cy="261672"/>
            </a:xfrm>
            <a:custGeom>
              <a:avLst/>
              <a:gdLst/>
              <a:ahLst/>
              <a:cxnLst/>
              <a:rect l="l" t="t" r="r" b="b"/>
              <a:pathLst>
                <a:path w="2494" h="3344" extrusionOk="0">
                  <a:moveTo>
                    <a:pt x="2493" y="0"/>
                  </a:moveTo>
                  <a:lnTo>
                    <a:pt x="2493" y="0"/>
                  </a:lnTo>
                  <a:cubicBezTo>
                    <a:pt x="2372" y="31"/>
                    <a:pt x="2250" y="92"/>
                    <a:pt x="2129" y="152"/>
                  </a:cubicBezTo>
                  <a:cubicBezTo>
                    <a:pt x="1786" y="317"/>
                    <a:pt x="1442" y="383"/>
                    <a:pt x="1113" y="383"/>
                  </a:cubicBezTo>
                  <a:cubicBezTo>
                    <a:pt x="714" y="383"/>
                    <a:pt x="334" y="286"/>
                    <a:pt x="1" y="152"/>
                  </a:cubicBezTo>
                  <a:lnTo>
                    <a:pt x="1" y="3162"/>
                  </a:lnTo>
                  <a:cubicBezTo>
                    <a:pt x="548" y="3253"/>
                    <a:pt x="1247" y="3344"/>
                    <a:pt x="2098" y="3344"/>
                  </a:cubicBezTo>
                  <a:cubicBezTo>
                    <a:pt x="2159" y="3162"/>
                    <a:pt x="2189" y="2949"/>
                    <a:pt x="2220" y="2766"/>
                  </a:cubicBezTo>
                  <a:cubicBezTo>
                    <a:pt x="2311" y="1855"/>
                    <a:pt x="2402" y="912"/>
                    <a:pt x="24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6913;p131">
              <a:extLst>
                <a:ext uri="{FF2B5EF4-FFF2-40B4-BE49-F238E27FC236}">
                  <a16:creationId xmlns:a16="http://schemas.microsoft.com/office/drawing/2014/main" id="{A90E806E-D575-359D-A229-9CE8A1E04A3B}"/>
                </a:ext>
              </a:extLst>
            </p:cNvPr>
            <p:cNvSpPr/>
            <p:nvPr/>
          </p:nvSpPr>
          <p:spPr>
            <a:xfrm>
              <a:off x="6113574" y="4193980"/>
              <a:ext cx="253384" cy="960766"/>
            </a:xfrm>
            <a:custGeom>
              <a:avLst/>
              <a:gdLst/>
              <a:ahLst/>
              <a:cxnLst/>
              <a:rect l="l" t="t" r="r" b="b"/>
              <a:pathLst>
                <a:path w="3162" h="12278" extrusionOk="0">
                  <a:moveTo>
                    <a:pt x="2979" y="1"/>
                  </a:moveTo>
                  <a:cubicBezTo>
                    <a:pt x="2736" y="61"/>
                    <a:pt x="2462" y="153"/>
                    <a:pt x="2128" y="335"/>
                  </a:cubicBezTo>
                  <a:cubicBezTo>
                    <a:pt x="1785" y="500"/>
                    <a:pt x="1442" y="565"/>
                    <a:pt x="1113" y="565"/>
                  </a:cubicBezTo>
                  <a:cubicBezTo>
                    <a:pt x="713" y="565"/>
                    <a:pt x="334" y="468"/>
                    <a:pt x="0" y="335"/>
                  </a:cubicBezTo>
                  <a:lnTo>
                    <a:pt x="0" y="335"/>
                  </a:lnTo>
                  <a:lnTo>
                    <a:pt x="61" y="11946"/>
                  </a:lnTo>
                  <a:cubicBezTo>
                    <a:pt x="378" y="12125"/>
                    <a:pt x="760" y="12277"/>
                    <a:pt x="1165" y="12277"/>
                  </a:cubicBezTo>
                  <a:cubicBezTo>
                    <a:pt x="1380" y="12277"/>
                    <a:pt x="1602" y="12234"/>
                    <a:pt x="1824" y="12129"/>
                  </a:cubicBezTo>
                  <a:cubicBezTo>
                    <a:pt x="2128" y="11977"/>
                    <a:pt x="2371" y="11855"/>
                    <a:pt x="2644" y="11794"/>
                  </a:cubicBezTo>
                  <a:cubicBezTo>
                    <a:pt x="2979" y="7873"/>
                    <a:pt x="3161" y="3922"/>
                    <a:pt x="2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6914;p131">
              <a:extLst>
                <a:ext uri="{FF2B5EF4-FFF2-40B4-BE49-F238E27FC236}">
                  <a16:creationId xmlns:a16="http://schemas.microsoft.com/office/drawing/2014/main" id="{26EEE703-B0C2-2CFF-51CD-FCBFCF03945C}"/>
                </a:ext>
              </a:extLst>
            </p:cNvPr>
            <p:cNvSpPr/>
            <p:nvPr/>
          </p:nvSpPr>
          <p:spPr>
            <a:xfrm>
              <a:off x="6325448" y="4188737"/>
              <a:ext cx="155941" cy="932909"/>
            </a:xfrm>
            <a:custGeom>
              <a:avLst/>
              <a:gdLst/>
              <a:ahLst/>
              <a:cxnLst/>
              <a:rect l="l" t="t" r="r" b="b"/>
              <a:pathLst>
                <a:path w="1946" h="11922" extrusionOk="0">
                  <a:moveTo>
                    <a:pt x="807" y="1"/>
                  </a:moveTo>
                  <a:cubicBezTo>
                    <a:pt x="656" y="1"/>
                    <a:pt x="501" y="22"/>
                    <a:pt x="335" y="68"/>
                  </a:cubicBezTo>
                  <a:cubicBezTo>
                    <a:pt x="517" y="3989"/>
                    <a:pt x="335" y="7940"/>
                    <a:pt x="0" y="11861"/>
                  </a:cubicBezTo>
                  <a:cubicBezTo>
                    <a:pt x="320" y="11755"/>
                    <a:pt x="605" y="11706"/>
                    <a:pt x="880" y="11706"/>
                  </a:cubicBezTo>
                  <a:cubicBezTo>
                    <a:pt x="1233" y="11706"/>
                    <a:pt x="1570" y="11785"/>
                    <a:pt x="1946" y="11922"/>
                  </a:cubicBezTo>
                  <a:lnTo>
                    <a:pt x="1885" y="280"/>
                  </a:lnTo>
                  <a:cubicBezTo>
                    <a:pt x="1483" y="111"/>
                    <a:pt x="1154" y="1"/>
                    <a:pt x="8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6915;p131">
              <a:extLst>
                <a:ext uri="{FF2B5EF4-FFF2-40B4-BE49-F238E27FC236}">
                  <a16:creationId xmlns:a16="http://schemas.microsoft.com/office/drawing/2014/main" id="{21DF61D7-131F-F187-F72F-6447B64D7C12}"/>
                </a:ext>
              </a:extLst>
            </p:cNvPr>
            <p:cNvSpPr/>
            <p:nvPr/>
          </p:nvSpPr>
          <p:spPr>
            <a:xfrm>
              <a:off x="6325448" y="3877689"/>
              <a:ext cx="151133" cy="261672"/>
            </a:xfrm>
            <a:custGeom>
              <a:avLst/>
              <a:gdLst/>
              <a:ahLst/>
              <a:cxnLst/>
              <a:rect l="l" t="t" r="r" b="b"/>
              <a:pathLst>
                <a:path w="1886" h="3344" extrusionOk="0">
                  <a:moveTo>
                    <a:pt x="0" y="0"/>
                  </a:moveTo>
                  <a:cubicBezTo>
                    <a:pt x="122" y="1064"/>
                    <a:pt x="213" y="2128"/>
                    <a:pt x="274" y="3192"/>
                  </a:cubicBezTo>
                  <a:cubicBezTo>
                    <a:pt x="472" y="3150"/>
                    <a:pt x="660" y="3130"/>
                    <a:pt x="842" y="3130"/>
                  </a:cubicBezTo>
                  <a:cubicBezTo>
                    <a:pt x="1192" y="3130"/>
                    <a:pt x="1526" y="3204"/>
                    <a:pt x="1885" y="3344"/>
                  </a:cubicBezTo>
                  <a:lnTo>
                    <a:pt x="188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6916;p131">
              <a:extLst>
                <a:ext uri="{FF2B5EF4-FFF2-40B4-BE49-F238E27FC236}">
                  <a16:creationId xmlns:a16="http://schemas.microsoft.com/office/drawing/2014/main" id="{A50FD586-0884-8582-FFC4-0EE18D142272}"/>
                </a:ext>
              </a:extLst>
            </p:cNvPr>
            <p:cNvSpPr/>
            <p:nvPr/>
          </p:nvSpPr>
          <p:spPr>
            <a:xfrm>
              <a:off x="6113574" y="3880036"/>
              <a:ext cx="233911" cy="292346"/>
            </a:xfrm>
            <a:custGeom>
              <a:avLst/>
              <a:gdLst/>
              <a:ahLst/>
              <a:cxnLst/>
              <a:rect l="l" t="t" r="r" b="b"/>
              <a:pathLst>
                <a:path w="2919" h="3736" extrusionOk="0">
                  <a:moveTo>
                    <a:pt x="0" y="0"/>
                  </a:moveTo>
                  <a:lnTo>
                    <a:pt x="0" y="3405"/>
                  </a:lnTo>
                  <a:cubicBezTo>
                    <a:pt x="317" y="3583"/>
                    <a:pt x="713" y="3736"/>
                    <a:pt x="1118" y="3736"/>
                  </a:cubicBezTo>
                  <a:cubicBezTo>
                    <a:pt x="1333" y="3736"/>
                    <a:pt x="1552" y="3693"/>
                    <a:pt x="1763" y="3587"/>
                  </a:cubicBezTo>
                  <a:cubicBezTo>
                    <a:pt x="2219" y="3374"/>
                    <a:pt x="2584" y="3222"/>
                    <a:pt x="2918" y="3162"/>
                  </a:cubicBezTo>
                  <a:cubicBezTo>
                    <a:pt x="2857" y="2098"/>
                    <a:pt x="2766" y="1034"/>
                    <a:pt x="26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6917;p131">
              <a:extLst>
                <a:ext uri="{FF2B5EF4-FFF2-40B4-BE49-F238E27FC236}">
                  <a16:creationId xmlns:a16="http://schemas.microsoft.com/office/drawing/2014/main" id="{8E3C240F-2758-D2DF-890D-45274627C798}"/>
                </a:ext>
              </a:extLst>
            </p:cNvPr>
            <p:cNvSpPr/>
            <p:nvPr/>
          </p:nvSpPr>
          <p:spPr>
            <a:xfrm>
              <a:off x="6118382" y="5116873"/>
              <a:ext cx="207146" cy="103683"/>
            </a:xfrm>
            <a:custGeom>
              <a:avLst/>
              <a:gdLst/>
              <a:ahLst/>
              <a:cxnLst/>
              <a:rect l="l" t="t" r="r" b="b"/>
              <a:pathLst>
                <a:path w="2585" h="1325" extrusionOk="0">
                  <a:moveTo>
                    <a:pt x="2584" y="0"/>
                  </a:moveTo>
                  <a:lnTo>
                    <a:pt x="2584" y="0"/>
                  </a:lnTo>
                  <a:cubicBezTo>
                    <a:pt x="2311" y="61"/>
                    <a:pt x="2068" y="183"/>
                    <a:pt x="1764" y="335"/>
                  </a:cubicBezTo>
                  <a:cubicBezTo>
                    <a:pt x="1542" y="440"/>
                    <a:pt x="1320" y="483"/>
                    <a:pt x="1105" y="483"/>
                  </a:cubicBezTo>
                  <a:cubicBezTo>
                    <a:pt x="700" y="483"/>
                    <a:pt x="318" y="331"/>
                    <a:pt x="1" y="152"/>
                  </a:cubicBezTo>
                  <a:lnTo>
                    <a:pt x="1" y="1094"/>
                  </a:lnTo>
                  <a:cubicBezTo>
                    <a:pt x="334" y="1228"/>
                    <a:pt x="714" y="1325"/>
                    <a:pt x="1113" y="1325"/>
                  </a:cubicBezTo>
                  <a:cubicBezTo>
                    <a:pt x="1442" y="1325"/>
                    <a:pt x="1786" y="1259"/>
                    <a:pt x="2129" y="1094"/>
                  </a:cubicBezTo>
                  <a:cubicBezTo>
                    <a:pt x="2250" y="1034"/>
                    <a:pt x="2372" y="973"/>
                    <a:pt x="2493" y="912"/>
                  </a:cubicBezTo>
                  <a:cubicBezTo>
                    <a:pt x="2524" y="608"/>
                    <a:pt x="2554" y="304"/>
                    <a:pt x="2584" y="0"/>
                  </a:cubicBezTo>
                  <a:close/>
                </a:path>
              </a:pathLst>
            </a:custGeom>
            <a:solidFill>
              <a:srgbClr val="F09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6918;p131">
              <a:extLst>
                <a:ext uri="{FF2B5EF4-FFF2-40B4-BE49-F238E27FC236}">
                  <a16:creationId xmlns:a16="http://schemas.microsoft.com/office/drawing/2014/main" id="{24D5A4AA-C2D8-CCC6-F1AC-6011883233D4}"/>
                </a:ext>
              </a:extLst>
            </p:cNvPr>
            <p:cNvSpPr/>
            <p:nvPr/>
          </p:nvSpPr>
          <p:spPr>
            <a:xfrm>
              <a:off x="6318156" y="5104744"/>
              <a:ext cx="163233" cy="90693"/>
            </a:xfrm>
            <a:custGeom>
              <a:avLst/>
              <a:gdLst/>
              <a:ahLst/>
              <a:cxnLst/>
              <a:rect l="l" t="t" r="r" b="b"/>
              <a:pathLst>
                <a:path w="2037" h="1159" extrusionOk="0">
                  <a:moveTo>
                    <a:pt x="971" y="0"/>
                  </a:moveTo>
                  <a:cubicBezTo>
                    <a:pt x="696" y="0"/>
                    <a:pt x="411" y="49"/>
                    <a:pt x="91" y="155"/>
                  </a:cubicBezTo>
                  <a:cubicBezTo>
                    <a:pt x="61" y="459"/>
                    <a:pt x="31" y="763"/>
                    <a:pt x="0" y="1097"/>
                  </a:cubicBezTo>
                  <a:cubicBezTo>
                    <a:pt x="380" y="935"/>
                    <a:pt x="682" y="863"/>
                    <a:pt x="964" y="863"/>
                  </a:cubicBezTo>
                  <a:cubicBezTo>
                    <a:pt x="1313" y="863"/>
                    <a:pt x="1633" y="973"/>
                    <a:pt x="2037" y="1158"/>
                  </a:cubicBezTo>
                  <a:lnTo>
                    <a:pt x="2037" y="216"/>
                  </a:lnTo>
                  <a:cubicBezTo>
                    <a:pt x="1661" y="79"/>
                    <a:pt x="1324" y="0"/>
                    <a:pt x="9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6919;p131">
              <a:extLst>
                <a:ext uri="{FF2B5EF4-FFF2-40B4-BE49-F238E27FC236}">
                  <a16:creationId xmlns:a16="http://schemas.microsoft.com/office/drawing/2014/main" id="{92D43F6F-96FF-A625-2939-47217ED55713}"/>
                </a:ext>
              </a:extLst>
            </p:cNvPr>
            <p:cNvSpPr/>
            <p:nvPr/>
          </p:nvSpPr>
          <p:spPr>
            <a:xfrm>
              <a:off x="6113574" y="4127388"/>
              <a:ext cx="238719" cy="110882"/>
            </a:xfrm>
            <a:custGeom>
              <a:avLst/>
              <a:gdLst/>
              <a:ahLst/>
              <a:cxnLst/>
              <a:rect l="l" t="t" r="r" b="b"/>
              <a:pathLst>
                <a:path w="2979" h="1417" extrusionOk="0">
                  <a:moveTo>
                    <a:pt x="2918" y="1"/>
                  </a:moveTo>
                  <a:cubicBezTo>
                    <a:pt x="2584" y="61"/>
                    <a:pt x="2219" y="213"/>
                    <a:pt x="1763" y="426"/>
                  </a:cubicBezTo>
                  <a:cubicBezTo>
                    <a:pt x="1552" y="532"/>
                    <a:pt x="1333" y="575"/>
                    <a:pt x="1118" y="575"/>
                  </a:cubicBezTo>
                  <a:cubicBezTo>
                    <a:pt x="713" y="575"/>
                    <a:pt x="317" y="422"/>
                    <a:pt x="0" y="244"/>
                  </a:cubicBezTo>
                  <a:lnTo>
                    <a:pt x="0" y="1186"/>
                  </a:lnTo>
                  <a:cubicBezTo>
                    <a:pt x="334" y="1319"/>
                    <a:pt x="713" y="1416"/>
                    <a:pt x="1113" y="1416"/>
                  </a:cubicBezTo>
                  <a:cubicBezTo>
                    <a:pt x="1442" y="1416"/>
                    <a:pt x="1785" y="1351"/>
                    <a:pt x="2128" y="1186"/>
                  </a:cubicBezTo>
                  <a:cubicBezTo>
                    <a:pt x="2462" y="1034"/>
                    <a:pt x="2736" y="912"/>
                    <a:pt x="2979" y="852"/>
                  </a:cubicBezTo>
                  <a:cubicBezTo>
                    <a:pt x="2948" y="578"/>
                    <a:pt x="2948" y="274"/>
                    <a:pt x="2918" y="1"/>
                  </a:cubicBezTo>
                  <a:close/>
                </a:path>
              </a:pathLst>
            </a:custGeom>
            <a:solidFill>
              <a:srgbClr val="F09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6920;p131">
              <a:extLst>
                <a:ext uri="{FF2B5EF4-FFF2-40B4-BE49-F238E27FC236}">
                  <a16:creationId xmlns:a16="http://schemas.microsoft.com/office/drawing/2014/main" id="{83B17918-77D7-9C49-A7F9-F50FEC3BF1E9}"/>
                </a:ext>
              </a:extLst>
            </p:cNvPr>
            <p:cNvSpPr/>
            <p:nvPr/>
          </p:nvSpPr>
          <p:spPr>
            <a:xfrm>
              <a:off x="6347405" y="4122536"/>
              <a:ext cx="129176" cy="88189"/>
            </a:xfrm>
            <a:custGeom>
              <a:avLst/>
              <a:gdLst/>
              <a:ahLst/>
              <a:cxnLst/>
              <a:rect l="l" t="t" r="r" b="b"/>
              <a:pathLst>
                <a:path w="1612" h="1127" extrusionOk="0">
                  <a:moveTo>
                    <a:pt x="568" y="1"/>
                  </a:moveTo>
                  <a:cubicBezTo>
                    <a:pt x="386" y="1"/>
                    <a:pt x="198" y="21"/>
                    <a:pt x="0" y="63"/>
                  </a:cubicBezTo>
                  <a:cubicBezTo>
                    <a:pt x="30" y="336"/>
                    <a:pt x="30" y="640"/>
                    <a:pt x="61" y="914"/>
                  </a:cubicBezTo>
                  <a:cubicBezTo>
                    <a:pt x="227" y="868"/>
                    <a:pt x="382" y="847"/>
                    <a:pt x="533" y="847"/>
                  </a:cubicBezTo>
                  <a:cubicBezTo>
                    <a:pt x="880" y="847"/>
                    <a:pt x="1209" y="957"/>
                    <a:pt x="1611" y="1126"/>
                  </a:cubicBezTo>
                  <a:lnTo>
                    <a:pt x="1611" y="215"/>
                  </a:lnTo>
                  <a:cubicBezTo>
                    <a:pt x="1252" y="75"/>
                    <a:pt x="918" y="1"/>
                    <a:pt x="5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6921;p131">
              <a:extLst>
                <a:ext uri="{FF2B5EF4-FFF2-40B4-BE49-F238E27FC236}">
                  <a16:creationId xmlns:a16="http://schemas.microsoft.com/office/drawing/2014/main" id="{B88B9584-8F9E-06A1-C23F-B9C437AB99F6}"/>
                </a:ext>
              </a:extLst>
            </p:cNvPr>
            <p:cNvSpPr/>
            <p:nvPr/>
          </p:nvSpPr>
          <p:spPr>
            <a:xfrm>
              <a:off x="6154923" y="3589881"/>
              <a:ext cx="277744" cy="256898"/>
            </a:xfrm>
            <a:custGeom>
              <a:avLst/>
              <a:gdLst/>
              <a:ahLst/>
              <a:cxnLst/>
              <a:rect l="l" t="t" r="r" b="b"/>
              <a:pathLst>
                <a:path w="3466" h="3283" extrusionOk="0">
                  <a:moveTo>
                    <a:pt x="2493" y="0"/>
                  </a:moveTo>
                  <a:cubicBezTo>
                    <a:pt x="2250" y="1307"/>
                    <a:pt x="1581" y="2310"/>
                    <a:pt x="122" y="2705"/>
                  </a:cubicBezTo>
                  <a:cubicBezTo>
                    <a:pt x="31" y="3070"/>
                    <a:pt x="1" y="3283"/>
                    <a:pt x="1" y="3283"/>
                  </a:cubicBezTo>
                  <a:lnTo>
                    <a:pt x="3466" y="3283"/>
                  </a:lnTo>
                  <a:cubicBezTo>
                    <a:pt x="3466" y="3283"/>
                    <a:pt x="3132" y="1094"/>
                    <a:pt x="24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6922;p131">
              <a:extLst>
                <a:ext uri="{FF2B5EF4-FFF2-40B4-BE49-F238E27FC236}">
                  <a16:creationId xmlns:a16="http://schemas.microsoft.com/office/drawing/2014/main" id="{378F08F5-1484-49E0-5942-F20CF0076D35}"/>
                </a:ext>
              </a:extLst>
            </p:cNvPr>
            <p:cNvSpPr/>
            <p:nvPr/>
          </p:nvSpPr>
          <p:spPr>
            <a:xfrm>
              <a:off x="6164700" y="3539879"/>
              <a:ext cx="190078" cy="261750"/>
            </a:xfrm>
            <a:custGeom>
              <a:avLst/>
              <a:gdLst/>
              <a:ahLst/>
              <a:cxnLst/>
              <a:rect l="l" t="t" r="r" b="b"/>
              <a:pathLst>
                <a:path w="2372" h="3345" extrusionOk="0">
                  <a:moveTo>
                    <a:pt x="1672" y="1"/>
                  </a:moveTo>
                  <a:cubicBezTo>
                    <a:pt x="882" y="1"/>
                    <a:pt x="244" y="2250"/>
                    <a:pt x="0" y="3344"/>
                  </a:cubicBezTo>
                  <a:cubicBezTo>
                    <a:pt x="1459" y="2949"/>
                    <a:pt x="2128" y="1946"/>
                    <a:pt x="2371" y="639"/>
                  </a:cubicBezTo>
                  <a:cubicBezTo>
                    <a:pt x="2189" y="244"/>
                    <a:pt x="1946" y="1"/>
                    <a:pt x="1672" y="1"/>
                  </a:cubicBezTo>
                  <a:close/>
                </a:path>
              </a:pathLst>
            </a:custGeom>
            <a:solidFill>
              <a:srgbClr val="F09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6923;p131">
              <a:extLst>
                <a:ext uri="{FF2B5EF4-FFF2-40B4-BE49-F238E27FC236}">
                  <a16:creationId xmlns:a16="http://schemas.microsoft.com/office/drawing/2014/main" id="{C11340B9-2123-0619-563F-FCB741212F91}"/>
                </a:ext>
              </a:extLst>
            </p:cNvPr>
            <p:cNvSpPr/>
            <p:nvPr/>
          </p:nvSpPr>
          <p:spPr>
            <a:xfrm>
              <a:off x="6323044" y="3842006"/>
              <a:ext cx="160829" cy="69017"/>
            </a:xfrm>
            <a:custGeom>
              <a:avLst/>
              <a:gdLst/>
              <a:ahLst/>
              <a:cxnLst/>
              <a:rect l="l" t="t" r="r" b="b"/>
              <a:pathLst>
                <a:path w="2007" h="882" extrusionOk="0">
                  <a:moveTo>
                    <a:pt x="0" y="0"/>
                  </a:moveTo>
                  <a:cubicBezTo>
                    <a:pt x="30" y="304"/>
                    <a:pt x="61" y="608"/>
                    <a:pt x="91" y="882"/>
                  </a:cubicBezTo>
                  <a:lnTo>
                    <a:pt x="1581" y="882"/>
                  </a:lnTo>
                  <a:cubicBezTo>
                    <a:pt x="1824" y="882"/>
                    <a:pt x="2006" y="699"/>
                    <a:pt x="2006" y="456"/>
                  </a:cubicBezTo>
                  <a:cubicBezTo>
                    <a:pt x="2006" y="213"/>
                    <a:pt x="1824" y="0"/>
                    <a:pt x="15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6924;p131">
              <a:extLst>
                <a:ext uri="{FF2B5EF4-FFF2-40B4-BE49-F238E27FC236}">
                  <a16:creationId xmlns:a16="http://schemas.microsoft.com/office/drawing/2014/main" id="{746E040D-B416-5AF8-4409-8AA84C3BF181}"/>
                </a:ext>
              </a:extLst>
            </p:cNvPr>
            <p:cNvSpPr/>
            <p:nvPr/>
          </p:nvSpPr>
          <p:spPr>
            <a:xfrm>
              <a:off x="6103798" y="3842006"/>
              <a:ext cx="226619" cy="71365"/>
            </a:xfrm>
            <a:custGeom>
              <a:avLst/>
              <a:gdLst/>
              <a:ahLst/>
              <a:cxnLst/>
              <a:rect l="l" t="t" r="r" b="b"/>
              <a:pathLst>
                <a:path w="2828" h="912" extrusionOk="0">
                  <a:moveTo>
                    <a:pt x="2736" y="0"/>
                  </a:moveTo>
                  <a:lnTo>
                    <a:pt x="456" y="31"/>
                  </a:lnTo>
                  <a:cubicBezTo>
                    <a:pt x="441" y="29"/>
                    <a:pt x="425" y="28"/>
                    <a:pt x="410" y="28"/>
                  </a:cubicBezTo>
                  <a:cubicBezTo>
                    <a:pt x="187" y="28"/>
                    <a:pt x="0" y="229"/>
                    <a:pt x="0" y="456"/>
                  </a:cubicBezTo>
                  <a:cubicBezTo>
                    <a:pt x="0" y="699"/>
                    <a:pt x="213" y="912"/>
                    <a:pt x="456" y="912"/>
                  </a:cubicBezTo>
                  <a:lnTo>
                    <a:pt x="2827" y="882"/>
                  </a:lnTo>
                  <a:cubicBezTo>
                    <a:pt x="2797" y="608"/>
                    <a:pt x="2766" y="304"/>
                    <a:pt x="2736" y="0"/>
                  </a:cubicBezTo>
                  <a:close/>
                </a:path>
              </a:pathLst>
            </a:custGeom>
            <a:solidFill>
              <a:srgbClr val="F09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71" name="Google Shape;6932;p131">
            <a:extLst>
              <a:ext uri="{FF2B5EF4-FFF2-40B4-BE49-F238E27FC236}">
                <a16:creationId xmlns:a16="http://schemas.microsoft.com/office/drawing/2014/main" id="{7CEA8314-7FF3-0189-0DCE-720F9C6E970C}"/>
              </a:ext>
            </a:extLst>
          </p:cNvPr>
          <p:cNvSpPr/>
          <p:nvPr/>
        </p:nvSpPr>
        <p:spPr>
          <a:xfrm>
            <a:off x="7946787" y="3994550"/>
            <a:ext cx="21957" cy="83337"/>
          </a:xfrm>
          <a:custGeom>
            <a:avLst/>
            <a:gdLst/>
            <a:ahLst/>
            <a:cxnLst/>
            <a:rect l="l" t="t" r="r" b="b"/>
            <a:pathLst>
              <a:path w="274" h="1065" extrusionOk="0">
                <a:moveTo>
                  <a:pt x="0" y="0"/>
                </a:moveTo>
                <a:cubicBezTo>
                  <a:pt x="152" y="304"/>
                  <a:pt x="183" y="730"/>
                  <a:pt x="274" y="1064"/>
                </a:cubicBezTo>
                <a:cubicBezTo>
                  <a:pt x="274" y="791"/>
                  <a:pt x="243" y="517"/>
                  <a:pt x="213" y="243"/>
                </a:cubicBezTo>
                <a:cubicBezTo>
                  <a:pt x="183" y="213"/>
                  <a:pt x="183" y="183"/>
                  <a:pt x="152" y="152"/>
                </a:cubicBezTo>
                <a:cubicBezTo>
                  <a:pt x="91" y="91"/>
                  <a:pt x="61" y="61"/>
                  <a:pt x="0" y="0"/>
                </a:cubicBezTo>
                <a:close/>
              </a:path>
            </a:pathLst>
          </a:custGeom>
          <a:solidFill>
            <a:srgbClr val="67354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9" name="Google Shape;6940;p131">
            <a:extLst>
              <a:ext uri="{FF2B5EF4-FFF2-40B4-BE49-F238E27FC236}">
                <a16:creationId xmlns:a16="http://schemas.microsoft.com/office/drawing/2014/main" id="{42A447E3-2732-AE64-2129-64126DD69FB3}"/>
              </a:ext>
            </a:extLst>
          </p:cNvPr>
          <p:cNvSpPr/>
          <p:nvPr/>
        </p:nvSpPr>
        <p:spPr>
          <a:xfrm>
            <a:off x="7299717" y="4075038"/>
            <a:ext cx="56094" cy="54776"/>
          </a:xfrm>
          <a:custGeom>
            <a:avLst/>
            <a:gdLst/>
            <a:ahLst/>
            <a:cxnLst/>
            <a:rect l="l" t="t" r="r" b="b"/>
            <a:pathLst>
              <a:path w="700" h="700" extrusionOk="0">
                <a:moveTo>
                  <a:pt x="1" y="1"/>
                </a:moveTo>
                <a:lnTo>
                  <a:pt x="1" y="1"/>
                </a:lnTo>
                <a:cubicBezTo>
                  <a:pt x="153" y="244"/>
                  <a:pt x="366" y="457"/>
                  <a:pt x="639" y="700"/>
                </a:cubicBezTo>
                <a:lnTo>
                  <a:pt x="700" y="700"/>
                </a:lnTo>
                <a:cubicBezTo>
                  <a:pt x="669" y="670"/>
                  <a:pt x="639" y="670"/>
                  <a:pt x="639" y="670"/>
                </a:cubicBezTo>
                <a:cubicBezTo>
                  <a:pt x="639" y="670"/>
                  <a:pt x="305" y="426"/>
                  <a:pt x="1" y="1"/>
                </a:cubicBezTo>
                <a:close/>
              </a:path>
            </a:pathLst>
          </a:custGeom>
          <a:solidFill>
            <a:srgbClr val="67354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2" name="Google Shape;6943;p131">
            <a:extLst>
              <a:ext uri="{FF2B5EF4-FFF2-40B4-BE49-F238E27FC236}">
                <a16:creationId xmlns:a16="http://schemas.microsoft.com/office/drawing/2014/main" id="{7868811E-304C-BD7E-C86E-2C51B8BECBB2}"/>
              </a:ext>
            </a:extLst>
          </p:cNvPr>
          <p:cNvSpPr/>
          <p:nvPr/>
        </p:nvSpPr>
        <p:spPr>
          <a:xfrm>
            <a:off x="7392272" y="3570866"/>
            <a:ext cx="80" cy="2426"/>
          </a:xfrm>
          <a:custGeom>
            <a:avLst/>
            <a:gdLst/>
            <a:ahLst/>
            <a:cxnLst/>
            <a:rect l="l" t="t" r="r" b="b"/>
            <a:pathLst>
              <a:path w="1" h="31" extrusionOk="0"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30"/>
                  <a:pt x="1" y="30"/>
                </a:cubicBezTo>
                <a:lnTo>
                  <a:pt x="1" y="30"/>
                </a:lnTo>
                <a:lnTo>
                  <a:pt x="1" y="30"/>
                </a:lnTo>
                <a:cubicBezTo>
                  <a:pt x="1" y="30"/>
                  <a:pt x="1" y="0"/>
                  <a:pt x="1" y="0"/>
                </a:cubicBezTo>
                <a:close/>
              </a:path>
            </a:pathLst>
          </a:custGeom>
          <a:solidFill>
            <a:srgbClr val="67354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4" name="Google Shape;6945;p131">
            <a:extLst>
              <a:ext uri="{FF2B5EF4-FFF2-40B4-BE49-F238E27FC236}">
                <a16:creationId xmlns:a16="http://schemas.microsoft.com/office/drawing/2014/main" id="{1FF1435A-0188-CA34-7A26-FA22B7DE72C1}"/>
              </a:ext>
            </a:extLst>
          </p:cNvPr>
          <p:cNvSpPr/>
          <p:nvPr/>
        </p:nvSpPr>
        <p:spPr>
          <a:xfrm>
            <a:off x="7392272" y="3575561"/>
            <a:ext cx="80" cy="2504"/>
          </a:xfrm>
          <a:custGeom>
            <a:avLst/>
            <a:gdLst/>
            <a:ahLst/>
            <a:cxnLst/>
            <a:rect l="l" t="t" r="r" b="b"/>
            <a:pathLst>
              <a:path w="1" h="32" extrusionOk="0">
                <a:moveTo>
                  <a:pt x="1" y="1"/>
                </a:moveTo>
                <a:cubicBezTo>
                  <a:pt x="1" y="1"/>
                  <a:pt x="1" y="1"/>
                  <a:pt x="1" y="31"/>
                </a:cubicBezTo>
                <a:lnTo>
                  <a:pt x="1" y="31"/>
                </a:ln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rgbClr val="67354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6" name="Google Shape;6947;p131">
            <a:extLst>
              <a:ext uri="{FF2B5EF4-FFF2-40B4-BE49-F238E27FC236}">
                <a16:creationId xmlns:a16="http://schemas.microsoft.com/office/drawing/2014/main" id="{6202A7DC-09EB-E502-12AE-FA7D16CD4628}"/>
              </a:ext>
            </a:extLst>
          </p:cNvPr>
          <p:cNvSpPr/>
          <p:nvPr/>
        </p:nvSpPr>
        <p:spPr>
          <a:xfrm>
            <a:off x="7392272" y="3575561"/>
            <a:ext cx="80" cy="7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7354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1" name="Google Shape;6952;p131">
            <a:extLst>
              <a:ext uri="{FF2B5EF4-FFF2-40B4-BE49-F238E27FC236}">
                <a16:creationId xmlns:a16="http://schemas.microsoft.com/office/drawing/2014/main" id="{96A88C31-8570-1528-D1C8-1831825F08EE}"/>
              </a:ext>
            </a:extLst>
          </p:cNvPr>
          <p:cNvSpPr/>
          <p:nvPr/>
        </p:nvSpPr>
        <p:spPr>
          <a:xfrm>
            <a:off x="7392272" y="3575561"/>
            <a:ext cx="80" cy="2504"/>
          </a:xfrm>
          <a:custGeom>
            <a:avLst/>
            <a:gdLst/>
            <a:ahLst/>
            <a:cxnLst/>
            <a:rect l="l" t="t" r="r" b="b"/>
            <a:pathLst>
              <a:path w="1" h="32" extrusionOk="0">
                <a:moveTo>
                  <a:pt x="1" y="1"/>
                </a:moveTo>
                <a:cubicBezTo>
                  <a:pt x="1" y="1"/>
                  <a:pt x="1" y="1"/>
                  <a:pt x="1" y="31"/>
                </a:cubicBezTo>
                <a:lnTo>
                  <a:pt x="1" y="31"/>
                </a:ln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</a:path>
            </a:pathLst>
          </a:custGeom>
          <a:solidFill>
            <a:srgbClr val="67354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2" name="Google Shape;6953;p131">
            <a:extLst>
              <a:ext uri="{FF2B5EF4-FFF2-40B4-BE49-F238E27FC236}">
                <a16:creationId xmlns:a16="http://schemas.microsoft.com/office/drawing/2014/main" id="{C23691D0-A7FE-EFF5-61B6-D97E7F2DC9EE}"/>
              </a:ext>
            </a:extLst>
          </p:cNvPr>
          <p:cNvSpPr/>
          <p:nvPr/>
        </p:nvSpPr>
        <p:spPr>
          <a:xfrm>
            <a:off x="7392272" y="3573214"/>
            <a:ext cx="80" cy="2426"/>
          </a:xfrm>
          <a:custGeom>
            <a:avLst/>
            <a:gdLst/>
            <a:ahLst/>
            <a:cxnLst/>
            <a:rect l="l" t="t" r="r" b="b"/>
            <a:pathLst>
              <a:path w="1" h="31" extrusionOk="0">
                <a:moveTo>
                  <a:pt x="1" y="31"/>
                </a:moveTo>
                <a:lnTo>
                  <a:pt x="1" y="0"/>
                </a:lnTo>
                <a:lnTo>
                  <a:pt x="1" y="0"/>
                </a:lnTo>
                <a:cubicBezTo>
                  <a:pt x="1" y="31"/>
                  <a:pt x="1" y="31"/>
                  <a:pt x="1" y="31"/>
                </a:cubicBezTo>
                <a:cubicBezTo>
                  <a:pt x="1" y="31"/>
                  <a:pt x="1" y="31"/>
                  <a:pt x="1" y="31"/>
                </a:cubicBezTo>
                <a:close/>
              </a:path>
            </a:pathLst>
          </a:custGeom>
          <a:solidFill>
            <a:srgbClr val="67354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3" name="Google Shape;6954;p131">
            <a:extLst>
              <a:ext uri="{FF2B5EF4-FFF2-40B4-BE49-F238E27FC236}">
                <a16:creationId xmlns:a16="http://schemas.microsoft.com/office/drawing/2014/main" id="{108FB887-F5FB-91F1-BD14-704DCF0B03C5}"/>
              </a:ext>
            </a:extLst>
          </p:cNvPr>
          <p:cNvSpPr/>
          <p:nvPr/>
        </p:nvSpPr>
        <p:spPr>
          <a:xfrm>
            <a:off x="7392272" y="3573214"/>
            <a:ext cx="80" cy="2426"/>
          </a:xfrm>
          <a:custGeom>
            <a:avLst/>
            <a:gdLst/>
            <a:ahLst/>
            <a:cxnLst/>
            <a:rect l="l" t="t" r="r" b="b"/>
            <a:pathLst>
              <a:path w="1" h="31" extrusionOk="0">
                <a:moveTo>
                  <a:pt x="1" y="0"/>
                </a:moveTo>
                <a:lnTo>
                  <a:pt x="1" y="31"/>
                </a:lnTo>
                <a:cubicBezTo>
                  <a:pt x="1" y="31"/>
                  <a:pt x="1" y="0"/>
                  <a:pt x="1" y="0"/>
                </a:cubicBezTo>
                <a:close/>
              </a:path>
            </a:pathLst>
          </a:custGeom>
          <a:solidFill>
            <a:srgbClr val="67354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03204FA9-3C2B-46C5-227A-25F3FE946CC8}"/>
              </a:ext>
            </a:extLst>
          </p:cNvPr>
          <p:cNvGrpSpPr/>
          <p:nvPr/>
        </p:nvGrpSpPr>
        <p:grpSpPr>
          <a:xfrm>
            <a:off x="4807140" y="2555850"/>
            <a:ext cx="489138" cy="2087820"/>
            <a:chOff x="8991428" y="3493554"/>
            <a:chExt cx="489138" cy="2087820"/>
          </a:xfrm>
        </p:grpSpPr>
        <p:sp>
          <p:nvSpPr>
            <p:cNvPr id="96" name="Google Shape;6957;p131">
              <a:extLst>
                <a:ext uri="{FF2B5EF4-FFF2-40B4-BE49-F238E27FC236}">
                  <a16:creationId xmlns:a16="http://schemas.microsoft.com/office/drawing/2014/main" id="{E81E4FAB-C308-4A76-0C5D-BF8C0F2F1B2D}"/>
                </a:ext>
              </a:extLst>
            </p:cNvPr>
            <p:cNvSpPr/>
            <p:nvPr/>
          </p:nvSpPr>
          <p:spPr>
            <a:xfrm>
              <a:off x="9088307" y="3493554"/>
              <a:ext cx="309477" cy="163232"/>
            </a:xfrm>
            <a:custGeom>
              <a:avLst/>
              <a:gdLst/>
              <a:ahLst/>
              <a:cxnLst/>
              <a:rect l="l" t="t" r="r" b="b"/>
              <a:pathLst>
                <a:path w="3862" h="2086" extrusionOk="0">
                  <a:moveTo>
                    <a:pt x="1945" y="0"/>
                  </a:moveTo>
                  <a:cubicBezTo>
                    <a:pt x="1168" y="0"/>
                    <a:pt x="480" y="1035"/>
                    <a:pt x="1" y="1965"/>
                  </a:cubicBezTo>
                  <a:cubicBezTo>
                    <a:pt x="489" y="2044"/>
                    <a:pt x="977" y="2086"/>
                    <a:pt x="1462" y="2086"/>
                  </a:cubicBezTo>
                  <a:cubicBezTo>
                    <a:pt x="2276" y="2086"/>
                    <a:pt x="3080" y="1969"/>
                    <a:pt x="3861" y="1722"/>
                  </a:cubicBezTo>
                  <a:cubicBezTo>
                    <a:pt x="3405" y="932"/>
                    <a:pt x="2797" y="172"/>
                    <a:pt x="2129" y="20"/>
                  </a:cubicBezTo>
                  <a:cubicBezTo>
                    <a:pt x="2067" y="6"/>
                    <a:pt x="2005" y="0"/>
                    <a:pt x="1945" y="0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" name="Google Shape;6958;p131">
              <a:extLst>
                <a:ext uri="{FF2B5EF4-FFF2-40B4-BE49-F238E27FC236}">
                  <a16:creationId xmlns:a16="http://schemas.microsoft.com/office/drawing/2014/main" id="{E7379464-FA4D-19DD-6FAF-66FFAE5A3CDC}"/>
                </a:ext>
              </a:extLst>
            </p:cNvPr>
            <p:cNvSpPr/>
            <p:nvPr/>
          </p:nvSpPr>
          <p:spPr>
            <a:xfrm>
              <a:off x="9039669" y="3628225"/>
              <a:ext cx="426313" cy="335462"/>
            </a:xfrm>
            <a:custGeom>
              <a:avLst/>
              <a:gdLst/>
              <a:ahLst/>
              <a:cxnLst/>
              <a:rect l="l" t="t" r="r" b="b"/>
              <a:pathLst>
                <a:path w="5320" h="4287" extrusionOk="0">
                  <a:moveTo>
                    <a:pt x="4468" y="1"/>
                  </a:moveTo>
                  <a:cubicBezTo>
                    <a:pt x="3687" y="248"/>
                    <a:pt x="2883" y="365"/>
                    <a:pt x="2069" y="365"/>
                  </a:cubicBezTo>
                  <a:cubicBezTo>
                    <a:pt x="1584" y="365"/>
                    <a:pt x="1096" y="323"/>
                    <a:pt x="608" y="244"/>
                  </a:cubicBezTo>
                  <a:cubicBezTo>
                    <a:pt x="243" y="1034"/>
                    <a:pt x="0" y="1733"/>
                    <a:pt x="0" y="1733"/>
                  </a:cubicBezTo>
                  <a:lnTo>
                    <a:pt x="1277" y="4287"/>
                  </a:lnTo>
                  <a:lnTo>
                    <a:pt x="4772" y="3466"/>
                  </a:lnTo>
                  <a:lnTo>
                    <a:pt x="5319" y="1825"/>
                  </a:lnTo>
                  <a:cubicBezTo>
                    <a:pt x="5319" y="1825"/>
                    <a:pt x="5015" y="913"/>
                    <a:pt x="4468" y="1"/>
                  </a:cubicBezTo>
                  <a:close/>
                </a:path>
              </a:pathLst>
            </a:custGeom>
            <a:solidFill>
              <a:srgbClr val="FBD7D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" name="Google Shape;6959;p131">
              <a:extLst>
                <a:ext uri="{FF2B5EF4-FFF2-40B4-BE49-F238E27FC236}">
                  <a16:creationId xmlns:a16="http://schemas.microsoft.com/office/drawing/2014/main" id="{A92B1A61-529E-33EC-E788-724D78481DD3}"/>
                </a:ext>
              </a:extLst>
            </p:cNvPr>
            <p:cNvSpPr/>
            <p:nvPr/>
          </p:nvSpPr>
          <p:spPr>
            <a:xfrm>
              <a:off x="9064033" y="5364540"/>
              <a:ext cx="404356" cy="216834"/>
            </a:xfrm>
            <a:custGeom>
              <a:avLst/>
              <a:gdLst/>
              <a:ahLst/>
              <a:cxnLst/>
              <a:rect l="l" t="t" r="r" b="b"/>
              <a:pathLst>
                <a:path w="5046" h="2771" extrusionOk="0">
                  <a:moveTo>
                    <a:pt x="3344" y="1"/>
                  </a:moveTo>
                  <a:cubicBezTo>
                    <a:pt x="2158" y="669"/>
                    <a:pt x="1033" y="1490"/>
                    <a:pt x="0" y="2432"/>
                  </a:cubicBezTo>
                  <a:cubicBezTo>
                    <a:pt x="122" y="2493"/>
                    <a:pt x="274" y="2584"/>
                    <a:pt x="456" y="2645"/>
                  </a:cubicBezTo>
                  <a:cubicBezTo>
                    <a:pt x="746" y="2732"/>
                    <a:pt x="1258" y="2771"/>
                    <a:pt x="1843" y="2771"/>
                  </a:cubicBezTo>
                  <a:cubicBezTo>
                    <a:pt x="2483" y="2771"/>
                    <a:pt x="3210" y="2724"/>
                    <a:pt x="3830" y="2645"/>
                  </a:cubicBezTo>
                  <a:cubicBezTo>
                    <a:pt x="5046" y="2493"/>
                    <a:pt x="4803" y="1551"/>
                    <a:pt x="4803" y="1551"/>
                  </a:cubicBezTo>
                  <a:lnTo>
                    <a:pt x="4651" y="31"/>
                  </a:lnTo>
                  <a:lnTo>
                    <a:pt x="33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9" name="Google Shape;6960;p131">
              <a:extLst>
                <a:ext uri="{FF2B5EF4-FFF2-40B4-BE49-F238E27FC236}">
                  <a16:creationId xmlns:a16="http://schemas.microsoft.com/office/drawing/2014/main" id="{B2AC1CCF-BAEB-7D7D-2432-EE21653F1A9E}"/>
                </a:ext>
              </a:extLst>
            </p:cNvPr>
            <p:cNvSpPr/>
            <p:nvPr/>
          </p:nvSpPr>
          <p:spPr>
            <a:xfrm>
              <a:off x="9017716" y="5357419"/>
              <a:ext cx="314285" cy="197506"/>
            </a:xfrm>
            <a:custGeom>
              <a:avLst/>
              <a:gdLst/>
              <a:ahLst/>
              <a:cxnLst/>
              <a:rect l="l" t="t" r="r" b="b"/>
              <a:pathLst>
                <a:path w="3922" h="2524" extrusionOk="0">
                  <a:moveTo>
                    <a:pt x="1" y="0"/>
                  </a:moveTo>
                  <a:cubicBezTo>
                    <a:pt x="1" y="0"/>
                    <a:pt x="61" y="912"/>
                    <a:pt x="92" y="1551"/>
                  </a:cubicBezTo>
                  <a:cubicBezTo>
                    <a:pt x="122" y="2007"/>
                    <a:pt x="274" y="2311"/>
                    <a:pt x="578" y="2523"/>
                  </a:cubicBezTo>
                  <a:cubicBezTo>
                    <a:pt x="1611" y="1581"/>
                    <a:pt x="2736" y="760"/>
                    <a:pt x="3922" y="9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0" name="Google Shape;6961;p131">
              <a:extLst>
                <a:ext uri="{FF2B5EF4-FFF2-40B4-BE49-F238E27FC236}">
                  <a16:creationId xmlns:a16="http://schemas.microsoft.com/office/drawing/2014/main" id="{DA1DC2DB-DD38-4FBB-4FBA-51CAF2DB71F3}"/>
                </a:ext>
              </a:extLst>
            </p:cNvPr>
            <p:cNvSpPr/>
            <p:nvPr/>
          </p:nvSpPr>
          <p:spPr>
            <a:xfrm>
              <a:off x="8991428" y="5231197"/>
              <a:ext cx="489138" cy="138739"/>
            </a:xfrm>
            <a:custGeom>
              <a:avLst/>
              <a:gdLst/>
              <a:ahLst/>
              <a:cxnLst/>
              <a:rect l="l" t="t" r="r" b="b"/>
              <a:pathLst>
                <a:path w="6104" h="1773" extrusionOk="0">
                  <a:moveTo>
                    <a:pt x="517" y="1"/>
                  </a:moveTo>
                  <a:cubicBezTo>
                    <a:pt x="111" y="1"/>
                    <a:pt x="1" y="1464"/>
                    <a:pt x="329" y="1613"/>
                  </a:cubicBezTo>
                  <a:cubicBezTo>
                    <a:pt x="632" y="1735"/>
                    <a:pt x="1803" y="1773"/>
                    <a:pt x="2965" y="1773"/>
                  </a:cubicBezTo>
                  <a:cubicBezTo>
                    <a:pt x="4128" y="1773"/>
                    <a:pt x="5283" y="1735"/>
                    <a:pt x="5557" y="1705"/>
                  </a:cubicBezTo>
                  <a:cubicBezTo>
                    <a:pt x="6104" y="1674"/>
                    <a:pt x="5982" y="1309"/>
                    <a:pt x="5982" y="793"/>
                  </a:cubicBezTo>
                  <a:cubicBezTo>
                    <a:pt x="5982" y="246"/>
                    <a:pt x="5405" y="185"/>
                    <a:pt x="5405" y="185"/>
                  </a:cubicBezTo>
                  <a:cubicBezTo>
                    <a:pt x="4805" y="230"/>
                    <a:pt x="4241" y="248"/>
                    <a:pt x="3724" y="248"/>
                  </a:cubicBezTo>
                  <a:cubicBezTo>
                    <a:pt x="1805" y="248"/>
                    <a:pt x="541" y="2"/>
                    <a:pt x="541" y="2"/>
                  </a:cubicBezTo>
                  <a:cubicBezTo>
                    <a:pt x="533" y="1"/>
                    <a:pt x="525" y="1"/>
                    <a:pt x="5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1" name="Google Shape;6962;p131">
              <a:extLst>
                <a:ext uri="{FF2B5EF4-FFF2-40B4-BE49-F238E27FC236}">
                  <a16:creationId xmlns:a16="http://schemas.microsoft.com/office/drawing/2014/main" id="{6398AE71-D7EF-EA95-A421-F614A1990EC5}"/>
                </a:ext>
              </a:extLst>
            </p:cNvPr>
            <p:cNvSpPr/>
            <p:nvPr/>
          </p:nvSpPr>
          <p:spPr>
            <a:xfrm>
              <a:off x="9034778" y="3760860"/>
              <a:ext cx="87747" cy="1484814"/>
            </a:xfrm>
            <a:custGeom>
              <a:avLst/>
              <a:gdLst/>
              <a:ahLst/>
              <a:cxnLst/>
              <a:rect l="l" t="t" r="r" b="b"/>
              <a:pathLst>
                <a:path w="1095" h="18975" extrusionOk="0">
                  <a:moveTo>
                    <a:pt x="145" y="0"/>
                  </a:moveTo>
                  <a:cubicBezTo>
                    <a:pt x="91" y="0"/>
                    <a:pt x="61" y="38"/>
                    <a:pt x="61" y="38"/>
                  </a:cubicBezTo>
                  <a:lnTo>
                    <a:pt x="0" y="18792"/>
                  </a:lnTo>
                  <a:cubicBezTo>
                    <a:pt x="304" y="18884"/>
                    <a:pt x="669" y="18944"/>
                    <a:pt x="1064" y="18975"/>
                  </a:cubicBezTo>
                  <a:lnTo>
                    <a:pt x="1095" y="1315"/>
                  </a:lnTo>
                  <a:cubicBezTo>
                    <a:pt x="669" y="1285"/>
                    <a:pt x="517" y="464"/>
                    <a:pt x="365" y="190"/>
                  </a:cubicBezTo>
                  <a:cubicBezTo>
                    <a:pt x="274" y="38"/>
                    <a:pt x="198" y="0"/>
                    <a:pt x="145" y="0"/>
                  </a:cubicBezTo>
                  <a:close/>
                </a:path>
              </a:pathLst>
            </a:custGeom>
            <a:solidFill>
              <a:srgbClr val="FFCB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2" name="Google Shape;6963;p131">
              <a:extLst>
                <a:ext uri="{FF2B5EF4-FFF2-40B4-BE49-F238E27FC236}">
                  <a16:creationId xmlns:a16="http://schemas.microsoft.com/office/drawing/2014/main" id="{9AB19AFE-C4F0-4727-C0F1-41C631EF96D7}"/>
                </a:ext>
              </a:extLst>
            </p:cNvPr>
            <p:cNvSpPr/>
            <p:nvPr/>
          </p:nvSpPr>
          <p:spPr>
            <a:xfrm>
              <a:off x="9353874" y="3761956"/>
              <a:ext cx="112107" cy="1488492"/>
            </a:xfrm>
            <a:custGeom>
              <a:avLst/>
              <a:gdLst/>
              <a:ahLst/>
              <a:cxnLst/>
              <a:rect l="l" t="t" r="r" b="b"/>
              <a:pathLst>
                <a:path w="1399" h="19022" extrusionOk="0">
                  <a:moveTo>
                    <a:pt x="1214" y="0"/>
                  </a:moveTo>
                  <a:cubicBezTo>
                    <a:pt x="1160" y="0"/>
                    <a:pt x="1091" y="15"/>
                    <a:pt x="1003" y="55"/>
                  </a:cubicBezTo>
                  <a:cubicBezTo>
                    <a:pt x="669" y="176"/>
                    <a:pt x="456" y="1088"/>
                    <a:pt x="31" y="1179"/>
                  </a:cubicBezTo>
                  <a:lnTo>
                    <a:pt x="0" y="19022"/>
                  </a:lnTo>
                  <a:cubicBezTo>
                    <a:pt x="547" y="18991"/>
                    <a:pt x="882" y="18961"/>
                    <a:pt x="882" y="18961"/>
                  </a:cubicBezTo>
                  <a:lnTo>
                    <a:pt x="1398" y="116"/>
                  </a:lnTo>
                  <a:cubicBezTo>
                    <a:pt x="1398" y="116"/>
                    <a:pt x="1365" y="0"/>
                    <a:pt x="1214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3" name="Google Shape;6964;p131">
              <a:extLst>
                <a:ext uri="{FF2B5EF4-FFF2-40B4-BE49-F238E27FC236}">
                  <a16:creationId xmlns:a16="http://schemas.microsoft.com/office/drawing/2014/main" id="{2C025AF1-A662-BD88-19A4-26F9ACEBF716}"/>
                </a:ext>
              </a:extLst>
            </p:cNvPr>
            <p:cNvSpPr/>
            <p:nvPr/>
          </p:nvSpPr>
          <p:spPr>
            <a:xfrm>
              <a:off x="9120040" y="3759060"/>
              <a:ext cx="236315" cy="1493813"/>
            </a:xfrm>
            <a:custGeom>
              <a:avLst/>
              <a:gdLst/>
              <a:ahLst/>
              <a:cxnLst/>
              <a:rect l="l" t="t" r="r" b="b"/>
              <a:pathLst>
                <a:path w="2949" h="19090" extrusionOk="0">
                  <a:moveTo>
                    <a:pt x="1368" y="1"/>
                  </a:moveTo>
                  <a:cubicBezTo>
                    <a:pt x="760" y="1"/>
                    <a:pt x="122" y="1338"/>
                    <a:pt x="122" y="1338"/>
                  </a:cubicBezTo>
                  <a:lnTo>
                    <a:pt x="31" y="1338"/>
                  </a:lnTo>
                  <a:lnTo>
                    <a:pt x="0" y="19028"/>
                  </a:lnTo>
                  <a:cubicBezTo>
                    <a:pt x="486" y="19074"/>
                    <a:pt x="1026" y="19089"/>
                    <a:pt x="1539" y="19089"/>
                  </a:cubicBezTo>
                  <a:cubicBezTo>
                    <a:pt x="2052" y="19089"/>
                    <a:pt x="2538" y="19074"/>
                    <a:pt x="2918" y="19059"/>
                  </a:cubicBezTo>
                  <a:lnTo>
                    <a:pt x="2949" y="1216"/>
                  </a:lnTo>
                  <a:lnTo>
                    <a:pt x="2857" y="1216"/>
                  </a:lnTo>
                  <a:cubicBezTo>
                    <a:pt x="2341" y="1125"/>
                    <a:pt x="1976" y="1"/>
                    <a:pt x="1368" y="1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4" name="Google Shape;6965;p131">
            <a:extLst>
              <a:ext uri="{FF2B5EF4-FFF2-40B4-BE49-F238E27FC236}">
                <a16:creationId xmlns:a16="http://schemas.microsoft.com/office/drawing/2014/main" id="{EB200326-B68D-2444-6D18-A70307AC311B}"/>
              </a:ext>
            </a:extLst>
          </p:cNvPr>
          <p:cNvGrpSpPr/>
          <p:nvPr/>
        </p:nvGrpSpPr>
        <p:grpSpPr>
          <a:xfrm>
            <a:off x="9551974" y="2675498"/>
            <a:ext cx="1756160" cy="1639671"/>
            <a:chOff x="7205875" y="4139800"/>
            <a:chExt cx="686975" cy="610850"/>
          </a:xfrm>
        </p:grpSpPr>
        <p:sp>
          <p:nvSpPr>
            <p:cNvPr id="105" name="Google Shape;6966;p131">
              <a:extLst>
                <a:ext uri="{FF2B5EF4-FFF2-40B4-BE49-F238E27FC236}">
                  <a16:creationId xmlns:a16="http://schemas.microsoft.com/office/drawing/2014/main" id="{4977EFA1-C950-FA2A-AA24-9F2151375B56}"/>
                </a:ext>
              </a:extLst>
            </p:cNvPr>
            <p:cNvSpPr/>
            <p:nvPr/>
          </p:nvSpPr>
          <p:spPr>
            <a:xfrm>
              <a:off x="7323650" y="4353300"/>
              <a:ext cx="569200" cy="397350"/>
            </a:xfrm>
            <a:custGeom>
              <a:avLst/>
              <a:gdLst/>
              <a:ahLst/>
              <a:cxnLst/>
              <a:rect l="l" t="t" r="r" b="b"/>
              <a:pathLst>
                <a:path w="22768" h="15894" extrusionOk="0">
                  <a:moveTo>
                    <a:pt x="20822" y="1"/>
                  </a:moveTo>
                  <a:cubicBezTo>
                    <a:pt x="16962" y="7144"/>
                    <a:pt x="8451" y="11247"/>
                    <a:pt x="1" y="12098"/>
                  </a:cubicBezTo>
                  <a:cubicBezTo>
                    <a:pt x="2303" y="14492"/>
                    <a:pt x="5529" y="15894"/>
                    <a:pt x="8934" y="15894"/>
                  </a:cubicBezTo>
                  <a:cubicBezTo>
                    <a:pt x="10069" y="15894"/>
                    <a:pt x="11224" y="15738"/>
                    <a:pt x="12372" y="15411"/>
                  </a:cubicBezTo>
                  <a:cubicBezTo>
                    <a:pt x="18937" y="13557"/>
                    <a:pt x="22767" y="6779"/>
                    <a:pt x="20913" y="274"/>
                  </a:cubicBezTo>
                  <a:cubicBezTo>
                    <a:pt x="20883" y="183"/>
                    <a:pt x="20852" y="92"/>
                    <a:pt x="20822" y="1"/>
                  </a:cubicBezTo>
                  <a:close/>
                </a:path>
              </a:pathLst>
            </a:custGeom>
            <a:solidFill>
              <a:srgbClr val="F059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6" name="Google Shape;6967;p131">
              <a:extLst>
                <a:ext uri="{FF2B5EF4-FFF2-40B4-BE49-F238E27FC236}">
                  <a16:creationId xmlns:a16="http://schemas.microsoft.com/office/drawing/2014/main" id="{94077A9A-6F36-54DA-4E56-713A664CC423}"/>
                </a:ext>
              </a:extLst>
            </p:cNvPr>
            <p:cNvSpPr/>
            <p:nvPr/>
          </p:nvSpPr>
          <p:spPr>
            <a:xfrm>
              <a:off x="7205875" y="4139800"/>
              <a:ext cx="638325" cy="515975"/>
            </a:xfrm>
            <a:custGeom>
              <a:avLst/>
              <a:gdLst/>
              <a:ahLst/>
              <a:cxnLst/>
              <a:rect l="l" t="t" r="r" b="b"/>
              <a:pathLst>
                <a:path w="25533" h="20639" extrusionOk="0">
                  <a:moveTo>
                    <a:pt x="13836" y="0"/>
                  </a:moveTo>
                  <a:cubicBezTo>
                    <a:pt x="12701" y="0"/>
                    <a:pt x="11545" y="157"/>
                    <a:pt x="10396" y="486"/>
                  </a:cubicBezTo>
                  <a:cubicBezTo>
                    <a:pt x="3830" y="2340"/>
                    <a:pt x="0" y="9118"/>
                    <a:pt x="1855" y="15623"/>
                  </a:cubicBezTo>
                  <a:cubicBezTo>
                    <a:pt x="2402" y="17568"/>
                    <a:pt x="3405" y="19270"/>
                    <a:pt x="4712" y="20638"/>
                  </a:cubicBezTo>
                  <a:cubicBezTo>
                    <a:pt x="13162" y="19787"/>
                    <a:pt x="21673" y="15714"/>
                    <a:pt x="25533" y="8541"/>
                  </a:cubicBezTo>
                  <a:cubicBezTo>
                    <a:pt x="23908" y="3366"/>
                    <a:pt x="19096" y="0"/>
                    <a:pt x="13836" y="0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7" name="Google Shape;6968;p131">
              <a:extLst>
                <a:ext uri="{FF2B5EF4-FFF2-40B4-BE49-F238E27FC236}">
                  <a16:creationId xmlns:a16="http://schemas.microsoft.com/office/drawing/2014/main" id="{5699DAEF-E9DD-C7F1-22DF-3DA9D30EDA3E}"/>
                </a:ext>
              </a:extLst>
            </p:cNvPr>
            <p:cNvSpPr/>
            <p:nvPr/>
          </p:nvSpPr>
          <p:spPr>
            <a:xfrm>
              <a:off x="7259825" y="4143575"/>
              <a:ext cx="552475" cy="599575"/>
            </a:xfrm>
            <a:custGeom>
              <a:avLst/>
              <a:gdLst/>
              <a:ahLst/>
              <a:cxnLst/>
              <a:rect l="l" t="t" r="r" b="b"/>
              <a:pathLst>
                <a:path w="22099" h="23983" extrusionOk="0">
                  <a:moveTo>
                    <a:pt x="13587" y="1"/>
                  </a:moveTo>
                  <a:cubicBezTo>
                    <a:pt x="13952" y="2432"/>
                    <a:pt x="14135" y="4864"/>
                    <a:pt x="13314" y="7296"/>
                  </a:cubicBezTo>
                  <a:cubicBezTo>
                    <a:pt x="12493" y="9727"/>
                    <a:pt x="10730" y="12037"/>
                    <a:pt x="8299" y="12949"/>
                  </a:cubicBezTo>
                  <a:cubicBezTo>
                    <a:pt x="7478" y="10943"/>
                    <a:pt x="6900" y="8906"/>
                    <a:pt x="6536" y="6779"/>
                  </a:cubicBezTo>
                  <a:cubicBezTo>
                    <a:pt x="6262" y="5107"/>
                    <a:pt x="5897" y="2979"/>
                    <a:pt x="6110" y="1125"/>
                  </a:cubicBezTo>
                  <a:lnTo>
                    <a:pt x="6110" y="1125"/>
                  </a:lnTo>
                  <a:cubicBezTo>
                    <a:pt x="6019" y="1186"/>
                    <a:pt x="5897" y="1247"/>
                    <a:pt x="5806" y="1308"/>
                  </a:cubicBezTo>
                  <a:cubicBezTo>
                    <a:pt x="5685" y="2675"/>
                    <a:pt x="5928" y="4104"/>
                    <a:pt x="6049" y="5472"/>
                  </a:cubicBezTo>
                  <a:cubicBezTo>
                    <a:pt x="6323" y="8086"/>
                    <a:pt x="7052" y="10639"/>
                    <a:pt x="8055" y="13040"/>
                  </a:cubicBezTo>
                  <a:cubicBezTo>
                    <a:pt x="7660" y="13162"/>
                    <a:pt x="7265" y="13253"/>
                    <a:pt x="6870" y="13314"/>
                  </a:cubicBezTo>
                  <a:cubicBezTo>
                    <a:pt x="6628" y="13343"/>
                    <a:pt x="6395" y="13357"/>
                    <a:pt x="6170" y="13357"/>
                  </a:cubicBezTo>
                  <a:cubicBezTo>
                    <a:pt x="2892" y="13357"/>
                    <a:pt x="1376" y="10355"/>
                    <a:pt x="153" y="7539"/>
                  </a:cubicBezTo>
                  <a:cubicBezTo>
                    <a:pt x="92" y="7660"/>
                    <a:pt x="61" y="7782"/>
                    <a:pt x="1" y="7873"/>
                  </a:cubicBezTo>
                  <a:cubicBezTo>
                    <a:pt x="1249" y="10787"/>
                    <a:pt x="2903" y="13700"/>
                    <a:pt x="6234" y="13700"/>
                  </a:cubicBezTo>
                  <a:cubicBezTo>
                    <a:pt x="6552" y="13700"/>
                    <a:pt x="6885" y="13673"/>
                    <a:pt x="7235" y="13618"/>
                  </a:cubicBezTo>
                  <a:cubicBezTo>
                    <a:pt x="7569" y="13557"/>
                    <a:pt x="7873" y="13496"/>
                    <a:pt x="8177" y="13375"/>
                  </a:cubicBezTo>
                  <a:cubicBezTo>
                    <a:pt x="8238" y="13466"/>
                    <a:pt x="8268" y="13587"/>
                    <a:pt x="8299" y="13679"/>
                  </a:cubicBezTo>
                  <a:cubicBezTo>
                    <a:pt x="8633" y="14408"/>
                    <a:pt x="8998" y="15198"/>
                    <a:pt x="9362" y="15958"/>
                  </a:cubicBezTo>
                  <a:cubicBezTo>
                    <a:pt x="8268" y="16414"/>
                    <a:pt x="7144" y="16809"/>
                    <a:pt x="5989" y="17113"/>
                  </a:cubicBezTo>
                  <a:cubicBezTo>
                    <a:pt x="4450" y="17557"/>
                    <a:pt x="2624" y="18087"/>
                    <a:pt x="930" y="18087"/>
                  </a:cubicBezTo>
                  <a:cubicBezTo>
                    <a:pt x="884" y="18087"/>
                    <a:pt x="837" y="18087"/>
                    <a:pt x="791" y="18086"/>
                  </a:cubicBezTo>
                  <a:lnTo>
                    <a:pt x="791" y="18086"/>
                  </a:lnTo>
                  <a:cubicBezTo>
                    <a:pt x="852" y="18177"/>
                    <a:pt x="912" y="18299"/>
                    <a:pt x="973" y="18390"/>
                  </a:cubicBezTo>
                  <a:cubicBezTo>
                    <a:pt x="2402" y="18360"/>
                    <a:pt x="3861" y="17934"/>
                    <a:pt x="5229" y="17630"/>
                  </a:cubicBezTo>
                  <a:cubicBezTo>
                    <a:pt x="6718" y="17296"/>
                    <a:pt x="8116" y="16809"/>
                    <a:pt x="9514" y="16201"/>
                  </a:cubicBezTo>
                  <a:cubicBezTo>
                    <a:pt x="9849" y="16901"/>
                    <a:pt x="10244" y="17569"/>
                    <a:pt x="10639" y="18238"/>
                  </a:cubicBezTo>
                  <a:cubicBezTo>
                    <a:pt x="8907" y="19545"/>
                    <a:pt x="8147" y="21764"/>
                    <a:pt x="8390" y="23892"/>
                  </a:cubicBezTo>
                  <a:cubicBezTo>
                    <a:pt x="8511" y="23922"/>
                    <a:pt x="8663" y="23952"/>
                    <a:pt x="8815" y="23983"/>
                  </a:cubicBezTo>
                  <a:cubicBezTo>
                    <a:pt x="8724" y="23436"/>
                    <a:pt x="8724" y="22858"/>
                    <a:pt x="8755" y="22281"/>
                  </a:cubicBezTo>
                  <a:cubicBezTo>
                    <a:pt x="8876" y="20730"/>
                    <a:pt x="9727" y="19484"/>
                    <a:pt x="10913" y="18633"/>
                  </a:cubicBezTo>
                  <a:cubicBezTo>
                    <a:pt x="12189" y="20609"/>
                    <a:pt x="13739" y="22372"/>
                    <a:pt x="15685" y="23557"/>
                  </a:cubicBezTo>
                  <a:cubicBezTo>
                    <a:pt x="15776" y="23527"/>
                    <a:pt x="15837" y="23496"/>
                    <a:pt x="15898" y="23496"/>
                  </a:cubicBezTo>
                  <a:cubicBezTo>
                    <a:pt x="13952" y="22220"/>
                    <a:pt x="12402" y="20457"/>
                    <a:pt x="11125" y="18481"/>
                  </a:cubicBezTo>
                  <a:cubicBezTo>
                    <a:pt x="11764" y="18056"/>
                    <a:pt x="12493" y="17752"/>
                    <a:pt x="13253" y="17569"/>
                  </a:cubicBezTo>
                  <a:cubicBezTo>
                    <a:pt x="13985" y="17386"/>
                    <a:pt x="14731" y="17303"/>
                    <a:pt x="15483" y="17303"/>
                  </a:cubicBezTo>
                  <a:cubicBezTo>
                    <a:pt x="17604" y="17303"/>
                    <a:pt x="19767" y="17964"/>
                    <a:pt x="21764" y="18907"/>
                  </a:cubicBezTo>
                  <a:cubicBezTo>
                    <a:pt x="21855" y="18785"/>
                    <a:pt x="21946" y="18663"/>
                    <a:pt x="22037" y="18511"/>
                  </a:cubicBezTo>
                  <a:cubicBezTo>
                    <a:pt x="19978" y="17521"/>
                    <a:pt x="17674" y="16867"/>
                    <a:pt x="15461" y="16867"/>
                  </a:cubicBezTo>
                  <a:cubicBezTo>
                    <a:pt x="14276" y="16867"/>
                    <a:pt x="13118" y="17054"/>
                    <a:pt x="12037" y="17478"/>
                  </a:cubicBezTo>
                  <a:cubicBezTo>
                    <a:pt x="11612" y="17630"/>
                    <a:pt x="11217" y="17843"/>
                    <a:pt x="10882" y="18086"/>
                  </a:cubicBezTo>
                  <a:cubicBezTo>
                    <a:pt x="10487" y="17417"/>
                    <a:pt x="10122" y="16779"/>
                    <a:pt x="9758" y="16110"/>
                  </a:cubicBezTo>
                  <a:cubicBezTo>
                    <a:pt x="10913" y="15594"/>
                    <a:pt x="12007" y="15016"/>
                    <a:pt x="13101" y="14378"/>
                  </a:cubicBezTo>
                  <a:cubicBezTo>
                    <a:pt x="16627" y="12341"/>
                    <a:pt x="20457" y="9484"/>
                    <a:pt x="22098" y="5593"/>
                  </a:cubicBezTo>
                  <a:cubicBezTo>
                    <a:pt x="22068" y="5533"/>
                    <a:pt x="22037" y="5502"/>
                    <a:pt x="22007" y="5441"/>
                  </a:cubicBezTo>
                  <a:cubicBezTo>
                    <a:pt x="20274" y="9210"/>
                    <a:pt x="16688" y="11916"/>
                    <a:pt x="13223" y="13983"/>
                  </a:cubicBezTo>
                  <a:cubicBezTo>
                    <a:pt x="12068" y="14682"/>
                    <a:pt x="10852" y="15320"/>
                    <a:pt x="9636" y="15837"/>
                  </a:cubicBezTo>
                  <a:cubicBezTo>
                    <a:pt x="9332" y="15259"/>
                    <a:pt x="9058" y="14682"/>
                    <a:pt x="8785" y="14074"/>
                  </a:cubicBezTo>
                  <a:cubicBezTo>
                    <a:pt x="8663" y="13831"/>
                    <a:pt x="8542" y="13557"/>
                    <a:pt x="8451" y="13283"/>
                  </a:cubicBezTo>
                  <a:cubicBezTo>
                    <a:pt x="10761" y="12432"/>
                    <a:pt x="12402" y="10305"/>
                    <a:pt x="13405" y="8055"/>
                  </a:cubicBezTo>
                  <a:cubicBezTo>
                    <a:pt x="14530" y="5472"/>
                    <a:pt x="14347" y="2736"/>
                    <a:pt x="13952" y="61"/>
                  </a:cubicBezTo>
                  <a:cubicBezTo>
                    <a:pt x="13831" y="31"/>
                    <a:pt x="13709" y="1"/>
                    <a:pt x="135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3" name="Google Shape;8377;p133">
            <a:extLst>
              <a:ext uri="{FF2B5EF4-FFF2-40B4-BE49-F238E27FC236}">
                <a16:creationId xmlns:a16="http://schemas.microsoft.com/office/drawing/2014/main" id="{2518F58E-07AC-B2D0-CA71-BC24E014D4BF}"/>
              </a:ext>
            </a:extLst>
          </p:cNvPr>
          <p:cNvGrpSpPr/>
          <p:nvPr/>
        </p:nvGrpSpPr>
        <p:grpSpPr>
          <a:xfrm>
            <a:off x="5480001" y="3053954"/>
            <a:ext cx="1000292" cy="1033823"/>
            <a:chOff x="2243567" y="3783868"/>
            <a:chExt cx="296440" cy="325576"/>
          </a:xfrm>
        </p:grpSpPr>
        <p:sp>
          <p:nvSpPr>
            <p:cNvPr id="114" name="Google Shape;8378;p133">
              <a:extLst>
                <a:ext uri="{FF2B5EF4-FFF2-40B4-BE49-F238E27FC236}">
                  <a16:creationId xmlns:a16="http://schemas.microsoft.com/office/drawing/2014/main" id="{6778B867-9439-272D-AD0D-914F82416669}"/>
                </a:ext>
              </a:extLst>
            </p:cNvPr>
            <p:cNvSpPr/>
            <p:nvPr/>
          </p:nvSpPr>
          <p:spPr>
            <a:xfrm>
              <a:off x="2243567" y="3783868"/>
              <a:ext cx="296440" cy="325576"/>
            </a:xfrm>
            <a:custGeom>
              <a:avLst/>
              <a:gdLst/>
              <a:ahLst/>
              <a:cxnLst/>
              <a:rect l="l" t="t" r="r" b="b"/>
              <a:pathLst>
                <a:path w="8773" h="9636" extrusionOk="0">
                  <a:moveTo>
                    <a:pt x="5623" y="1"/>
                  </a:moveTo>
                  <a:cubicBezTo>
                    <a:pt x="4514" y="1"/>
                    <a:pt x="751" y="833"/>
                    <a:pt x="334" y="1572"/>
                  </a:cubicBezTo>
                  <a:cubicBezTo>
                    <a:pt x="100" y="2073"/>
                    <a:pt x="0" y="3874"/>
                    <a:pt x="334" y="4374"/>
                  </a:cubicBezTo>
                  <a:cubicBezTo>
                    <a:pt x="334" y="4374"/>
                    <a:pt x="467" y="4350"/>
                    <a:pt x="667" y="4350"/>
                  </a:cubicBezTo>
                  <a:cubicBezTo>
                    <a:pt x="1129" y="4350"/>
                    <a:pt x="1942" y="4480"/>
                    <a:pt x="2268" y="5342"/>
                  </a:cubicBezTo>
                  <a:cubicBezTo>
                    <a:pt x="2669" y="6276"/>
                    <a:pt x="2302" y="7376"/>
                    <a:pt x="1434" y="7843"/>
                  </a:cubicBezTo>
                  <a:cubicBezTo>
                    <a:pt x="1368" y="8444"/>
                    <a:pt x="1701" y="9478"/>
                    <a:pt x="2202" y="9611"/>
                  </a:cubicBezTo>
                  <a:cubicBezTo>
                    <a:pt x="2264" y="9628"/>
                    <a:pt x="2348" y="9635"/>
                    <a:pt x="2447" y="9635"/>
                  </a:cubicBezTo>
                  <a:cubicBezTo>
                    <a:pt x="3140" y="9635"/>
                    <a:pt x="4570" y="9278"/>
                    <a:pt x="4570" y="9278"/>
                  </a:cubicBezTo>
                  <a:cubicBezTo>
                    <a:pt x="4570" y="9278"/>
                    <a:pt x="3869" y="5242"/>
                    <a:pt x="3503" y="3741"/>
                  </a:cubicBezTo>
                  <a:cubicBezTo>
                    <a:pt x="3172" y="2388"/>
                    <a:pt x="3085" y="1333"/>
                    <a:pt x="3681" y="1333"/>
                  </a:cubicBezTo>
                  <a:cubicBezTo>
                    <a:pt x="3747" y="1333"/>
                    <a:pt x="3820" y="1346"/>
                    <a:pt x="3903" y="1372"/>
                  </a:cubicBezTo>
                  <a:cubicBezTo>
                    <a:pt x="5004" y="1739"/>
                    <a:pt x="5571" y="5375"/>
                    <a:pt x="6405" y="8711"/>
                  </a:cubicBezTo>
                  <a:cubicBezTo>
                    <a:pt x="6423" y="8717"/>
                    <a:pt x="6452" y="8720"/>
                    <a:pt x="6489" y="8720"/>
                  </a:cubicBezTo>
                  <a:cubicBezTo>
                    <a:pt x="6859" y="8720"/>
                    <a:pt x="8073" y="8422"/>
                    <a:pt x="8406" y="7877"/>
                  </a:cubicBezTo>
                  <a:cubicBezTo>
                    <a:pt x="8773" y="7243"/>
                    <a:pt x="8306" y="5909"/>
                    <a:pt x="7972" y="5542"/>
                  </a:cubicBezTo>
                  <a:cubicBezTo>
                    <a:pt x="7972" y="5542"/>
                    <a:pt x="7794" y="5592"/>
                    <a:pt x="7545" y="5592"/>
                  </a:cubicBezTo>
                  <a:cubicBezTo>
                    <a:pt x="7089" y="5592"/>
                    <a:pt x="6397" y="5424"/>
                    <a:pt x="6138" y="4474"/>
                  </a:cubicBezTo>
                  <a:cubicBezTo>
                    <a:pt x="5804" y="3140"/>
                    <a:pt x="7205" y="2406"/>
                    <a:pt x="7205" y="2406"/>
                  </a:cubicBezTo>
                  <a:cubicBezTo>
                    <a:pt x="7138" y="1906"/>
                    <a:pt x="6538" y="71"/>
                    <a:pt x="5737" y="5"/>
                  </a:cubicBezTo>
                  <a:cubicBezTo>
                    <a:pt x="5703" y="2"/>
                    <a:pt x="5665" y="1"/>
                    <a:pt x="5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5" name="Google Shape;8379;p133">
              <a:extLst>
                <a:ext uri="{FF2B5EF4-FFF2-40B4-BE49-F238E27FC236}">
                  <a16:creationId xmlns:a16="http://schemas.microsoft.com/office/drawing/2014/main" id="{85D8D225-BDDB-81BA-CBBB-3571851C87FF}"/>
                </a:ext>
              </a:extLst>
            </p:cNvPr>
            <p:cNvSpPr/>
            <p:nvPr/>
          </p:nvSpPr>
          <p:spPr>
            <a:xfrm>
              <a:off x="2437325" y="3862820"/>
              <a:ext cx="75649" cy="110054"/>
            </a:xfrm>
            <a:custGeom>
              <a:avLst/>
              <a:gdLst/>
              <a:ahLst/>
              <a:cxnLst/>
              <a:rect l="l" t="t" r="r" b="b"/>
              <a:pathLst>
                <a:path w="2169" h="3155" extrusionOk="0">
                  <a:moveTo>
                    <a:pt x="1401" y="1"/>
                  </a:moveTo>
                  <a:cubicBezTo>
                    <a:pt x="1401" y="1"/>
                    <a:pt x="0" y="735"/>
                    <a:pt x="367" y="2069"/>
                  </a:cubicBezTo>
                  <a:cubicBezTo>
                    <a:pt x="603" y="2989"/>
                    <a:pt x="1278" y="3154"/>
                    <a:pt x="1731" y="3154"/>
                  </a:cubicBezTo>
                  <a:cubicBezTo>
                    <a:pt x="1984" y="3154"/>
                    <a:pt x="2168" y="3103"/>
                    <a:pt x="2168" y="3103"/>
                  </a:cubicBezTo>
                  <a:cubicBezTo>
                    <a:pt x="1835" y="2769"/>
                    <a:pt x="1134" y="2969"/>
                    <a:pt x="968" y="1802"/>
                  </a:cubicBezTo>
                  <a:cubicBezTo>
                    <a:pt x="867" y="1001"/>
                    <a:pt x="1435" y="201"/>
                    <a:pt x="14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6" name="Google Shape;8380;p133">
              <a:extLst>
                <a:ext uri="{FF2B5EF4-FFF2-40B4-BE49-F238E27FC236}">
                  <a16:creationId xmlns:a16="http://schemas.microsoft.com/office/drawing/2014/main" id="{DE409164-C874-7DC8-D016-F2FA8E5FEFED}"/>
                </a:ext>
              </a:extLst>
            </p:cNvPr>
            <p:cNvSpPr/>
            <p:nvPr/>
          </p:nvSpPr>
          <p:spPr>
            <a:xfrm>
              <a:off x="2346867" y="3828906"/>
              <a:ext cx="113129" cy="268442"/>
            </a:xfrm>
            <a:custGeom>
              <a:avLst/>
              <a:gdLst/>
              <a:ahLst/>
              <a:cxnLst/>
              <a:rect l="l" t="t" r="r" b="b"/>
              <a:pathLst>
                <a:path w="3348" h="7945" extrusionOk="0">
                  <a:moveTo>
                    <a:pt x="592" y="0"/>
                  </a:moveTo>
                  <a:cubicBezTo>
                    <a:pt x="1" y="0"/>
                    <a:pt x="115" y="1055"/>
                    <a:pt x="446" y="2408"/>
                  </a:cubicBezTo>
                  <a:cubicBezTo>
                    <a:pt x="779" y="3909"/>
                    <a:pt x="1513" y="7945"/>
                    <a:pt x="1513" y="7945"/>
                  </a:cubicBezTo>
                  <a:cubicBezTo>
                    <a:pt x="1613" y="7711"/>
                    <a:pt x="1813" y="7545"/>
                    <a:pt x="2047" y="7444"/>
                  </a:cubicBezTo>
                  <a:cubicBezTo>
                    <a:pt x="2272" y="7350"/>
                    <a:pt x="2519" y="7309"/>
                    <a:pt x="2769" y="7309"/>
                  </a:cubicBezTo>
                  <a:cubicBezTo>
                    <a:pt x="2963" y="7309"/>
                    <a:pt x="3158" y="7334"/>
                    <a:pt x="3348" y="7378"/>
                  </a:cubicBezTo>
                  <a:cubicBezTo>
                    <a:pt x="2514" y="4075"/>
                    <a:pt x="1947" y="439"/>
                    <a:pt x="812" y="39"/>
                  </a:cubicBezTo>
                  <a:cubicBezTo>
                    <a:pt x="730" y="13"/>
                    <a:pt x="657" y="0"/>
                    <a:pt x="592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7" name="Google Shape;8381;p133">
              <a:extLst>
                <a:ext uri="{FF2B5EF4-FFF2-40B4-BE49-F238E27FC236}">
                  <a16:creationId xmlns:a16="http://schemas.microsoft.com/office/drawing/2014/main" id="{4E8D1E23-A364-554A-CF6F-AB1AC8CDDE2C}"/>
                </a:ext>
              </a:extLst>
            </p:cNvPr>
            <p:cNvSpPr/>
            <p:nvPr/>
          </p:nvSpPr>
          <p:spPr>
            <a:xfrm>
              <a:off x="2255925" y="3926828"/>
              <a:ext cx="82373" cy="123172"/>
            </a:xfrm>
            <a:custGeom>
              <a:avLst/>
              <a:gdLst/>
              <a:ahLst/>
              <a:cxnLst/>
              <a:rect l="l" t="t" r="r" b="b"/>
              <a:pathLst>
                <a:path w="2336" h="3494" extrusionOk="0">
                  <a:moveTo>
                    <a:pt x="327" y="0"/>
                  </a:moveTo>
                  <a:cubicBezTo>
                    <a:pt x="132" y="0"/>
                    <a:pt x="1" y="25"/>
                    <a:pt x="1" y="25"/>
                  </a:cubicBezTo>
                  <a:cubicBezTo>
                    <a:pt x="34" y="58"/>
                    <a:pt x="68" y="91"/>
                    <a:pt x="134" y="125"/>
                  </a:cubicBezTo>
                  <a:cubicBezTo>
                    <a:pt x="601" y="392"/>
                    <a:pt x="835" y="492"/>
                    <a:pt x="1202" y="1426"/>
                  </a:cubicBezTo>
                  <a:cubicBezTo>
                    <a:pt x="1469" y="2160"/>
                    <a:pt x="1135" y="2893"/>
                    <a:pt x="1068" y="3494"/>
                  </a:cubicBezTo>
                  <a:cubicBezTo>
                    <a:pt x="1969" y="2993"/>
                    <a:pt x="2336" y="1893"/>
                    <a:pt x="1902" y="992"/>
                  </a:cubicBezTo>
                  <a:cubicBezTo>
                    <a:pt x="1576" y="130"/>
                    <a:pt x="779" y="0"/>
                    <a:pt x="3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8" name="Google Shape;8382;p133">
              <a:extLst>
                <a:ext uri="{FF2B5EF4-FFF2-40B4-BE49-F238E27FC236}">
                  <a16:creationId xmlns:a16="http://schemas.microsoft.com/office/drawing/2014/main" id="{96B2F12C-AEC3-EAA0-9589-B5A17B294BBC}"/>
                </a:ext>
              </a:extLst>
            </p:cNvPr>
            <p:cNvSpPr/>
            <p:nvPr/>
          </p:nvSpPr>
          <p:spPr>
            <a:xfrm>
              <a:off x="2401372" y="3938410"/>
              <a:ext cx="22572" cy="22570"/>
            </a:xfrm>
            <a:custGeom>
              <a:avLst/>
              <a:gdLst/>
              <a:ahLst/>
              <a:cxnLst/>
              <a:rect l="l" t="t" r="r" b="b"/>
              <a:pathLst>
                <a:path w="668" h="668" extrusionOk="0">
                  <a:moveTo>
                    <a:pt x="200" y="0"/>
                  </a:moveTo>
                  <a:cubicBezTo>
                    <a:pt x="167" y="34"/>
                    <a:pt x="133" y="34"/>
                    <a:pt x="100" y="67"/>
                  </a:cubicBezTo>
                  <a:cubicBezTo>
                    <a:pt x="67" y="101"/>
                    <a:pt x="33" y="134"/>
                    <a:pt x="33" y="167"/>
                  </a:cubicBezTo>
                  <a:cubicBezTo>
                    <a:pt x="0" y="234"/>
                    <a:pt x="0" y="267"/>
                    <a:pt x="0" y="301"/>
                  </a:cubicBezTo>
                  <a:lnTo>
                    <a:pt x="0" y="401"/>
                  </a:lnTo>
                  <a:cubicBezTo>
                    <a:pt x="0" y="467"/>
                    <a:pt x="33" y="501"/>
                    <a:pt x="67" y="568"/>
                  </a:cubicBezTo>
                  <a:lnTo>
                    <a:pt x="133" y="601"/>
                  </a:lnTo>
                  <a:cubicBezTo>
                    <a:pt x="167" y="634"/>
                    <a:pt x="234" y="668"/>
                    <a:pt x="300" y="668"/>
                  </a:cubicBezTo>
                  <a:cubicBezTo>
                    <a:pt x="334" y="668"/>
                    <a:pt x="367" y="668"/>
                    <a:pt x="434" y="634"/>
                  </a:cubicBezTo>
                  <a:cubicBezTo>
                    <a:pt x="467" y="634"/>
                    <a:pt x="500" y="601"/>
                    <a:pt x="534" y="568"/>
                  </a:cubicBezTo>
                  <a:cubicBezTo>
                    <a:pt x="567" y="568"/>
                    <a:pt x="600" y="501"/>
                    <a:pt x="600" y="467"/>
                  </a:cubicBezTo>
                  <a:cubicBezTo>
                    <a:pt x="634" y="434"/>
                    <a:pt x="634" y="401"/>
                    <a:pt x="634" y="334"/>
                  </a:cubicBezTo>
                  <a:lnTo>
                    <a:pt x="667" y="267"/>
                  </a:lnTo>
                  <a:cubicBezTo>
                    <a:pt x="634" y="201"/>
                    <a:pt x="600" y="134"/>
                    <a:pt x="567" y="101"/>
                  </a:cubicBezTo>
                  <a:lnTo>
                    <a:pt x="500" y="67"/>
                  </a:lnTo>
                  <a:cubicBezTo>
                    <a:pt x="467" y="0"/>
                    <a:pt x="400" y="0"/>
                    <a:pt x="334" y="0"/>
                  </a:cubicBezTo>
                  <a:close/>
                </a:path>
              </a:pathLst>
            </a:custGeom>
            <a:solidFill>
              <a:srgbClr val="8E868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63" name="TextBox 162">
            <a:extLst>
              <a:ext uri="{FF2B5EF4-FFF2-40B4-BE49-F238E27FC236}">
                <a16:creationId xmlns:a16="http://schemas.microsoft.com/office/drawing/2014/main" id="{3CA3E4C8-C57B-8535-2D98-22B0ACC8D574}"/>
              </a:ext>
            </a:extLst>
          </p:cNvPr>
          <p:cNvSpPr txBox="1"/>
          <p:nvPr/>
        </p:nvSpPr>
        <p:spPr>
          <a:xfrm>
            <a:off x="2092680" y="3430868"/>
            <a:ext cx="12262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rgbClr val="C87764"/>
                </a:solidFill>
                <a:latin typeface="Concert One"/>
                <a:sym typeface="Concert One"/>
              </a:rPr>
              <a:t>Ruler</a:t>
            </a:r>
            <a:endParaRPr lang="en-US" dirty="0">
              <a:solidFill>
                <a:srgbClr val="C87764"/>
              </a:solidFill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4904A899-54C2-35BC-FD69-5215B0AA72AD}"/>
              </a:ext>
            </a:extLst>
          </p:cNvPr>
          <p:cNvSpPr txBox="1"/>
          <p:nvPr/>
        </p:nvSpPr>
        <p:spPr>
          <a:xfrm>
            <a:off x="251757" y="3919141"/>
            <a:ext cx="12262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rgbClr val="C87764"/>
                </a:solidFill>
                <a:latin typeface="Concert One"/>
                <a:sym typeface="Concert One"/>
              </a:rPr>
              <a:t>Book</a:t>
            </a:r>
            <a:endParaRPr lang="en-US" dirty="0">
              <a:solidFill>
                <a:srgbClr val="C87764"/>
              </a:solidFill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F4375F7D-4B63-03EA-1325-1C73462D84AB}"/>
              </a:ext>
            </a:extLst>
          </p:cNvPr>
          <p:cNvSpPr txBox="1"/>
          <p:nvPr/>
        </p:nvSpPr>
        <p:spPr>
          <a:xfrm>
            <a:off x="4286304" y="4509671"/>
            <a:ext cx="1374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rgbClr val="C87764"/>
                </a:solidFill>
                <a:latin typeface="Concert One"/>
                <a:sym typeface="Concert One"/>
              </a:rPr>
              <a:t>Pencil</a:t>
            </a:r>
            <a:endParaRPr lang="en-US" dirty="0">
              <a:solidFill>
                <a:srgbClr val="C87764"/>
              </a:solidFill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63D1BCEB-8973-2BBF-4EE2-230F3ED90002}"/>
              </a:ext>
            </a:extLst>
          </p:cNvPr>
          <p:cNvSpPr txBox="1"/>
          <p:nvPr/>
        </p:nvSpPr>
        <p:spPr>
          <a:xfrm>
            <a:off x="5376559" y="3994550"/>
            <a:ext cx="2161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rgbClr val="C87764"/>
                </a:solidFill>
                <a:latin typeface="Concert One"/>
                <a:sym typeface="Concert One"/>
              </a:rPr>
              <a:t>Sharpener</a:t>
            </a:r>
            <a:endParaRPr lang="en-US" dirty="0">
              <a:solidFill>
                <a:srgbClr val="C87764"/>
              </a:solidFill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A5DFA13B-C3D9-9A37-5875-72B5A3C8E199}"/>
              </a:ext>
            </a:extLst>
          </p:cNvPr>
          <p:cNvSpPr txBox="1"/>
          <p:nvPr/>
        </p:nvSpPr>
        <p:spPr>
          <a:xfrm>
            <a:off x="9853050" y="4544957"/>
            <a:ext cx="12262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rgbClr val="C87764"/>
                </a:solidFill>
                <a:latin typeface="Concert One"/>
                <a:sym typeface="Concert One"/>
              </a:rPr>
              <a:t>Ball</a:t>
            </a:r>
            <a:endParaRPr lang="en-US" dirty="0">
              <a:solidFill>
                <a:srgbClr val="C87764"/>
              </a:solidFill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22E84BD1-294F-D797-3C68-DF59211F7039}"/>
              </a:ext>
            </a:extLst>
          </p:cNvPr>
          <p:cNvSpPr txBox="1"/>
          <p:nvPr/>
        </p:nvSpPr>
        <p:spPr>
          <a:xfrm>
            <a:off x="7299717" y="4494372"/>
            <a:ext cx="17072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rgbClr val="C87764"/>
                </a:solidFill>
                <a:latin typeface="Concert One"/>
                <a:sym typeface="Concert One"/>
              </a:rPr>
              <a:t>Crayon</a:t>
            </a:r>
            <a:endParaRPr lang="en-US" dirty="0">
              <a:solidFill>
                <a:srgbClr val="C87764"/>
              </a:solidFill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7101F5B7-78C5-1C2F-ABD4-D148932AA09B}"/>
              </a:ext>
            </a:extLst>
          </p:cNvPr>
          <p:cNvSpPr txBox="1"/>
          <p:nvPr/>
        </p:nvSpPr>
        <p:spPr>
          <a:xfrm>
            <a:off x="93930" y="4957721"/>
            <a:ext cx="906785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Visual Support:</a:t>
            </a:r>
          </a:p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May I have your </a:t>
            </a:r>
            <a:r>
              <a:rPr lang="en" sz="3600" b="1" kern="0" dirty="0">
                <a:solidFill>
                  <a:srgbClr val="C87764"/>
                </a:solidFill>
                <a:latin typeface="Concert One"/>
                <a:sym typeface="Concert One"/>
              </a:rPr>
              <a:t>________</a:t>
            </a:r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,please?</a:t>
            </a:r>
          </a:p>
          <a:p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Can you give me your </a:t>
            </a:r>
            <a:r>
              <a:rPr lang="en" sz="3600" b="1" kern="0" dirty="0">
                <a:solidFill>
                  <a:srgbClr val="C87764"/>
                </a:solidFill>
                <a:latin typeface="Concert One"/>
                <a:sym typeface="Concert One"/>
              </a:rPr>
              <a:t>_______</a:t>
            </a:r>
            <a:r>
              <a:rPr lang="en" sz="3600" b="1" kern="0" dirty="0">
                <a:solidFill>
                  <a:schemeClr val="accent5">
                    <a:lumMod val="50000"/>
                  </a:schemeClr>
                </a:solidFill>
                <a:latin typeface="Concert One"/>
                <a:sym typeface="Concert One"/>
              </a:rPr>
              <a:t>, please?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275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End of Course Jeopardy XL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3513</TotalTime>
  <Words>302</Words>
  <Application>Microsoft Office PowerPoint</Application>
  <PresentationFormat>Widescreen</PresentationFormat>
  <Paragraphs>38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Aptos</vt:lpstr>
      <vt:lpstr>Aptos Display</vt:lpstr>
      <vt:lpstr>Arial</vt:lpstr>
      <vt:lpstr>Catamaran</vt:lpstr>
      <vt:lpstr>Concert One</vt:lpstr>
      <vt:lpstr>Josefin Slab SemiBold</vt:lpstr>
      <vt:lpstr>Lato</vt:lpstr>
      <vt:lpstr>Patrick Hand</vt:lpstr>
      <vt:lpstr>Office Theme</vt:lpstr>
      <vt:lpstr>End of Course Jeopardy XL by Slidesgo</vt:lpstr>
      <vt:lpstr>WELCOME  TO THE  ENGLISH  CLASS</vt:lpstr>
      <vt:lpstr>PowerPoint Presentation</vt:lpstr>
      <vt:lpstr>Lession</vt:lpstr>
      <vt:lpstr>Learning Outcomes  </vt:lpstr>
      <vt:lpstr>PowerPoint Presentation</vt:lpstr>
      <vt:lpstr>PowerPoint Presentation</vt:lpstr>
      <vt:lpstr>Turn to page 55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WPBX4125BLF102408322</dc:creator>
  <cp:lastModifiedBy>Pedp4 WPBX4125BLF102408322</cp:lastModifiedBy>
  <cp:revision>68</cp:revision>
  <dcterms:created xsi:type="dcterms:W3CDTF">2026-07-26T05:42:20Z</dcterms:created>
  <dcterms:modified xsi:type="dcterms:W3CDTF">2026-07-30T06:24:19Z</dcterms:modified>
</cp:coreProperties>
</file>