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3C20A-F406-C1A4-BF6D-7E942A034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5CB9CD-4A42-74C0-B14B-29D5AC0CA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BAFE6-BBD9-69E3-C264-696135358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6836B-E4BD-7F99-E59F-D3FDDDC66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C5F8-B622-3B83-7EED-94CFF7B77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390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A5615-3FB3-B57E-1C00-853D392FC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B3ED7-698A-EBA1-32AA-BB6616BD28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D5C39-93D9-020E-BDFF-10B2698FF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442B1-2263-C4B6-79D2-6EC19127A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4A5BB-D7AA-652B-842C-BFCBF5137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D804F3-0A52-154B-796F-9750B3065D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EA867-6B8A-CE17-B3FA-9FCE16CDF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434A7-F3DE-4674-99FC-9F387908F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D6E1B-D94F-D893-91B5-A0AE70957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734A6-6EF8-B41B-A8E0-8251725F4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48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21B69-21E5-5683-DD7C-A56F309B8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018DF-BACE-B120-B8B1-060B77B5C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C6618-A7DF-E9BE-1A5D-988F465AB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144BA-DE13-F307-7A68-8DC4CB520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A4C71-58D1-13C4-7172-0F8828B7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9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CF140-2955-333B-9BE2-AC5B8E825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44212-6890-8A98-25EB-AB15C80DB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1DD11-F4CD-91BC-FDD4-4C37BD15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6778C-855E-0DB4-DBB0-487748A33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389DB-DC70-8964-0F5D-616CA9E29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1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A506C-FFEA-CE96-EBF6-781FCCDCD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6B180-34D9-E5E6-C1CE-A8E79883CE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52B7E-9F1F-0253-3265-0137B0865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5AB1D5-5FB3-486B-91C6-C8FA0A459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264D62-375E-567F-EE0B-7A93C6D2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7322C-1E4B-8A88-B03F-B8ACEE10E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7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C664-4686-CC07-E91A-877FEDE90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3B3A8-6D85-CB15-ABE7-03E5BF8C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C46B99-EDBD-E01A-7938-826F4537C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25F8AE-BB67-FA58-FD88-FA0BF41366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2DEB1-B19E-EBA1-8E14-9457E06D2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C2D94E-E42C-C12C-31FA-7AD832362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2B8B18-C4D0-816D-0BAB-D4C147A21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83E467-1C89-B2E5-CC00-2160E2150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59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720E1-2E76-9E14-1AAA-3D6829EE9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A00ABB-C050-140C-07BA-35DEFE6D4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74096-5541-2EE5-F4B0-5C747B311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83E1FB-2D9A-4086-1D98-AA2F9CDB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07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3A9AE7-F9AE-3867-6EC1-593688549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5C332-6020-7CC3-038B-BBD2DE002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72EF2-66AA-4C66-F2B6-C1C02583D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24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0D60D-ABDF-BD15-ABE4-606C08DEA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72483-4DE1-C4E5-98C1-913B30507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FCB66-8E37-5135-5007-DBE94B3F9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62859F-2948-8D10-3354-66ABADBDB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C3B600-EF25-5F42-A7B0-BA9FCC59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12EF2-37A2-AEE9-218A-47C9452B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34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FB83A-A4C7-5B22-69EA-97BBF689C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7CAE0-8AF2-3AF4-4A15-EA23D3A370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62B4-AEBB-B407-4591-F3F6B61B3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D47776-689F-E422-6FF6-0E328D5EA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B9D748-DDAA-8BA7-C789-2A36D0C0C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4776A-BA76-FAFC-3082-57B61307D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5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D2C3B0-2D93-85FF-A38C-6FD50F572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53734-D0CC-9A94-D037-7AAE1C9B7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12BEB-814E-AF9E-3880-076C2CD462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668106-EDDE-4524-A310-B283D9BD379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21A60-3AC0-5B92-5BEC-30467EE12E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5B78C-6187-ED3C-0FC9-76099A71A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0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3D0C5-9524-3733-CCD4-F6F31FB54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C4C9EB-6E0A-C138-5DD0-5C957D783B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A1B625-99A1-6068-3F1B-608CFFB0FB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13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8148D-0BD0-C00C-2658-C8852A651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4CD48C-21E5-ADFA-BC5C-3C1A102A9B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20880" cy="68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5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2831E-02DC-A287-E1A4-816518C6D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876113-59B6-6557-8CDB-573784320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2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E6236-0CE5-75C7-9406-1D99635CD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905FB7-03F2-7F0C-0A77-9FC558849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81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A7995-76B4-5B86-EC22-A766632F6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ED3222-4051-CCC6-24E2-13BB5EC8BF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17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3668E-B6CC-A585-11C0-1827172B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BE5DC7-3471-627F-5DA9-5847FAF59D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6" y="0"/>
            <a:ext cx="12007023" cy="675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356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99F29-6D86-8A03-51E5-C2865DC89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29E4A7-8859-D2F9-94A2-0D70F71930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" y="0"/>
            <a:ext cx="1219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784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2C8B-34E1-57E6-C7A2-EF70702CA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271357-DFA8-56A7-9A9A-B599D0A41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6" y="0"/>
            <a:ext cx="11942237" cy="671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09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9647B-F9A0-D925-F5D1-4A2E754AB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87035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এরকম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দারুন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,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ইউনিক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আকর্ষণীয়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সব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প্রেজেন্টেশন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স্লাইডের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ক্লাস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পেতে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হোয়াটস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এপে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ম্যাসেজ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দিন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b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</a:br>
            <a:b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What’s App Number: 01723209805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7608C2-3649-AD5C-533A-4314A68A1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28" y="5405120"/>
            <a:ext cx="2292911" cy="12894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835DB6-635F-E4EF-087E-4D00D4915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408" y="5405120"/>
            <a:ext cx="2292911" cy="12894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042697-F332-04A9-0F26-B8C6F1D6D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488" y="5405119"/>
            <a:ext cx="2292911" cy="12894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1FF2CB-B2CC-261C-53B2-6A97AFC7FE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9568" y="5405119"/>
            <a:ext cx="2292911" cy="128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5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43347ED-F985-7FD5-EE64-11F29D7A49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" y="0"/>
            <a:ext cx="1219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74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485EC-4758-A098-76CF-548E75DD6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E82AC72-BA48-D61C-9CF7-3E7C64125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6" y="-1"/>
            <a:ext cx="11996863" cy="674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37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BF21A-F4FB-8896-18DA-E24803E20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7096E3-CB7E-22D9-5190-187ABD739D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7" y="0"/>
            <a:ext cx="1219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263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14220-D261-FC7A-3B29-E179F53F1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7FAA82-6EDA-9BAE-607B-717B030BD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7" y="0"/>
            <a:ext cx="11996438" cy="674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3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789FB-69AE-97D5-1323-6F1B72EED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D0F480C-126D-AF0F-7713-51CEBA592C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7" y="0"/>
            <a:ext cx="12068706" cy="678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89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8A3CC-4D67-4ECD-2666-924CE2B80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BA8B3BE-AE16-28CE-C65A-913716B90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6" y="66040"/>
            <a:ext cx="12077739" cy="679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18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0D961-0E4B-917B-FD36-CF6D6F49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341CB8-411E-9914-D838-9CDD4E36EE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" y="-1"/>
            <a:ext cx="11956223" cy="672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58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8A8A5-1E10-57E8-2BB3-7C18ACB7F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17092C-9C96-D190-4ACE-F2B75E9779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" y="0"/>
            <a:ext cx="1219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96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22</Words>
  <Application>Microsoft Office PowerPoint</Application>
  <PresentationFormat>Widescreen</PresentationFormat>
  <Paragraphs>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Nikosh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এরকম দারুন , ইউনিক এবং আকর্ষণীয় সব প্রেজেন্টেশন স্লাইডের ক্লাস পেতে হোয়াটস এপে ম্যাসেজ দিন   What’s App Number: 01723209805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motaleb209805@outlook.com</dc:creator>
  <cp:lastModifiedBy>motaleb209805@outlook.com</cp:lastModifiedBy>
  <cp:revision>6</cp:revision>
  <dcterms:created xsi:type="dcterms:W3CDTF">2026-07-30T08:52:14Z</dcterms:created>
  <dcterms:modified xsi:type="dcterms:W3CDTF">2026-07-30T09:24:08Z</dcterms:modified>
</cp:coreProperties>
</file>