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9" r:id="rId2"/>
    <p:sldId id="278" r:id="rId3"/>
    <p:sldId id="287" r:id="rId4"/>
    <p:sldId id="280" r:id="rId5"/>
    <p:sldId id="276" r:id="rId6"/>
    <p:sldId id="281" r:id="rId7"/>
    <p:sldId id="288" r:id="rId8"/>
    <p:sldId id="282" r:id="rId9"/>
    <p:sldId id="285" r:id="rId10"/>
    <p:sldId id="289" r:id="rId11"/>
    <p:sldId id="290" r:id="rId12"/>
    <p:sldId id="267" r:id="rId13"/>
    <p:sldId id="269" r:id="rId14"/>
    <p:sldId id="270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520700"/>
            <a:ext cx="96520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637763"/>
            <a:ext cx="9660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2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CHO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/>
                  <a:t>2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CHO+RMgX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𝐶𝐻</m:t>
                        </m:r>
                        <m:r>
                          <a:rPr lang="en-US" sz="4000" b="0" i="1" baseline="-2500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𝐶𝐻𝑂𝐻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                                                        </m:t>
                    </m:r>
                  </m:oMath>
                </a14:m>
                <a:endParaRPr lang="en-US" sz="4000" b="0" i="1" dirty="0" smtClean="0">
                  <a:solidFill>
                    <a:schemeClr val="tx1"/>
                  </a:solidFill>
                  <a:latin typeface="Cambria Math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b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5187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3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COR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/>
                  <a:t>3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COR+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 r="-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8956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গ্রিগনার্ড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বিকারক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err="1"/>
              <a:t>গ্রিগনার্ড</a:t>
            </a:r>
            <a:r>
              <a:rPr lang="en-US" sz="4000" dirty="0"/>
              <a:t> </a:t>
            </a:r>
            <a:r>
              <a:rPr lang="en-US" sz="4000" dirty="0" err="1" smtClean="0"/>
              <a:t>বিকারক</a:t>
            </a:r>
            <a:r>
              <a:rPr lang="en-US" sz="4000" dirty="0" smtClean="0"/>
              <a:t>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আয়নিত</a:t>
            </a:r>
            <a:r>
              <a:rPr lang="en-US" sz="4000" dirty="0" smtClean="0"/>
              <a:t> </a:t>
            </a:r>
            <a:r>
              <a:rPr lang="en-US" sz="4000" dirty="0" err="1" smtClean="0"/>
              <a:t>অবস্থা</a:t>
            </a:r>
            <a:r>
              <a:rPr lang="en-US" sz="4000" dirty="0" smtClean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 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129907"/>
            <a:ext cx="5509918" cy="18756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/>
              <a:t>গ্রিগনার্ড</a:t>
            </a:r>
            <a:r>
              <a:rPr lang="en-US" sz="3200" dirty="0"/>
              <a:t> </a:t>
            </a:r>
            <a:r>
              <a:rPr lang="en-US" sz="3200" dirty="0" err="1"/>
              <a:t>বিকারক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প্রোপেন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499892"/>
            <a:ext cx="5510463" cy="1656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/>
              <a:t>গ্রিগনার্ড</a:t>
            </a:r>
            <a:r>
              <a:rPr lang="en-US" sz="3200" dirty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থেকে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জৈব</a:t>
            </a:r>
            <a:r>
              <a:rPr lang="en-US" sz="3200" dirty="0" smtClean="0"/>
              <a:t> </a:t>
            </a:r>
            <a:r>
              <a:rPr lang="en-US" sz="3200" dirty="0" err="1" smtClean="0"/>
              <a:t>এসিড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</a:t>
            </a:r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dirty="0" err="1"/>
              <a:t>গ্রিগনার্ড</a:t>
            </a:r>
            <a:r>
              <a:rPr lang="en-US" sz="3200" dirty="0"/>
              <a:t> </a:t>
            </a:r>
            <a:r>
              <a:rPr lang="en-US" sz="3200" dirty="0" err="1"/>
              <a:t>বিকারক</a:t>
            </a:r>
            <a:r>
              <a:rPr lang="en-US" sz="3200" dirty="0"/>
              <a:t> </a:t>
            </a:r>
            <a:r>
              <a:rPr lang="en-US" sz="3200" dirty="0" err="1" smtClean="0"/>
              <a:t>থেকে</a:t>
            </a:r>
            <a:r>
              <a:rPr lang="en-US" sz="3200" dirty="0" smtClean="0"/>
              <a:t> 2</a:t>
            </a:r>
            <a:r>
              <a:rPr lang="en-US" sz="3200" baseline="30000" dirty="0" smtClean="0"/>
              <a:t>0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বিউটানল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51" y="499892"/>
            <a:ext cx="3070232" cy="16565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0" y="5457935"/>
            <a:ext cx="6944575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5791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৩০ /০৭/২০২৬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12192000" cy="685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381001"/>
            <a:ext cx="10566400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124200"/>
            <a:ext cx="10058400" cy="1200329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গ্রিগনার্ড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বিকারক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pPr marL="0" indent="0">
              <a:buNone/>
            </a:pPr>
            <a:r>
              <a:rPr lang="en-US" dirty="0" smtClean="0"/>
              <a:t>০১) </a:t>
            </a:r>
            <a:r>
              <a:rPr lang="en-US" dirty="0" err="1" smtClean="0"/>
              <a:t>গ্রিগনার্ড</a:t>
            </a:r>
            <a:r>
              <a:rPr lang="en-US" dirty="0" smtClean="0"/>
              <a:t> </a:t>
            </a:r>
            <a:r>
              <a:rPr lang="en-US" dirty="0" err="1" smtClean="0"/>
              <a:t>বিকারক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০২</a:t>
            </a:r>
            <a:r>
              <a:rPr lang="en-US" dirty="0"/>
              <a:t>) </a:t>
            </a:r>
            <a:r>
              <a:rPr lang="en-US" dirty="0" err="1" smtClean="0"/>
              <a:t>গ্রিগনার্ড</a:t>
            </a:r>
            <a:r>
              <a:rPr lang="en-US" dirty="0" smtClean="0"/>
              <a:t> </a:t>
            </a:r>
            <a:r>
              <a:rPr lang="en-US" dirty="0" err="1"/>
              <a:t>বিকারক</a:t>
            </a:r>
            <a:r>
              <a:rPr lang="en-US" dirty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/>
              <a:t>পারবে</a:t>
            </a:r>
            <a:r>
              <a:rPr lang="en-US" dirty="0"/>
              <a:t>। </a:t>
            </a:r>
          </a:p>
          <a:p>
            <a:pPr marL="0" indent="0">
              <a:buNone/>
            </a:pPr>
            <a:r>
              <a:rPr lang="en-US" dirty="0" smtClean="0"/>
              <a:t>০৩) </a:t>
            </a:r>
            <a:r>
              <a:rPr lang="en-US" dirty="0" err="1"/>
              <a:t>গ্রিগনার্ড</a:t>
            </a:r>
            <a:r>
              <a:rPr lang="en-US" dirty="0"/>
              <a:t> </a:t>
            </a:r>
            <a:r>
              <a:rPr lang="en-US" dirty="0" err="1"/>
              <a:t>বিকারক</a:t>
            </a:r>
            <a:r>
              <a:rPr lang="en-US" dirty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অ্যালকেন</a:t>
            </a:r>
            <a:r>
              <a:rPr lang="en-US" dirty="0" smtClean="0"/>
              <a:t>, </a:t>
            </a:r>
            <a:r>
              <a:rPr lang="en-US" dirty="0" err="1" smtClean="0"/>
              <a:t>বেনজিন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 </a:t>
            </a:r>
            <a:r>
              <a:rPr lang="en-US" dirty="0" err="1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r>
              <a:rPr lang="en-US" dirty="0" smtClean="0"/>
              <a:t>০৪</a:t>
            </a:r>
            <a:r>
              <a:rPr lang="en-US" dirty="0"/>
              <a:t>) </a:t>
            </a:r>
            <a:r>
              <a:rPr lang="en-US" dirty="0" err="1"/>
              <a:t>গ্রিগনার্ড</a:t>
            </a:r>
            <a:r>
              <a:rPr lang="en-US" dirty="0"/>
              <a:t> </a:t>
            </a:r>
            <a:r>
              <a:rPr lang="en-US" dirty="0" err="1"/>
              <a:t>বিকারক</a:t>
            </a:r>
            <a:r>
              <a:rPr lang="en-US" dirty="0"/>
              <a:t> </a:t>
            </a:r>
            <a:r>
              <a:rPr lang="en-US" dirty="0" err="1"/>
              <a:t>হতে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n-US" baseline="30000" dirty="0" smtClean="0"/>
              <a:t>0</a:t>
            </a:r>
            <a:r>
              <a:rPr lang="en-US" dirty="0" smtClean="0"/>
              <a:t> </a:t>
            </a:r>
            <a:r>
              <a:rPr lang="en-US" dirty="0" err="1" smtClean="0"/>
              <a:t>অ্যালকোহল</a:t>
            </a:r>
            <a:r>
              <a:rPr lang="en-US" dirty="0" smtClean="0"/>
              <a:t>, 2</a:t>
            </a:r>
            <a:r>
              <a:rPr lang="en-US" baseline="30000" dirty="0" smtClean="0"/>
              <a:t>0</a:t>
            </a:r>
            <a:r>
              <a:rPr lang="en-US" dirty="0" smtClean="0"/>
              <a:t>অ্যালকোহল  3</a:t>
            </a:r>
            <a:r>
              <a:rPr lang="en-US" baseline="30000" dirty="0" smtClean="0"/>
              <a:t>0</a:t>
            </a:r>
            <a:r>
              <a:rPr lang="en-US" dirty="0" smtClean="0"/>
              <a:t> </a:t>
            </a:r>
            <a:r>
              <a:rPr lang="en-US" dirty="0" err="1" smtClean="0"/>
              <a:t>অ্যালকোহল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 </a:t>
            </a:r>
            <a:r>
              <a:rPr lang="en-US" dirty="0" err="1"/>
              <a:t>ব্যাখ্যা</a:t>
            </a:r>
            <a:r>
              <a:rPr lang="en-US" dirty="0"/>
              <a:t> </a:t>
            </a:r>
            <a:r>
              <a:rPr lang="en-US" dirty="0" err="1"/>
              <a:t>করতে</a:t>
            </a:r>
            <a:r>
              <a:rPr lang="en-US" dirty="0"/>
              <a:t>  </a:t>
            </a:r>
            <a:r>
              <a:rPr lang="en-US" dirty="0" err="1"/>
              <a:t>পারবে</a:t>
            </a:r>
            <a:r>
              <a:rPr lang="en-US" dirty="0"/>
              <a:t>।</a:t>
            </a:r>
          </a:p>
          <a:p>
            <a:pPr marL="0" indent="0">
              <a:buNone/>
            </a:pPr>
            <a:r>
              <a:rPr lang="en-US" dirty="0"/>
              <a:t>০৫) </a:t>
            </a:r>
            <a:r>
              <a:rPr lang="en-US" dirty="0" err="1" smtClean="0"/>
              <a:t>গ্রিগনার্ড</a:t>
            </a:r>
            <a:r>
              <a:rPr lang="en-US" dirty="0" smtClean="0"/>
              <a:t> </a:t>
            </a:r>
            <a:r>
              <a:rPr lang="en-US" dirty="0" err="1"/>
              <a:t>বিকারক</a:t>
            </a:r>
            <a:r>
              <a:rPr lang="en-US" dirty="0"/>
              <a:t> </a:t>
            </a:r>
            <a:r>
              <a:rPr lang="en-US" dirty="0" err="1"/>
              <a:t>হতে</a:t>
            </a:r>
            <a:r>
              <a:rPr lang="en-US" dirty="0"/>
              <a:t> </a:t>
            </a:r>
            <a:r>
              <a:rPr lang="en-US" dirty="0" err="1" smtClean="0"/>
              <a:t>জৈব</a:t>
            </a:r>
            <a:r>
              <a:rPr lang="en-US" dirty="0" smtClean="0"/>
              <a:t> </a:t>
            </a:r>
            <a:r>
              <a:rPr lang="en-US" dirty="0" err="1" smtClean="0"/>
              <a:t>এসিড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 </a:t>
            </a:r>
            <a:r>
              <a:rPr lang="en-US" dirty="0" err="1"/>
              <a:t>ব্যাখ্যা</a:t>
            </a:r>
            <a:r>
              <a:rPr lang="en-US" dirty="0"/>
              <a:t> </a:t>
            </a:r>
            <a:r>
              <a:rPr lang="en-US" dirty="0" err="1"/>
              <a:t>করতে</a:t>
            </a:r>
            <a:r>
              <a:rPr lang="en-US" dirty="0"/>
              <a:t>  </a:t>
            </a:r>
            <a:r>
              <a:rPr lang="en-US" dirty="0" err="1"/>
              <a:t>পারবে</a:t>
            </a:r>
            <a:r>
              <a:rPr lang="en-US" dirty="0"/>
              <a:t>।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কি</a:t>
            </a:r>
            <a:r>
              <a:rPr lang="en-US" sz="3200" dirty="0" smtClean="0"/>
              <a:t>?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146221"/>
            <a:ext cx="12192000" cy="57117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ম্যাগনেসিয়াম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হ্যালাইড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অ্যারাইল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ম্যাগনেসিয়াম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হ্যালাইড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গ্রিগনার্ড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বিকারক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ম্যাগনেসিয়াম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হ্যালাইড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RMgX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অ্যারাইল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ম্যাগনেসিয়াম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হ্যালাইড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ArMgX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MgX</a:t>
            </a: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প্রায় 22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-25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তাপমাত্রায়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শুষ্ক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ইথার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দ্রাবকে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R-X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দ্রবীভূত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মধ্যে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Mg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ধাতুর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গুড়া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ধীরে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ধীরে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ArMgX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গ্রিগনার্ড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বিকারক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R-X+Mg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𝑅𝑀𝑔𝑋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Ar-</a:t>
                </a:r>
                <a:r>
                  <a:rPr lang="en-US" sz="4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X+Mg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𝐴𝑟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𝑀𝑔𝑋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499" t="-2559" r="-1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168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অ্যালকেন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অ্যালকাইল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ম্যাগনেসিয়াম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হ্যালাইডকে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পানির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করালে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অ্যালকেন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RMgX+H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উদাহরনঃ</a:t>
                </a:r>
                <a:endParaRPr lang="en-US" sz="3600" b="1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MgX+H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4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49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20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বেনজিন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অ্যারাইল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ম্যাগনেসিয়াম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হ্যালাইডকে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পানির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করালে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ArMgX+H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Ar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b="1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উদাহরনঃ</a:t>
                </a:r>
                <a:endParaRPr lang="en-US" sz="3600" b="1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MgX+H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349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1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HCHO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/>
                  <a:t>1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HCHO+RMgX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707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659</Words>
  <Application>Microsoft Office PowerPoint</Application>
  <PresentationFormat>Custom</PresentationFormat>
  <Paragraphs>110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শিখনফল</vt:lpstr>
      <vt:lpstr>গ্রিগনার্ড বিকারক কি?  </vt:lpstr>
      <vt:lpstr>গ্রিগনার্ড বিকারক প্রস্তুতিঃ</vt:lpstr>
      <vt:lpstr>অ্যালকেন  প্রস্তুতিঃ (গ্রিগনার্ড বিকারক হতে )    </vt:lpstr>
      <vt:lpstr>বেনজিন প্রস্তুতিঃ (গ্রিগনার্ড বিকারক হতে )    </vt:lpstr>
      <vt:lpstr>10 অ্যালকোহল  প্রস্তুতিঃ (গ্রিগনার্ড বিকারক  হতে )    </vt:lpstr>
      <vt:lpstr>20 অ্যালকোহল  প্রস্তুতিঃ (গ্রিগনার্ড বিকারক  হতে )    </vt:lpstr>
      <vt:lpstr>30 অ্যালকোহল  প্রস্তুতিঃ (গ্রিগনার্ড বিকারক  হতে )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145</cp:revision>
  <dcterms:created xsi:type="dcterms:W3CDTF">2020-09-24T12:45:01Z</dcterms:created>
  <dcterms:modified xsi:type="dcterms:W3CDTF">2026-07-30T01:58:27Z</dcterms:modified>
</cp:coreProperties>
</file>