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9" r:id="rId4"/>
    <p:sldId id="258" r:id="rId5"/>
    <p:sldId id="260" r:id="rId6"/>
    <p:sldId id="261" r:id="rId7"/>
    <p:sldId id="266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3" d="100"/>
          <a:sy n="63" d="100"/>
        </p:scale>
        <p:origin x="-126" y="-2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D9D95E-0E7F-42C5-9BF7-18FAD7F332B6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0014F1-4F4F-4293-B912-0EC6DF1D2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6992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10FEEB4-1312-482A-22D4-DD26B4FBE3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B16B6DA-45B0-FA40-4924-41977D8794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D7A34F6-C567-64C2-FB26-0622DB398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57F14-0015-41D3-B484-326CC533B5ED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E8B62B5-1E7F-BCC4-9803-60840DC8B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2926416-04B7-5051-8F30-71F9FFA79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5D32A-01F0-4DF4-816B-24BE713B0A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383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C510F68-91D7-22D4-14D6-10B556725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7E1ACDF-4BD2-35DC-A45E-BF717443E0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99BBD52-C395-6417-4E74-CC4FE1703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57F14-0015-41D3-B484-326CC533B5ED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C18001E-405D-47F2-3344-6DCDC69A0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4D808DC-6F1F-BC5D-8AC0-BB14D81DD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5D32A-01F0-4DF4-816B-24BE713B0A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409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ABE8524C-9908-1FDF-40FC-607397DBC7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6BFD818-9CDB-DABF-130A-D08128DF77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D6AE417-D42C-A269-9E08-3998F368D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57F14-0015-41D3-B484-326CC533B5ED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74574D4-F0EA-B286-2860-9E522EC29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03140E3-5AC5-0F40-79E1-3ACCDA5D0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5D32A-01F0-4DF4-816B-24BE713B0A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105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49AF14B-A44B-BCB3-2A2C-D0778C85F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AD8D23F-ED20-3982-7713-AB2BA6663E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7736B65-7483-A275-7695-B42FF5724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57F14-0015-41D3-B484-326CC533B5ED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0601394-3980-DECF-9CB9-C7D66AA90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82D6965-38F9-4B65-7087-FE616C228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5D32A-01F0-4DF4-816B-24BE713B0A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634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7DB827C-1FD0-C098-D7DE-1AD41D36C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1CC56C8-06AA-3EDD-1624-1CA7E2B09A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38B1446-42FE-9E76-079C-45B437F8D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57F14-0015-41D3-B484-326CC533B5ED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7963764-FE63-711A-3FAE-2372BD455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B1E4F72-4EAC-242E-8B30-9EB694E13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5D32A-01F0-4DF4-816B-24BE713B0A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069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FED73C0-DBB7-B250-14AA-47DAD9E1D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5E54CA8-3973-BEAD-F0FC-C22212332F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1AAE300-1B34-92B3-23E9-7409CA08AA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B8D614E-C4C5-9CDA-0557-C0D2AC3E2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57F14-0015-41D3-B484-326CC533B5ED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8EFEA6B-4C34-F4E5-53C0-90AFDCBCC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55BBCAE-136C-950B-C365-A232E49BA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5D32A-01F0-4DF4-816B-24BE713B0A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991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1EA6635-8A3E-C909-5E52-701ACE8776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A63BCE6-40EE-94B1-1AC2-10B3C0E97A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2BE81F2-80AB-BBC6-DCE5-E9A8247A9C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51E78D5D-13C1-4D19-52E3-48B806BB7D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04C43EA0-1C38-4E15-5C2A-1EDE18CC75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0E79379E-C7CF-564B-7C2C-BF2F3516C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57F14-0015-41D3-B484-326CC533B5ED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9D939B2C-0849-3DE9-DD10-C59268A8D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3A823B52-B9CE-BC04-CAFA-2C135C1D9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5D32A-01F0-4DF4-816B-24BE713B0A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76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5250724-5CE0-C615-9376-B9DE98AD7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B05D33A5-2F82-7D4A-912B-8819660F6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57F14-0015-41D3-B484-326CC533B5ED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53A8C0A-CAF9-9DA0-221F-0781D0AFA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810D1C3-378E-02C1-92C0-CE6FBB4CF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5D32A-01F0-4DF4-816B-24BE713B0A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420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D92C3DA2-73E6-6311-743D-038FA79AC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57F14-0015-41D3-B484-326CC533B5ED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5C0B941F-8655-EF94-2C83-AC102F43A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F86AB2D-9E2C-1087-79B9-AAA21FC08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5D32A-01F0-4DF4-816B-24BE713B0A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141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B6DA7CD-B686-70BD-2720-E62630F71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EB92EBC-C6AB-50F7-A612-93008C84AF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5F6372E-4B14-8F2E-67B3-FCD196EDE7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EBEAA4A-663C-06DD-E7B8-0721099FC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57F14-0015-41D3-B484-326CC533B5ED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A00E48B-D5E0-3ED5-C1D9-603670DB9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C518918-35B1-D30A-B617-E6999419F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5D32A-01F0-4DF4-816B-24BE713B0A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991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5612EB-1836-0C39-BCED-E7953D0EA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99773FE9-2A52-841E-020F-0F06E78D2D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1A532FF-77C9-37F6-AFEC-7DC6D28CAD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05064D8-42E0-55D2-98E2-5F57421F8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57F14-0015-41D3-B484-326CC533B5ED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5C0BCC9-34CF-164B-E862-3660E462E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708015B-EAA2-4871-06C2-9E650C2C3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5D32A-01F0-4DF4-816B-24BE713B0A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734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FF"/>
            </a:gs>
            <a:gs pos="7001">
              <a:srgbClr val="E6E6E6"/>
            </a:gs>
            <a:gs pos="32001">
              <a:srgbClr val="7D8496"/>
            </a:gs>
            <a:gs pos="47000">
              <a:srgbClr val="E6E6E6"/>
            </a:gs>
            <a:gs pos="85001">
              <a:srgbClr val="7D8496"/>
            </a:gs>
            <a:gs pos="100000">
              <a:srgbClr val="E6E6E6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62ED66ED-07A8-23FD-7878-F20111402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6D750E9-FA71-3F82-D605-A122908509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A0B2E9D-8D33-CFCB-D30C-A8B8D9D061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857F14-0015-41D3-B484-326CC533B5ED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937398A-897E-9184-6CA8-3709DD5D83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598251B-2CEF-9794-A0AD-8BEC462682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5D32A-01F0-4DF4-816B-24BE713B0A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390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8A79D53-992C-0F67-7C9E-45792C4EBB40}"/>
              </a:ext>
            </a:extLst>
          </p:cNvPr>
          <p:cNvSpPr/>
          <p:nvPr/>
        </p:nvSpPr>
        <p:spPr>
          <a:xfrm>
            <a:off x="2351614" y="1940394"/>
            <a:ext cx="7066743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just"/>
            <a:r>
              <a:rPr lang="en-US" sz="13800" b="1" cap="none" spc="0" dirty="0" smtClean="0">
                <a:ln/>
                <a:solidFill>
                  <a:srgbClr val="FF0000"/>
                </a:solidFill>
                <a:effectLst/>
              </a:rPr>
              <a:t>Welcome</a:t>
            </a:r>
            <a:endParaRPr lang="en-US" sz="13800" b="1" cap="none" spc="0" dirty="0">
              <a:ln/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63051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57400" y="1447800"/>
            <a:ext cx="78486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7030A0"/>
                </a:solidFill>
              </a:rPr>
              <a:t>MD. GAUSUL HAQUE</a:t>
            </a:r>
          </a:p>
          <a:p>
            <a:pPr algn="ctr"/>
            <a:r>
              <a:rPr lang="en-US" sz="2800" b="1" dirty="0" smtClean="0">
                <a:solidFill>
                  <a:srgbClr val="7030A0"/>
                </a:solidFill>
              </a:rPr>
              <a:t>SENIOR TEACHER</a:t>
            </a:r>
          </a:p>
          <a:p>
            <a:pPr algn="ctr"/>
            <a:r>
              <a:rPr lang="en-US" sz="2800" b="1" dirty="0" smtClean="0">
                <a:solidFill>
                  <a:srgbClr val="7030A0"/>
                </a:solidFill>
              </a:rPr>
              <a:t>KALIKAPUR CHOWKUNI ML. HIGH SCHOOL</a:t>
            </a:r>
          </a:p>
          <a:p>
            <a:pPr algn="ctr"/>
            <a:r>
              <a:rPr lang="en-US" sz="2800" b="1" dirty="0" smtClean="0">
                <a:solidFill>
                  <a:srgbClr val="7030A0"/>
                </a:solidFill>
              </a:rPr>
              <a:t>KOYRA, KHULNA</a:t>
            </a:r>
            <a:endParaRPr lang="en-US" sz="2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2292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76CDAE70-07C6-3997-3A6B-8584729BF7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317" y="829994"/>
            <a:ext cx="10396025" cy="602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405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croll: Horizontal 2">
            <a:extLst>
              <a:ext uri="{FF2B5EF4-FFF2-40B4-BE49-F238E27FC236}">
                <a16:creationId xmlns:a16="http://schemas.microsoft.com/office/drawing/2014/main" xmlns="" id="{23350FDC-D5D6-74AB-BCC1-971EC81919B7}"/>
              </a:ext>
            </a:extLst>
          </p:cNvPr>
          <p:cNvSpPr/>
          <p:nvPr/>
        </p:nvSpPr>
        <p:spPr>
          <a:xfrm>
            <a:off x="1066800" y="0"/>
            <a:ext cx="9650437" cy="6618848"/>
          </a:xfrm>
          <a:prstGeom prst="horizontalScroll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ENGLISH FOR TODAY</a:t>
            </a:r>
          </a:p>
          <a:p>
            <a:pPr algn="ctr"/>
            <a:r>
              <a:rPr lang="en-US" sz="4400" dirty="0"/>
              <a:t>CLASS-8</a:t>
            </a:r>
          </a:p>
          <a:p>
            <a:pPr algn="ctr"/>
            <a:r>
              <a:rPr lang="en-US" sz="4400" dirty="0"/>
              <a:t>UNIT: 3</a:t>
            </a:r>
          </a:p>
          <a:p>
            <a:pPr algn="ctr"/>
            <a:r>
              <a:rPr lang="en-US" sz="4400" dirty="0"/>
              <a:t>LESSON:1</a:t>
            </a:r>
          </a:p>
          <a:p>
            <a:pPr algn="ctr"/>
            <a:r>
              <a:rPr lang="en-US" sz="4400" dirty="0"/>
              <a:t>HEALTH &amp; HYGIENE</a:t>
            </a:r>
          </a:p>
        </p:txBody>
      </p:sp>
    </p:spTree>
    <p:extLst>
      <p:ext uri="{BB962C8B-B14F-4D97-AF65-F5344CB8AC3E}">
        <p14:creationId xmlns:p14="http://schemas.microsoft.com/office/powerpoint/2010/main" val="577556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31F70A9-286E-AD13-C390-0B3F6A6C8B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760" y="422031"/>
            <a:ext cx="11507373" cy="6077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3009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Punched Tape 2">
            <a:extLst>
              <a:ext uri="{FF2B5EF4-FFF2-40B4-BE49-F238E27FC236}">
                <a16:creationId xmlns:a16="http://schemas.microsoft.com/office/drawing/2014/main" xmlns="" id="{6346C628-FEEC-1D39-B6F4-69F09F05BEE2}"/>
              </a:ext>
            </a:extLst>
          </p:cNvPr>
          <p:cNvSpPr/>
          <p:nvPr/>
        </p:nvSpPr>
        <p:spPr>
          <a:xfrm>
            <a:off x="787792" y="1"/>
            <a:ext cx="10930598" cy="1716258"/>
          </a:xfrm>
          <a:prstGeom prst="flowChartPunchedTap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Key Words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884A506-48A2-589C-59B8-A1F5046447BF}"/>
              </a:ext>
            </a:extLst>
          </p:cNvPr>
          <p:cNvSpPr txBox="1"/>
          <p:nvPr/>
        </p:nvSpPr>
        <p:spPr>
          <a:xfrm>
            <a:off x="618978" y="2236763"/>
            <a:ext cx="115730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360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Disease        	: Illness, Sickness, Ill health</a:t>
            </a:r>
          </a:p>
          <a:p>
            <a:pPr marL="342900" indent="-342900">
              <a:buAutoNum type="arabicPeriod"/>
            </a:pPr>
            <a:r>
              <a:rPr lang="en-US" sz="360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Essential      	: Necessary, Vital, Required</a:t>
            </a:r>
          </a:p>
          <a:p>
            <a:pPr marL="342900" indent="-342900">
              <a:buAutoNum type="arabicPeriod"/>
            </a:pPr>
            <a:r>
              <a:rPr lang="en-US" sz="360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Concentrate	: Focus, </a:t>
            </a:r>
            <a:r>
              <a:rPr lang="en-US" sz="3600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Centre</a:t>
            </a:r>
            <a:endParaRPr lang="en-US" sz="3600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247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9EEE8685-645C-66F0-6B07-A84E853BC995}"/>
              </a:ext>
            </a:extLst>
          </p:cNvPr>
          <p:cNvSpPr/>
          <p:nvPr/>
        </p:nvSpPr>
        <p:spPr>
          <a:xfrm>
            <a:off x="2290690" y="2497976"/>
            <a:ext cx="7610620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15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6790695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</Words>
  <Application>Microsoft Office PowerPoint</Application>
  <PresentationFormat>Custom</PresentationFormat>
  <Paragraphs>15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Gaus Sir</dc:creator>
  <cp:lastModifiedBy>Gaus Sir</cp:lastModifiedBy>
  <cp:revision>1</cp:revision>
  <dcterms:modified xsi:type="dcterms:W3CDTF">2026-07-26T14:48:26Z</dcterms:modified>
</cp:coreProperties>
</file>