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0" r:id="rId2"/>
    <p:sldId id="261" r:id="rId3"/>
    <p:sldId id="262" r:id="rId4"/>
    <p:sldId id="263" r:id="rId5"/>
    <p:sldId id="264" r:id="rId6"/>
    <p:sldId id="270" r:id="rId7"/>
    <p:sldId id="271" r:id="rId8"/>
    <p:sldId id="272" r:id="rId9"/>
    <p:sldId id="273" r:id="rId10"/>
    <p:sldId id="266" r:id="rId11"/>
    <p:sldId id="267" r:id="rId12"/>
    <p:sldId id="269" r:id="rId13"/>
    <p:sldId id="268" r:id="rId14"/>
    <p:sldId id="275" r:id="rId15"/>
    <p:sldId id="27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hanajAkter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7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1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C4CB6-3910-4D80-B6F1-2330BE49095F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25302-4A5F-4C8B-B32D-51B798D5F5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726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25302-4A5F-4C8B-B32D-51B798D5F51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126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8610600" cy="5684520"/>
          </a:xfrm>
          <a:prstGeom prst="rect">
            <a:avLst/>
          </a:prstGeom>
        </p:spPr>
      </p:pic>
      <p:sp>
        <p:nvSpPr>
          <p:cNvPr id="7" name="Horizontal Scroll 6"/>
          <p:cNvSpPr/>
          <p:nvPr/>
        </p:nvSpPr>
        <p:spPr>
          <a:xfrm>
            <a:off x="457200" y="1905000"/>
            <a:ext cx="8153400" cy="1752600"/>
          </a:xfrm>
          <a:prstGeom prst="horizontalScroll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পাঠে</a:t>
            </a:r>
            <a:r>
              <a:rPr lang="en-US" sz="8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0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60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4600" y="403654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বলি</a:t>
            </a:r>
            <a:endParaRPr lang="en-US" sz="3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194129"/>
            <a:ext cx="1943100" cy="1828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79" y="1370238"/>
            <a:ext cx="2067213" cy="14765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487" y="772180"/>
            <a:ext cx="2638424" cy="2362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096" y="3917619"/>
            <a:ext cx="3122815" cy="19526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68" y="3729996"/>
            <a:ext cx="2525929" cy="232837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33788" y="2986910"/>
            <a:ext cx="11810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ট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মেটো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6180" y="3004218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ঠোঁ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ট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48400" y="2742608"/>
            <a:ext cx="1447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ম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43600" y="6034192"/>
            <a:ext cx="137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হরি</a:t>
            </a:r>
            <a:r>
              <a:rPr lang="en-US" sz="2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ণ</a:t>
            </a:r>
            <a:endParaRPr lang="en-US" sz="2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27836" y="6131855"/>
            <a:ext cx="1390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ঢা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ল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32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25316" y="685800"/>
            <a:ext cx="495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চলো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বর্ণগুলো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পড়ি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4632" y="1753937"/>
            <a:ext cx="2514600" cy="17526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ট</a:t>
            </a:r>
            <a:endParaRPr lang="en-US" sz="115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28332" y="1696453"/>
            <a:ext cx="2514600" cy="17526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ঠ</a:t>
            </a:r>
            <a:endParaRPr lang="en-US" sz="115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24600" y="1696453"/>
            <a:ext cx="2514600" cy="17526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</a:t>
            </a:r>
            <a:endParaRPr lang="en-US" sz="115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4632" y="3886200"/>
            <a:ext cx="2514600" cy="17526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ঢ</a:t>
            </a:r>
            <a:endParaRPr lang="en-US" sz="115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60416" y="3829384"/>
            <a:ext cx="2514600" cy="17526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ণ</a:t>
            </a:r>
            <a:endParaRPr lang="en-US" sz="115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66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600200"/>
            <a:ext cx="6324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ট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মেটো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খেতে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খুব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মজা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টিয়া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পাখির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ঠোঁ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ট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লাল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পাখি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ম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পাড়ে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ঢা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ল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তলোয়ার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ঝনঝনিয়ে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বাজে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হরি</a:t>
            </a:r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ণ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খুব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সুন্দর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endParaRPr lang="en-US" sz="4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419100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লাল</a:t>
            </a:r>
            <a:r>
              <a:rPr lang="en-US" sz="5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5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5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5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পড়ি</a:t>
            </a:r>
            <a:r>
              <a:rPr lang="en-US" sz="5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।</a:t>
            </a:r>
            <a:endParaRPr lang="en-US" sz="5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31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43000"/>
            <a:ext cx="8077200" cy="5032437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3162300" y="588478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বর্ণগুলো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লিখি</a:t>
            </a:r>
            <a:endParaRPr lang="en-US" sz="4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4648200"/>
            <a:ext cx="129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ট</a:t>
            </a:r>
            <a:endParaRPr lang="en-US" sz="115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2200" y="4622800"/>
            <a:ext cx="129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48100" y="4592548"/>
            <a:ext cx="129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</a:t>
            </a:r>
            <a:endParaRPr lang="en-US" sz="115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34200" y="4614024"/>
            <a:ext cx="129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ণ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34000" y="4622800"/>
            <a:ext cx="129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ঢ</a:t>
            </a:r>
          </a:p>
        </p:txBody>
      </p:sp>
    </p:spTree>
    <p:extLst>
      <p:ext uri="{BB962C8B-B14F-4D97-AF65-F5344CB8AC3E}">
        <p14:creationId xmlns:p14="http://schemas.microsoft.com/office/powerpoint/2010/main" val="205759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-0.67894 L -0.00694 -0.456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6 -0.69861 L 0.00416 -0.4486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0.70532 L 0.00833 -0.4553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72083 L 0.00416 -0.4763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-0.69722 L -0.0125 -0.4527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85800"/>
            <a:ext cx="739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286000"/>
            <a:ext cx="754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ট</a:t>
            </a:r>
            <a:r>
              <a:rPr lang="en-US" sz="7200" b="1" dirty="0" err="1" smtClean="0">
                <a:latin typeface="NikoshBAN" pitchFamily="2" charset="0"/>
                <a:cs typeface="NikoshBAN" pitchFamily="2" charset="0"/>
              </a:rPr>
              <a:t>,</a:t>
            </a:r>
            <a:r>
              <a:rPr lang="en-US" sz="7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ঠ</a:t>
            </a:r>
            <a:r>
              <a:rPr lang="en-US" sz="7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7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</a:t>
            </a:r>
            <a:r>
              <a:rPr lang="en-US" sz="7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7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ঢ</a:t>
            </a:r>
            <a:r>
              <a:rPr lang="en-US" sz="7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7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ণ</a:t>
            </a:r>
            <a:r>
              <a:rPr lang="en-US" sz="7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 smtClean="0">
                <a:latin typeface="NikoshBAN" pitchFamily="2" charset="0"/>
                <a:cs typeface="NikoshBAN" pitchFamily="2" charset="0"/>
              </a:rPr>
              <a:t>বর্ণগুলো</a:t>
            </a:r>
            <a:r>
              <a:rPr lang="en-US" sz="7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 smtClean="0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7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 smtClean="0"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7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 smtClean="0">
                <a:latin typeface="NikoshBAN" pitchFamily="2" charset="0"/>
                <a:cs typeface="NikoshBAN" pitchFamily="2" charset="0"/>
              </a:rPr>
              <a:t>লিখা</a:t>
            </a:r>
            <a:r>
              <a:rPr lang="en-US" sz="7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14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533400"/>
            <a:ext cx="4343400" cy="5791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2600" y="152400"/>
            <a:ext cx="640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8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77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ve 3"/>
          <p:cNvSpPr/>
          <p:nvPr/>
        </p:nvSpPr>
        <p:spPr>
          <a:xfrm>
            <a:off x="1844842" y="457200"/>
            <a:ext cx="5257800" cy="1676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/>
              <a:t>শিক্ষক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পরিচিতি</a:t>
            </a:r>
            <a:endParaRPr lang="en-US" sz="4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05200" y="2446418"/>
            <a:ext cx="533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শাহানাজ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আক্তার</a:t>
            </a: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পুরানপাড়া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8" b="14035"/>
          <a:stretch/>
        </p:blipFill>
        <p:spPr>
          <a:xfrm>
            <a:off x="792445" y="2133134"/>
            <a:ext cx="2676660" cy="353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8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ave 4"/>
          <p:cNvSpPr/>
          <p:nvPr/>
        </p:nvSpPr>
        <p:spPr>
          <a:xfrm>
            <a:off x="2133600" y="561474"/>
            <a:ext cx="4800600" cy="1219200"/>
          </a:xfrm>
          <a:prstGeom prst="wav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2667000"/>
            <a:ext cx="5105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বই</a:t>
            </a:r>
            <a:endParaRPr lang="en-US" sz="5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পাঠঃ২৩</a:t>
            </a:r>
          </a:p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শিখি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ট,ঠ,ড,ঢ,ণ</a:t>
            </a:r>
            <a:endParaRPr lang="en-US" sz="5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381892"/>
            <a:ext cx="2486181" cy="315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92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ve 3"/>
          <p:cNvSpPr/>
          <p:nvPr/>
        </p:nvSpPr>
        <p:spPr>
          <a:xfrm>
            <a:off x="1752600" y="914400"/>
            <a:ext cx="5410200" cy="1295400"/>
          </a:xfrm>
          <a:prstGeom prst="wav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2610" y="2418347"/>
            <a:ext cx="869482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১.১.১-প্রমিত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উচ্চারণে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বর্ণমালা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ব্যাঞ্জনধ্বনি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মনোযোগ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সহকারে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শুনে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শনাক্ত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৫.১.১-বাক্য ও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শব্দে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ব্যাবহৃত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বর্ণমালার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ধ্বনি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স্পষ্ট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শুদ্ধভাবে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৫.১.২-সঠিক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মাত্রায়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277291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24200" y="838200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শুনি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বলি</a:t>
            </a:r>
            <a:endParaRPr lang="en-US" sz="4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67" y="1714338"/>
            <a:ext cx="3598133" cy="38468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69941" y="2607540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ট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ভরা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ফুল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গাছে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34683" y="5612425"/>
            <a:ext cx="1257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ট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649230" y="4032422"/>
            <a:ext cx="838200" cy="30480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41541" y="3637764"/>
            <a:ext cx="1981200" cy="12253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ট</a:t>
            </a:r>
            <a:endParaRPr lang="en-US" sz="8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58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24200" y="838200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শুনি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বলি</a:t>
            </a:r>
            <a:endParaRPr lang="en-US" sz="4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69940" y="2607540"/>
            <a:ext cx="36596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ঠো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ঙা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ভরা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মুড়ি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34683" y="5612425"/>
            <a:ext cx="1257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ঠো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ঙা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649230" y="4032422"/>
            <a:ext cx="838200" cy="30480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41541" y="3637764"/>
            <a:ext cx="1981200" cy="12253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ঠ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322195"/>
            <a:ext cx="4126103" cy="263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9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24200" y="838200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শুনি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বলি</a:t>
            </a:r>
            <a:endParaRPr lang="en-US" sz="4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9600" y="2725869"/>
            <a:ext cx="4116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াব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আনি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ঝুড়ি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ভরে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1200" y="5321433"/>
            <a:ext cx="1257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ডা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649230" y="4032422"/>
            <a:ext cx="838200" cy="30480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41541" y="3637764"/>
            <a:ext cx="1981200" cy="12253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84" y="2077715"/>
            <a:ext cx="3636951" cy="273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9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24200" y="838200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শুনি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বলি</a:t>
            </a:r>
            <a:endParaRPr lang="en-US" sz="4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91000" y="2548060"/>
            <a:ext cx="4116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ঢা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বাজে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জোরে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জোরে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71600" y="5337908"/>
            <a:ext cx="1257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ঢা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ক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659527" y="4219332"/>
            <a:ext cx="838200" cy="30480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67400" y="3759043"/>
            <a:ext cx="1981200" cy="12253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ঢ</a:t>
            </a:r>
            <a:endParaRPr lang="en-US" sz="8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54" y="2576413"/>
            <a:ext cx="3965146" cy="283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9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24200" y="838200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শুনি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বলি</a:t>
            </a:r>
            <a:endParaRPr lang="en-US" sz="4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05300" y="2542647"/>
            <a:ext cx="45802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লব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ণ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দিলে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বাড়বে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স্বাদ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দিলে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বরবাদ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83878" y="5310302"/>
            <a:ext cx="1257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লব</a:t>
            </a:r>
            <a:r>
              <a:rPr lang="en-US" sz="4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ণ</a:t>
            </a:r>
            <a:endParaRPr lang="en-US" sz="4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238368" y="4491377"/>
            <a:ext cx="838200" cy="30480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86400" y="4031088"/>
            <a:ext cx="1981200" cy="12253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ণ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88" y="2023886"/>
            <a:ext cx="3651680" cy="323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9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180</Words>
  <Application>Microsoft Office PowerPoint</Application>
  <PresentationFormat>On-screen Show (4:3)</PresentationFormat>
  <Paragraphs>62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ShahanajAkter</dc:creator>
  <cp:lastModifiedBy>ShahanajAkter</cp:lastModifiedBy>
  <cp:revision>39</cp:revision>
  <dcterms:created xsi:type="dcterms:W3CDTF">2006-08-16T00:00:00Z</dcterms:created>
  <dcterms:modified xsi:type="dcterms:W3CDTF">2026-07-30T14:38:36Z</dcterms:modified>
</cp:coreProperties>
</file>