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4" r:id="rId2"/>
  </p:sldMasterIdLst>
  <p:notesMasterIdLst>
    <p:notesMasterId r:id="rId20"/>
  </p:notesMasterIdLst>
  <p:sldIdLst>
    <p:sldId id="485" r:id="rId3"/>
    <p:sldId id="487" r:id="rId4"/>
    <p:sldId id="503" r:id="rId5"/>
    <p:sldId id="488" r:id="rId6"/>
    <p:sldId id="489" r:id="rId7"/>
    <p:sldId id="490" r:id="rId8"/>
    <p:sldId id="491" r:id="rId9"/>
    <p:sldId id="492" r:id="rId10"/>
    <p:sldId id="493" r:id="rId11"/>
    <p:sldId id="494" r:id="rId12"/>
    <p:sldId id="501" r:id="rId13"/>
    <p:sldId id="495" r:id="rId14"/>
    <p:sldId id="496" r:id="rId15"/>
    <p:sldId id="497" r:id="rId16"/>
    <p:sldId id="498" r:id="rId17"/>
    <p:sldId id="499" r:id="rId18"/>
    <p:sldId id="500" r:id="rId19"/>
  </p:sldIdLst>
  <p:sldSz cx="12801600" cy="77724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8723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17446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76170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3489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936171" algn="l" defTabSz="117446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523407" algn="l" defTabSz="117446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4110641" algn="l" defTabSz="117446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697877" algn="l" defTabSz="117446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48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9E7"/>
    <a:srgbClr val="D73217"/>
    <a:srgbClr val="F33B5A"/>
    <a:srgbClr val="DFF12F"/>
    <a:srgbClr val="C2290A"/>
    <a:srgbClr val="1DE35A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803" autoAdjust="0"/>
  </p:normalViewPr>
  <p:slideViewPr>
    <p:cSldViewPr>
      <p:cViewPr varScale="1">
        <p:scale>
          <a:sx n="61" d="100"/>
          <a:sy n="61" d="100"/>
        </p:scale>
        <p:origin x="-906" y="-90"/>
      </p:cViewPr>
      <p:guideLst>
        <p:guide orient="horz" pos="2448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7/30/2026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6425" y="685800"/>
            <a:ext cx="56451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861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87233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174469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761705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348939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936171" algn="l" defTabSz="117446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523407" algn="l" defTabSz="117446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110641" algn="l" defTabSz="117446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97877" algn="l" defTabSz="117446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6425" y="685800"/>
            <a:ext cx="56451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80262-EDCF-4347-8560-6FA8B63061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90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272011"/>
            <a:ext cx="9601200" cy="270594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082310"/>
            <a:ext cx="9601200" cy="1876530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09" indent="0" algn="ctr">
              <a:buNone/>
              <a:defRPr sz="1700"/>
            </a:lvl2pPr>
            <a:lvl3pPr marL="777217" indent="0" algn="ctr">
              <a:buNone/>
              <a:defRPr sz="1530"/>
            </a:lvl3pPr>
            <a:lvl4pPr marL="1165826" indent="0" algn="ctr">
              <a:buNone/>
              <a:defRPr sz="1360"/>
            </a:lvl4pPr>
            <a:lvl5pPr marL="1554434" indent="0" algn="ctr">
              <a:buNone/>
              <a:defRPr sz="1360"/>
            </a:lvl5pPr>
            <a:lvl6pPr marL="1943043" indent="0" algn="ctr">
              <a:buNone/>
              <a:defRPr sz="1360"/>
            </a:lvl6pPr>
            <a:lvl7pPr marL="2331651" indent="0" algn="ctr">
              <a:buNone/>
              <a:defRPr sz="1360"/>
            </a:lvl7pPr>
            <a:lvl8pPr marL="2720260" indent="0" algn="ctr">
              <a:buNone/>
              <a:defRPr sz="1360"/>
            </a:lvl8pPr>
            <a:lvl9pPr marL="3108869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16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1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413808"/>
            <a:ext cx="2760345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413808"/>
            <a:ext cx="8121015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9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13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ame 39"/>
          <p:cNvSpPr/>
          <p:nvPr userDrawn="1"/>
        </p:nvSpPr>
        <p:spPr>
          <a:xfrm>
            <a:off x="213360" y="172720"/>
            <a:ext cx="12374880" cy="7426960"/>
          </a:xfrm>
          <a:prstGeom prst="frame">
            <a:avLst>
              <a:gd name="adj1" fmla="val 266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Frame 40"/>
          <p:cNvSpPr/>
          <p:nvPr userDrawn="1"/>
        </p:nvSpPr>
        <p:spPr>
          <a:xfrm>
            <a:off x="0" y="0"/>
            <a:ext cx="12818053" cy="7772400"/>
          </a:xfrm>
          <a:prstGeom prst="frame">
            <a:avLst>
              <a:gd name="adj1" fmla="val 266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062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272011"/>
            <a:ext cx="9601200" cy="270594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082310"/>
            <a:ext cx="9601200" cy="1876530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09" indent="0" algn="ctr">
              <a:buNone/>
              <a:defRPr sz="1700"/>
            </a:lvl2pPr>
            <a:lvl3pPr marL="777217" indent="0" algn="ctr">
              <a:buNone/>
              <a:defRPr sz="1530"/>
            </a:lvl3pPr>
            <a:lvl4pPr marL="1165826" indent="0" algn="ctr">
              <a:buNone/>
              <a:defRPr sz="1360"/>
            </a:lvl4pPr>
            <a:lvl5pPr marL="1554434" indent="0" algn="ctr">
              <a:buNone/>
              <a:defRPr sz="1360"/>
            </a:lvl5pPr>
            <a:lvl6pPr marL="1943043" indent="0" algn="ctr">
              <a:buNone/>
              <a:defRPr sz="1360"/>
            </a:lvl6pPr>
            <a:lvl7pPr marL="2331651" indent="0" algn="ctr">
              <a:buNone/>
              <a:defRPr sz="1360"/>
            </a:lvl7pPr>
            <a:lvl8pPr marL="2720260" indent="0" algn="ctr">
              <a:buNone/>
              <a:defRPr sz="1360"/>
            </a:lvl8pPr>
            <a:lvl9pPr marL="3108869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910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948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1937705"/>
            <a:ext cx="11041380" cy="3233102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5201393"/>
            <a:ext cx="11041380" cy="1700212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75000"/>
                  </a:schemeClr>
                </a:solidFill>
              </a:defRPr>
            </a:lvl1pPr>
            <a:lvl2pPr marL="3886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17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2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34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0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65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2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86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976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828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413810"/>
            <a:ext cx="1104138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1905318"/>
            <a:ext cx="5415676" cy="933767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9" indent="0">
              <a:buNone/>
              <a:defRPr sz="1700" b="1"/>
            </a:lvl2pPr>
            <a:lvl3pPr marL="777217" indent="0">
              <a:buNone/>
              <a:defRPr sz="1530" b="1"/>
            </a:lvl3pPr>
            <a:lvl4pPr marL="1165826" indent="0">
              <a:buNone/>
              <a:defRPr sz="1360" b="1"/>
            </a:lvl4pPr>
            <a:lvl5pPr marL="1554434" indent="0">
              <a:buNone/>
              <a:defRPr sz="1360" b="1"/>
            </a:lvl5pPr>
            <a:lvl6pPr marL="1943043" indent="0">
              <a:buNone/>
              <a:defRPr sz="1360" b="1"/>
            </a:lvl6pPr>
            <a:lvl7pPr marL="2331651" indent="0">
              <a:buNone/>
              <a:defRPr sz="1360" b="1"/>
            </a:lvl7pPr>
            <a:lvl8pPr marL="2720260" indent="0">
              <a:buNone/>
              <a:defRPr sz="1360" b="1"/>
            </a:lvl8pPr>
            <a:lvl9pPr marL="3108869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2839085"/>
            <a:ext cx="5415676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1905318"/>
            <a:ext cx="5442347" cy="933767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9" indent="0">
              <a:buNone/>
              <a:defRPr sz="1700" b="1"/>
            </a:lvl2pPr>
            <a:lvl3pPr marL="777217" indent="0">
              <a:buNone/>
              <a:defRPr sz="1530" b="1"/>
            </a:lvl3pPr>
            <a:lvl4pPr marL="1165826" indent="0">
              <a:buNone/>
              <a:defRPr sz="1360" b="1"/>
            </a:lvl4pPr>
            <a:lvl5pPr marL="1554434" indent="0">
              <a:buNone/>
              <a:defRPr sz="1360" b="1"/>
            </a:lvl5pPr>
            <a:lvl6pPr marL="1943043" indent="0">
              <a:buNone/>
              <a:defRPr sz="1360" b="1"/>
            </a:lvl6pPr>
            <a:lvl7pPr marL="2331651" indent="0">
              <a:buNone/>
              <a:defRPr sz="1360" b="1"/>
            </a:lvl7pPr>
            <a:lvl8pPr marL="2720260" indent="0">
              <a:buNone/>
              <a:defRPr sz="1360" b="1"/>
            </a:lvl8pPr>
            <a:lvl9pPr marL="3108869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2839085"/>
            <a:ext cx="5442347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49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43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861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rame 4"/>
          <p:cNvSpPr/>
          <p:nvPr userDrawn="1"/>
        </p:nvSpPr>
        <p:spPr>
          <a:xfrm>
            <a:off x="213360" y="172720"/>
            <a:ext cx="12374880" cy="7426960"/>
          </a:xfrm>
          <a:prstGeom prst="frame">
            <a:avLst>
              <a:gd name="adj1" fmla="val 26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ame 5"/>
          <p:cNvSpPr/>
          <p:nvPr userDrawn="1"/>
        </p:nvSpPr>
        <p:spPr>
          <a:xfrm>
            <a:off x="0" y="0"/>
            <a:ext cx="12818053" cy="7772400"/>
          </a:xfrm>
          <a:prstGeom prst="frame">
            <a:avLst>
              <a:gd name="adj1" fmla="val 266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99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119083"/>
            <a:ext cx="6480810" cy="5523442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360"/>
            </a:lvl1pPr>
            <a:lvl2pPr marL="388609" indent="0">
              <a:buNone/>
              <a:defRPr sz="1190"/>
            </a:lvl2pPr>
            <a:lvl3pPr marL="777217" indent="0">
              <a:buNone/>
              <a:defRPr sz="1020"/>
            </a:lvl3pPr>
            <a:lvl4pPr marL="1165826" indent="0">
              <a:buNone/>
              <a:defRPr sz="850"/>
            </a:lvl4pPr>
            <a:lvl5pPr marL="1554434" indent="0">
              <a:buNone/>
              <a:defRPr sz="850"/>
            </a:lvl5pPr>
            <a:lvl6pPr marL="1943043" indent="0">
              <a:buNone/>
              <a:defRPr sz="850"/>
            </a:lvl6pPr>
            <a:lvl7pPr marL="2331651" indent="0">
              <a:buNone/>
              <a:defRPr sz="850"/>
            </a:lvl7pPr>
            <a:lvl8pPr marL="2720260" indent="0">
              <a:buNone/>
              <a:defRPr sz="850"/>
            </a:lvl8pPr>
            <a:lvl9pPr marL="3108869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975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42347" y="1119083"/>
            <a:ext cx="6480810" cy="5523442"/>
          </a:xfrm>
        </p:spPr>
        <p:txBody>
          <a:bodyPr/>
          <a:lstStyle>
            <a:lvl1pPr marL="0" indent="0">
              <a:buNone/>
              <a:defRPr sz="2720"/>
            </a:lvl1pPr>
            <a:lvl2pPr marL="388609" indent="0">
              <a:buNone/>
              <a:defRPr sz="2380"/>
            </a:lvl2pPr>
            <a:lvl3pPr marL="777217" indent="0">
              <a:buNone/>
              <a:defRPr sz="2040"/>
            </a:lvl3pPr>
            <a:lvl4pPr marL="1165826" indent="0">
              <a:buNone/>
              <a:defRPr sz="1700"/>
            </a:lvl4pPr>
            <a:lvl5pPr marL="1554434" indent="0">
              <a:buNone/>
              <a:defRPr sz="1700"/>
            </a:lvl5pPr>
            <a:lvl6pPr marL="1943043" indent="0">
              <a:buNone/>
              <a:defRPr sz="1700"/>
            </a:lvl6pPr>
            <a:lvl7pPr marL="2331651" indent="0">
              <a:buNone/>
              <a:defRPr sz="1700"/>
            </a:lvl7pPr>
            <a:lvl8pPr marL="2720260" indent="0">
              <a:buNone/>
              <a:defRPr sz="1700"/>
            </a:lvl8pPr>
            <a:lvl9pPr marL="3108869" indent="0">
              <a:buNone/>
              <a:defRPr sz="1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360"/>
            </a:lvl1pPr>
            <a:lvl2pPr marL="388609" indent="0">
              <a:buNone/>
              <a:defRPr sz="1190"/>
            </a:lvl2pPr>
            <a:lvl3pPr marL="777217" indent="0">
              <a:buNone/>
              <a:defRPr sz="1020"/>
            </a:lvl3pPr>
            <a:lvl4pPr marL="1165826" indent="0">
              <a:buNone/>
              <a:defRPr sz="850"/>
            </a:lvl4pPr>
            <a:lvl5pPr marL="1554434" indent="0">
              <a:buNone/>
              <a:defRPr sz="850"/>
            </a:lvl5pPr>
            <a:lvl6pPr marL="1943043" indent="0">
              <a:buNone/>
              <a:defRPr sz="850"/>
            </a:lvl6pPr>
            <a:lvl7pPr marL="2331651" indent="0">
              <a:buNone/>
              <a:defRPr sz="850"/>
            </a:lvl7pPr>
            <a:lvl8pPr marL="2720260" indent="0">
              <a:buNone/>
              <a:defRPr sz="850"/>
            </a:lvl8pPr>
            <a:lvl9pPr marL="3108869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342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453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413808"/>
            <a:ext cx="2760345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413808"/>
            <a:ext cx="8121015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862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53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ame 39"/>
          <p:cNvSpPr/>
          <p:nvPr userDrawn="1"/>
        </p:nvSpPr>
        <p:spPr>
          <a:xfrm>
            <a:off x="213360" y="172720"/>
            <a:ext cx="12374880" cy="7426960"/>
          </a:xfrm>
          <a:prstGeom prst="frame">
            <a:avLst>
              <a:gd name="adj1" fmla="val 266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Frame 40"/>
          <p:cNvSpPr/>
          <p:nvPr userDrawn="1"/>
        </p:nvSpPr>
        <p:spPr>
          <a:xfrm>
            <a:off x="0" y="0"/>
            <a:ext cx="12818053" cy="7772400"/>
          </a:xfrm>
          <a:prstGeom prst="frame">
            <a:avLst>
              <a:gd name="adj1" fmla="val 266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908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1937705"/>
            <a:ext cx="11041380" cy="3233102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5201393"/>
            <a:ext cx="11041380" cy="1700212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75000"/>
                  </a:schemeClr>
                </a:solidFill>
              </a:defRPr>
            </a:lvl1pPr>
            <a:lvl2pPr marL="3886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17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2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34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0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65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2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86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2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95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413810"/>
            <a:ext cx="1104138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1905318"/>
            <a:ext cx="5415676" cy="933767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9" indent="0">
              <a:buNone/>
              <a:defRPr sz="1700" b="1"/>
            </a:lvl2pPr>
            <a:lvl3pPr marL="777217" indent="0">
              <a:buNone/>
              <a:defRPr sz="1530" b="1"/>
            </a:lvl3pPr>
            <a:lvl4pPr marL="1165826" indent="0">
              <a:buNone/>
              <a:defRPr sz="1360" b="1"/>
            </a:lvl4pPr>
            <a:lvl5pPr marL="1554434" indent="0">
              <a:buNone/>
              <a:defRPr sz="1360" b="1"/>
            </a:lvl5pPr>
            <a:lvl6pPr marL="1943043" indent="0">
              <a:buNone/>
              <a:defRPr sz="1360" b="1"/>
            </a:lvl6pPr>
            <a:lvl7pPr marL="2331651" indent="0">
              <a:buNone/>
              <a:defRPr sz="1360" b="1"/>
            </a:lvl7pPr>
            <a:lvl8pPr marL="2720260" indent="0">
              <a:buNone/>
              <a:defRPr sz="1360" b="1"/>
            </a:lvl8pPr>
            <a:lvl9pPr marL="3108869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2839085"/>
            <a:ext cx="5415676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1905318"/>
            <a:ext cx="5442347" cy="933767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9" indent="0">
              <a:buNone/>
              <a:defRPr sz="1700" b="1"/>
            </a:lvl2pPr>
            <a:lvl3pPr marL="777217" indent="0">
              <a:buNone/>
              <a:defRPr sz="1530" b="1"/>
            </a:lvl3pPr>
            <a:lvl4pPr marL="1165826" indent="0">
              <a:buNone/>
              <a:defRPr sz="1360" b="1"/>
            </a:lvl4pPr>
            <a:lvl5pPr marL="1554434" indent="0">
              <a:buNone/>
              <a:defRPr sz="1360" b="1"/>
            </a:lvl5pPr>
            <a:lvl6pPr marL="1943043" indent="0">
              <a:buNone/>
              <a:defRPr sz="1360" b="1"/>
            </a:lvl6pPr>
            <a:lvl7pPr marL="2331651" indent="0">
              <a:buNone/>
              <a:defRPr sz="1360" b="1"/>
            </a:lvl7pPr>
            <a:lvl8pPr marL="2720260" indent="0">
              <a:buNone/>
              <a:defRPr sz="1360" b="1"/>
            </a:lvl8pPr>
            <a:lvl9pPr marL="3108869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2839085"/>
            <a:ext cx="5442347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35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44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rame 4"/>
          <p:cNvSpPr/>
          <p:nvPr userDrawn="1"/>
        </p:nvSpPr>
        <p:spPr>
          <a:xfrm>
            <a:off x="213360" y="172720"/>
            <a:ext cx="12374880" cy="7426960"/>
          </a:xfrm>
          <a:prstGeom prst="frame">
            <a:avLst>
              <a:gd name="adj1" fmla="val 26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ame 5"/>
          <p:cNvSpPr/>
          <p:nvPr userDrawn="1"/>
        </p:nvSpPr>
        <p:spPr>
          <a:xfrm>
            <a:off x="0" y="0"/>
            <a:ext cx="12818053" cy="7772400"/>
          </a:xfrm>
          <a:prstGeom prst="frame">
            <a:avLst>
              <a:gd name="adj1" fmla="val 266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6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14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119083"/>
            <a:ext cx="6480810" cy="5523442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360"/>
            </a:lvl1pPr>
            <a:lvl2pPr marL="388609" indent="0">
              <a:buNone/>
              <a:defRPr sz="1190"/>
            </a:lvl2pPr>
            <a:lvl3pPr marL="777217" indent="0">
              <a:buNone/>
              <a:defRPr sz="1020"/>
            </a:lvl3pPr>
            <a:lvl4pPr marL="1165826" indent="0">
              <a:buNone/>
              <a:defRPr sz="850"/>
            </a:lvl4pPr>
            <a:lvl5pPr marL="1554434" indent="0">
              <a:buNone/>
              <a:defRPr sz="850"/>
            </a:lvl5pPr>
            <a:lvl6pPr marL="1943043" indent="0">
              <a:buNone/>
              <a:defRPr sz="850"/>
            </a:lvl6pPr>
            <a:lvl7pPr marL="2331651" indent="0">
              <a:buNone/>
              <a:defRPr sz="850"/>
            </a:lvl7pPr>
            <a:lvl8pPr marL="2720260" indent="0">
              <a:buNone/>
              <a:defRPr sz="850"/>
            </a:lvl8pPr>
            <a:lvl9pPr marL="3108869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170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42347" y="1119083"/>
            <a:ext cx="6480810" cy="5523442"/>
          </a:xfrm>
        </p:spPr>
        <p:txBody>
          <a:bodyPr/>
          <a:lstStyle>
            <a:lvl1pPr marL="0" indent="0">
              <a:buNone/>
              <a:defRPr sz="2720"/>
            </a:lvl1pPr>
            <a:lvl2pPr marL="388609" indent="0">
              <a:buNone/>
              <a:defRPr sz="2380"/>
            </a:lvl2pPr>
            <a:lvl3pPr marL="777217" indent="0">
              <a:buNone/>
              <a:defRPr sz="2040"/>
            </a:lvl3pPr>
            <a:lvl4pPr marL="1165826" indent="0">
              <a:buNone/>
              <a:defRPr sz="1700"/>
            </a:lvl4pPr>
            <a:lvl5pPr marL="1554434" indent="0">
              <a:buNone/>
              <a:defRPr sz="1700"/>
            </a:lvl5pPr>
            <a:lvl6pPr marL="1943043" indent="0">
              <a:buNone/>
              <a:defRPr sz="1700"/>
            </a:lvl6pPr>
            <a:lvl7pPr marL="2331651" indent="0">
              <a:buNone/>
              <a:defRPr sz="1700"/>
            </a:lvl7pPr>
            <a:lvl8pPr marL="2720260" indent="0">
              <a:buNone/>
              <a:defRPr sz="1700"/>
            </a:lvl8pPr>
            <a:lvl9pPr marL="3108869" indent="0">
              <a:buNone/>
              <a:defRPr sz="1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360"/>
            </a:lvl1pPr>
            <a:lvl2pPr marL="388609" indent="0">
              <a:buNone/>
              <a:defRPr sz="1190"/>
            </a:lvl2pPr>
            <a:lvl3pPr marL="777217" indent="0">
              <a:buNone/>
              <a:defRPr sz="1020"/>
            </a:lvl3pPr>
            <a:lvl4pPr marL="1165826" indent="0">
              <a:buNone/>
              <a:defRPr sz="850"/>
            </a:lvl4pPr>
            <a:lvl5pPr marL="1554434" indent="0">
              <a:buNone/>
              <a:defRPr sz="850"/>
            </a:lvl5pPr>
            <a:lvl6pPr marL="1943043" indent="0">
              <a:buNone/>
              <a:defRPr sz="850"/>
            </a:lvl6pPr>
            <a:lvl7pPr marL="2331651" indent="0">
              <a:buNone/>
              <a:defRPr sz="850"/>
            </a:lvl7pPr>
            <a:lvl8pPr marL="2720260" indent="0">
              <a:buNone/>
              <a:defRPr sz="850"/>
            </a:lvl8pPr>
            <a:lvl9pPr marL="3108869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3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413810"/>
            <a:ext cx="1104138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069042"/>
            <a:ext cx="1104138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203865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203865"/>
            <a:ext cx="43205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203865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71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777217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04" indent="-194304" algn="l" defTabSz="777217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13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21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30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39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347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5956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564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173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09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17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26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34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043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651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260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869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413810"/>
            <a:ext cx="1104138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069042"/>
            <a:ext cx="1104138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203865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6D2107DF-A57E-44DD-B6B3-439749E4244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7/30/2026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203865"/>
            <a:ext cx="43205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203865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fld id="{7FEE72C8-D444-4603-8D04-EA289EA432F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3629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83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xStyles>
    <p:titleStyle>
      <a:lvl1pPr algn="l" defTabSz="777217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04" indent="-194304" algn="l" defTabSz="777217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13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21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30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39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347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5956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564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173" indent="-194304" algn="l" defTabSz="777217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09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17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26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34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043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651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260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869" algn="l" defTabSz="777217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.jpe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tm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32220" y="1064999"/>
            <a:ext cx="99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12039600" cy="7086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495" y="213725"/>
            <a:ext cx="123371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ln w="11430"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4800" dirty="0">
                <a:ln w="11430"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4800" dirty="0">
              <a:ln w="11430"/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IN" sz="4800" b="1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bn-IN" sz="48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ক্লাসে।</a:t>
            </a:r>
            <a:endParaRPr lang="en-US" sz="4800" b="1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5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12564" y="-4736"/>
            <a:ext cx="12789049" cy="7767319"/>
          </a:xfrm>
          <a:prstGeom prst="frame">
            <a:avLst>
              <a:gd name="adj1" fmla="val 2886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66462" y="1158769"/>
            <a:ext cx="8977939" cy="1734422"/>
          </a:xfrm>
          <a:prstGeom prst="rect">
            <a:avLst/>
          </a:prstGeom>
        </p:spPr>
        <p:txBody>
          <a:bodyPr wrap="square" lIns="117449" tIns="58724" rIns="117449" bIns="58724">
            <a:spAutoFit/>
          </a:bodyPr>
          <a:lstStyle/>
          <a:p>
            <a:pPr algn="just"/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Cut =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অনেক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সময়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ডকুমেন্টের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কোন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অক্ষর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শব্দ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বাক্য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কোন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অংশকে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ea typeface="Calibri" pitchFamily="34" charset="0"/>
                <a:cs typeface="NikoshBAN" pitchFamily="2" charset="0"/>
              </a:rPr>
              <a:t>এক</a:t>
            </a:r>
            <a:r>
              <a:rPr lang="en-US" sz="3500" dirty="0" smtClean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জায়গা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থেকে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অন্য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জায়গায়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সরাতে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Cut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ব্যবহার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করা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5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হয়</a:t>
            </a:r>
            <a:r>
              <a:rPr lang="en-US" sz="3500" dirty="0"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endParaRPr lang="en-US" sz="3500" dirty="0"/>
          </a:p>
        </p:txBody>
      </p:sp>
      <p:sp>
        <p:nvSpPr>
          <p:cNvPr id="5" name="Rectangle 4"/>
          <p:cNvSpPr/>
          <p:nvPr/>
        </p:nvSpPr>
        <p:spPr>
          <a:xfrm>
            <a:off x="3169921" y="3509369"/>
            <a:ext cx="9174480" cy="1595922"/>
          </a:xfrm>
          <a:prstGeom prst="rect">
            <a:avLst/>
          </a:prstGeom>
        </p:spPr>
        <p:txBody>
          <a:bodyPr wrap="square" lIns="117449" tIns="58724" rIns="117449" bIns="58724">
            <a:spAutoFit/>
          </a:bodyPr>
          <a:lstStyle/>
          <a:p>
            <a:pPr algn="ctr"/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Copy =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অনেক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সময়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ডকুমেন্টের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অক্ষর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শব্দ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বাক্য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অংশের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অনুলিপি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কপি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এক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জায়গা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থেকে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অন্য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জায়গায়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Copy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ব্যবহার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ea typeface="Calibri" pitchFamily="34" charset="0"/>
                <a:cs typeface="NikoshBAN" pitchFamily="2" charset="0"/>
              </a:rPr>
              <a:t> ।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124212" y="5598161"/>
            <a:ext cx="9220190" cy="1780588"/>
          </a:xfrm>
          <a:prstGeom prst="rect">
            <a:avLst/>
          </a:prstGeom>
        </p:spPr>
        <p:txBody>
          <a:bodyPr wrap="square" lIns="117449" tIns="58724" rIns="117449" bIns="58724">
            <a:spAutoFit/>
          </a:bodyPr>
          <a:lstStyle/>
          <a:p>
            <a:pPr algn="just"/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Paste =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কাট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ও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কপি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করার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পরের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কাজ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হল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নির্বাচিত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অক্ষর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শব্দ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,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বাক্য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বা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অংশকে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নির্ধারিত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স্থানে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পেস্ট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করা</a:t>
            </a:r>
            <a:r>
              <a:rPr lang="en-US" sz="3600" dirty="0">
                <a:latin typeface="NikoshBAN" pitchFamily="2" charset="0"/>
                <a:ea typeface="Calibri" pitchFamily="34" charset="0"/>
                <a:cs typeface="NikoshBAN" pitchFamily="2" charset="0"/>
              </a:rPr>
              <a:t>  ।</a:t>
            </a:r>
            <a:endParaRPr lang="en-US" sz="3600" dirty="0"/>
          </a:p>
        </p:txBody>
      </p:sp>
      <p:pic>
        <p:nvPicPr>
          <p:cNvPr id="7" name="Picture 6" descr="7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67534"/>
            <a:ext cx="2453642" cy="1589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55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5581651"/>
            <a:ext cx="2438400" cy="1554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888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1" y="3448685"/>
            <a:ext cx="2453642" cy="1640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197288" y="420992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</a:rPr>
              <a:t>ডকুমেন্ট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সম্পাদনা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76600" y="515004"/>
            <a:ext cx="6477001" cy="918499"/>
          </a:xfrm>
          <a:prstGeom prst="flowChartAlternateProcess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117449" tIns="58724" rIns="117449" bIns="58724">
            <a:prstTxWarp prst="textPlain">
              <a:avLst/>
            </a:prstTxWarp>
            <a:spAutoFit/>
          </a:bodyPr>
          <a:lstStyle/>
          <a:p>
            <a:pPr algn="ctr"/>
            <a:r>
              <a:rPr lang="bn-BD" sz="41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কী-বোর্ড এর কিছু কাজ সম্পর্কে জানা</a:t>
            </a:r>
            <a:endParaRPr lang="en-US" sz="41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607158"/>
            <a:ext cx="6735057" cy="204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3733800"/>
            <a:ext cx="116259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(ক) Shift Key </a:t>
            </a:r>
            <a:r>
              <a:rPr lang="en-US" sz="2800" dirty="0" err="1" smtClean="0"/>
              <a:t>চেপে</a:t>
            </a:r>
            <a:r>
              <a:rPr lang="en-US" sz="2800" dirty="0" smtClean="0"/>
              <a:t> </a:t>
            </a:r>
            <a:r>
              <a:rPr lang="en-US" sz="2800" dirty="0" err="1" smtClean="0"/>
              <a:t>ধরে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বড়</a:t>
            </a:r>
            <a:r>
              <a:rPr lang="en-US" sz="2800" dirty="0" smtClean="0"/>
              <a:t> ও </a:t>
            </a:r>
            <a:r>
              <a:rPr lang="en-US" sz="2800" dirty="0" err="1" smtClean="0"/>
              <a:t>ছেড়ে</a:t>
            </a:r>
            <a:r>
              <a:rPr lang="en-US" sz="2800" dirty="0" smtClean="0"/>
              <a:t> </a:t>
            </a:r>
            <a:r>
              <a:rPr lang="en-US" sz="2800" dirty="0" err="1" smtClean="0"/>
              <a:t>দিলে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ছোট</a:t>
            </a:r>
            <a:r>
              <a:rPr lang="en-US" sz="2800" dirty="0" smtClean="0"/>
              <a:t> </a:t>
            </a:r>
            <a:r>
              <a:rPr lang="en-US" sz="2800" dirty="0" err="1" smtClean="0"/>
              <a:t>হাতের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লেখা</a:t>
            </a:r>
            <a:r>
              <a:rPr lang="en-US" sz="2800" dirty="0" smtClean="0"/>
              <a:t> </a:t>
            </a:r>
            <a:r>
              <a:rPr lang="en-US" sz="2800" dirty="0" err="1" smtClean="0"/>
              <a:t>হবে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(খ) </a:t>
            </a:r>
            <a:r>
              <a:rPr lang="en-US" sz="2800" dirty="0" err="1" smtClean="0"/>
              <a:t>লেখার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মাঝে</a:t>
            </a:r>
            <a:r>
              <a:rPr lang="en-US" sz="2800" dirty="0" smtClean="0"/>
              <a:t>  Space bar </a:t>
            </a:r>
            <a:r>
              <a:rPr lang="en-US" sz="2800" dirty="0" err="1" smtClean="0"/>
              <a:t>দিলে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ফাঁকা</a:t>
            </a:r>
            <a:r>
              <a:rPr lang="en-US" sz="2800" dirty="0" smtClean="0"/>
              <a:t> </a:t>
            </a:r>
            <a:r>
              <a:rPr lang="en-US" sz="2800" dirty="0" err="1" smtClean="0"/>
              <a:t>হবে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(গ) Enter </a:t>
            </a:r>
            <a:r>
              <a:rPr lang="en-US" sz="2800" dirty="0" err="1" smtClean="0"/>
              <a:t>চাপ</a:t>
            </a:r>
            <a:r>
              <a:rPr lang="en-US" sz="2800" dirty="0" smtClean="0"/>
              <a:t> </a:t>
            </a:r>
            <a:r>
              <a:rPr lang="en-US" sz="2800" dirty="0" err="1" smtClean="0"/>
              <a:t>দিলে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নতুন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প্যারাগ্রাফ</a:t>
            </a:r>
            <a:r>
              <a:rPr lang="en-US" sz="2800" dirty="0" smtClean="0"/>
              <a:t> </a:t>
            </a:r>
            <a:r>
              <a:rPr lang="en-US" sz="2800" dirty="0" err="1" smtClean="0"/>
              <a:t>লেখা</a:t>
            </a:r>
            <a:r>
              <a:rPr lang="en-US" sz="2800" dirty="0" smtClean="0"/>
              <a:t> </a:t>
            </a:r>
            <a:r>
              <a:rPr lang="en-US" sz="2800" dirty="0" err="1" smtClean="0"/>
              <a:t>শুরু</a:t>
            </a:r>
            <a:r>
              <a:rPr lang="en-US" sz="2800" dirty="0" smtClean="0"/>
              <a:t> </a:t>
            </a:r>
            <a:r>
              <a:rPr lang="en-US" sz="2800" dirty="0" err="1" smtClean="0"/>
              <a:t>হবে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(ঘ) </a:t>
            </a:r>
            <a:r>
              <a:rPr lang="en-US" sz="2800" dirty="0" err="1" smtClean="0"/>
              <a:t>যখন</a:t>
            </a:r>
            <a:r>
              <a:rPr lang="en-US" sz="2800" dirty="0" smtClean="0"/>
              <a:t> </a:t>
            </a:r>
            <a:r>
              <a:rPr lang="en-US" sz="2800" dirty="0" err="1" smtClean="0"/>
              <a:t>লেখা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 </a:t>
            </a:r>
            <a:r>
              <a:rPr lang="en-US" sz="2800" dirty="0" err="1" smtClean="0"/>
              <a:t>তখন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কার্সর</a:t>
            </a:r>
            <a:r>
              <a:rPr lang="en-US" sz="2800" dirty="0" smtClean="0"/>
              <a:t> </a:t>
            </a:r>
            <a:r>
              <a:rPr lang="en-US" sz="2800" dirty="0" err="1" smtClean="0"/>
              <a:t>যেথানে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অবস্থান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না</a:t>
            </a:r>
            <a:r>
              <a:rPr lang="en-US" sz="2800" dirty="0" smtClean="0"/>
              <a:t> </a:t>
            </a:r>
            <a:r>
              <a:rPr lang="en-US" sz="2800" dirty="0" err="1" smtClean="0"/>
              <a:t>কেন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মাউস</a:t>
            </a:r>
            <a:r>
              <a:rPr lang="en-US" sz="2800" dirty="0" smtClean="0"/>
              <a:t> </a:t>
            </a:r>
            <a:r>
              <a:rPr lang="en-US" sz="2800" dirty="0" err="1" smtClean="0"/>
              <a:t>ক্লিক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সেখান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থেকে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লেখা</a:t>
            </a:r>
            <a:r>
              <a:rPr lang="en-US" sz="2800" dirty="0" smtClean="0"/>
              <a:t> </a:t>
            </a:r>
            <a:r>
              <a:rPr lang="en-US" sz="2800" dirty="0" err="1" smtClean="0"/>
              <a:t>শুরু</a:t>
            </a:r>
            <a:r>
              <a:rPr lang="en-US" sz="2800" dirty="0" smtClean="0"/>
              <a:t> </a:t>
            </a:r>
            <a:r>
              <a:rPr lang="en-US" sz="2800" dirty="0" err="1" smtClean="0"/>
              <a:t>হবে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(ঙ) Delete </a:t>
            </a:r>
            <a:r>
              <a:rPr lang="en-US" sz="2800" dirty="0" err="1" smtClean="0"/>
              <a:t>বাটন</a:t>
            </a:r>
            <a:r>
              <a:rPr lang="en-US" sz="2800" dirty="0" smtClean="0"/>
              <a:t> </a:t>
            </a:r>
            <a:r>
              <a:rPr lang="en-US" sz="2800" dirty="0" err="1" smtClean="0"/>
              <a:t>চাপ</a:t>
            </a:r>
            <a:r>
              <a:rPr lang="en-US" sz="2800" dirty="0" smtClean="0"/>
              <a:t> </a:t>
            </a:r>
            <a:r>
              <a:rPr lang="en-US" sz="2800" dirty="0" err="1" smtClean="0"/>
              <a:t>দিলে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কার্সর</a:t>
            </a:r>
            <a:r>
              <a:rPr lang="en-US" sz="2800" dirty="0" smtClean="0"/>
              <a:t>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পরের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অংশ</a:t>
            </a:r>
            <a:r>
              <a:rPr lang="en-US" sz="2800" dirty="0" smtClean="0"/>
              <a:t> </a:t>
            </a:r>
            <a:r>
              <a:rPr lang="en-US" sz="2800" dirty="0" err="1" smtClean="0"/>
              <a:t>মোছা</a:t>
            </a:r>
            <a:r>
              <a:rPr lang="en-US" sz="2800" dirty="0" smtClean="0"/>
              <a:t> </a:t>
            </a:r>
            <a:r>
              <a:rPr lang="en-US" sz="2800" dirty="0" err="1" smtClean="0"/>
              <a:t>যাবে</a:t>
            </a:r>
            <a:r>
              <a:rPr lang="en-US" sz="2800" dirty="0" smtClean="0"/>
              <a:t> </a:t>
            </a:r>
            <a:r>
              <a:rPr lang="en-US" sz="2800" dirty="0" err="1" smtClean="0"/>
              <a:t>আর</a:t>
            </a:r>
            <a:r>
              <a:rPr lang="en-US" sz="2800" dirty="0" smtClean="0"/>
              <a:t> Backspace  </a:t>
            </a:r>
            <a:r>
              <a:rPr lang="en-US" sz="2800" dirty="0" err="1" smtClean="0"/>
              <a:t>চাপ</a:t>
            </a:r>
            <a:r>
              <a:rPr lang="en-US" sz="2800" dirty="0" smtClean="0"/>
              <a:t> </a:t>
            </a:r>
            <a:r>
              <a:rPr lang="en-US" sz="2800" dirty="0" err="1" smtClean="0"/>
              <a:t>দিলে</a:t>
            </a:r>
            <a:r>
              <a:rPr lang="en-US" sz="2800" dirty="0" smtClean="0"/>
              <a:t> </a:t>
            </a:r>
            <a:r>
              <a:rPr lang="en-US" sz="2800" dirty="0" err="1" smtClean="0"/>
              <a:t>আগের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অংশ</a:t>
            </a:r>
            <a:r>
              <a:rPr lang="en-US" sz="2800" dirty="0" smtClean="0"/>
              <a:t> </a:t>
            </a:r>
            <a:r>
              <a:rPr lang="en-US" sz="2800" dirty="0" err="1" smtClean="0"/>
              <a:t>মোছা</a:t>
            </a:r>
            <a:r>
              <a:rPr lang="en-US" sz="2800" dirty="0" smtClean="0"/>
              <a:t> </a:t>
            </a:r>
            <a:r>
              <a:rPr lang="en-US" sz="2800" dirty="0" err="1" smtClean="0"/>
              <a:t>যাবে</a:t>
            </a:r>
            <a:r>
              <a:rPr lang="en-US" sz="2800" dirty="0" smtClean="0"/>
              <a:t>।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190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096" y="1371600"/>
            <a:ext cx="103921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Ctrl + A = </a:t>
            </a:r>
            <a:r>
              <a:rPr lang="en-US" sz="2800" dirty="0" err="1" smtClean="0"/>
              <a:t>সিলেক্ট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অল</a:t>
            </a:r>
            <a:endParaRPr lang="en-US" sz="2800" dirty="0" smtClean="0"/>
          </a:p>
          <a:p>
            <a:r>
              <a:rPr lang="en-US" sz="2800" dirty="0" smtClean="0"/>
              <a:t>Ctrl + B = </a:t>
            </a:r>
            <a:r>
              <a:rPr lang="en-US" sz="2800" dirty="0" err="1" smtClean="0"/>
              <a:t>টেক্সট</a:t>
            </a:r>
            <a:r>
              <a:rPr lang="en-US" sz="2800" dirty="0" smtClean="0"/>
              <a:t> </a:t>
            </a:r>
            <a:r>
              <a:rPr lang="en-US" sz="2800" dirty="0" err="1" smtClean="0"/>
              <a:t>বোল্ড</a:t>
            </a:r>
            <a:endParaRPr lang="en-US" sz="2800" dirty="0" smtClean="0"/>
          </a:p>
          <a:p>
            <a:r>
              <a:rPr lang="en-US" sz="2800" dirty="0" smtClean="0"/>
              <a:t>Ctrl + C = </a:t>
            </a:r>
            <a:r>
              <a:rPr lang="en-US" sz="2800" dirty="0" err="1" smtClean="0"/>
              <a:t>কোন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কিছু</a:t>
            </a:r>
            <a:r>
              <a:rPr lang="en-US" sz="2800" dirty="0" smtClean="0"/>
              <a:t> </a:t>
            </a:r>
            <a:r>
              <a:rPr lang="en-US" sz="2800" dirty="0" err="1" smtClean="0"/>
              <a:t>কপি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endParaRPr lang="en-US" sz="2800" dirty="0" smtClean="0"/>
          </a:p>
          <a:p>
            <a:r>
              <a:rPr lang="en-US" sz="2800" dirty="0" smtClean="0"/>
              <a:t>Ctrl + N = </a:t>
            </a:r>
            <a:r>
              <a:rPr lang="en-US" sz="2800" dirty="0" err="1" smtClean="0"/>
              <a:t>নতুন</a:t>
            </a:r>
            <a:r>
              <a:rPr lang="en-US" sz="2800" dirty="0" smtClean="0"/>
              <a:t> </a:t>
            </a:r>
            <a:r>
              <a:rPr lang="en-US" sz="2800" dirty="0" err="1" smtClean="0"/>
              <a:t>ডকুমেন্ট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খোলা</a:t>
            </a:r>
            <a:endParaRPr lang="en-US" sz="2800" dirty="0" smtClean="0"/>
          </a:p>
          <a:p>
            <a:r>
              <a:rPr lang="en-US" sz="2800" dirty="0" smtClean="0"/>
              <a:t>Ctrl + O = </a:t>
            </a:r>
            <a:r>
              <a:rPr lang="en-US" sz="2800" dirty="0" err="1" smtClean="0"/>
              <a:t>তৈরি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ফাইল</a:t>
            </a:r>
            <a:r>
              <a:rPr lang="en-US" sz="2800" dirty="0" smtClean="0"/>
              <a:t> </a:t>
            </a:r>
            <a:r>
              <a:rPr lang="en-US" sz="2800" dirty="0" err="1" smtClean="0"/>
              <a:t>খোলা</a:t>
            </a:r>
            <a:endParaRPr lang="en-US" sz="2800" dirty="0" smtClean="0"/>
          </a:p>
          <a:p>
            <a:r>
              <a:rPr lang="en-US" sz="2800" dirty="0" smtClean="0"/>
              <a:t>Ctrl + P = </a:t>
            </a:r>
            <a:r>
              <a:rPr lang="en-US" sz="2800" dirty="0" err="1" smtClean="0"/>
              <a:t>ডকুমেন্ট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প্রিন্ট</a:t>
            </a:r>
            <a:endParaRPr lang="en-US" sz="2800" dirty="0" smtClean="0"/>
          </a:p>
          <a:p>
            <a:r>
              <a:rPr lang="en-US" sz="2800" dirty="0" smtClean="0"/>
              <a:t>Ctrl + R = </a:t>
            </a:r>
            <a:r>
              <a:rPr lang="en-US" sz="2800" dirty="0" err="1" smtClean="0"/>
              <a:t>টেক্সটকে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রাইট</a:t>
            </a:r>
            <a:r>
              <a:rPr lang="en-US" sz="2800" dirty="0" smtClean="0"/>
              <a:t> </a:t>
            </a:r>
            <a:r>
              <a:rPr lang="en-US" sz="2800" dirty="0" err="1" smtClean="0"/>
              <a:t>এলাইমেন্ট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endParaRPr lang="en-US" sz="2800" dirty="0" smtClean="0"/>
          </a:p>
          <a:p>
            <a:r>
              <a:rPr lang="en-US" sz="2800" dirty="0" smtClean="0"/>
              <a:t>Ctrl + S = </a:t>
            </a:r>
            <a:r>
              <a:rPr lang="en-US" sz="2800" dirty="0" err="1" smtClean="0"/>
              <a:t>ফাইল</a:t>
            </a:r>
            <a:r>
              <a:rPr lang="en-US" sz="2800" dirty="0" smtClean="0"/>
              <a:t> </a:t>
            </a:r>
            <a:r>
              <a:rPr lang="en-US" sz="2800" dirty="0" err="1" smtClean="0"/>
              <a:t>সেভ</a:t>
            </a:r>
            <a:endParaRPr lang="en-US" sz="2800" dirty="0" smtClean="0"/>
          </a:p>
          <a:p>
            <a:r>
              <a:rPr lang="en-US" sz="2800" dirty="0" smtClean="0"/>
              <a:t>Ctrl + U = </a:t>
            </a:r>
            <a:r>
              <a:rPr lang="en-US" sz="2800" dirty="0" err="1" smtClean="0"/>
              <a:t>টেক্সট</a:t>
            </a:r>
            <a:r>
              <a:rPr lang="en-US" sz="2800" dirty="0" smtClean="0"/>
              <a:t> </a:t>
            </a:r>
            <a:r>
              <a:rPr lang="en-US" sz="2800" dirty="0" err="1" smtClean="0"/>
              <a:t>আন্ডারলাইন</a:t>
            </a:r>
            <a:endParaRPr lang="en-US" sz="2800" dirty="0" smtClean="0"/>
          </a:p>
          <a:p>
            <a:r>
              <a:rPr lang="en-US" sz="2800" dirty="0" smtClean="0"/>
              <a:t>Ctrl + V = </a:t>
            </a:r>
            <a:r>
              <a:rPr lang="en-US" sz="2800" dirty="0" err="1" smtClean="0"/>
              <a:t>টেক্সট</a:t>
            </a:r>
            <a:r>
              <a:rPr lang="en-US" sz="2800" dirty="0" smtClean="0"/>
              <a:t> </a:t>
            </a:r>
            <a:r>
              <a:rPr lang="en-US" sz="2800" dirty="0" err="1" smtClean="0"/>
              <a:t>পেস্ট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endParaRPr lang="en-US" sz="2800" dirty="0" smtClean="0"/>
          </a:p>
          <a:p>
            <a:r>
              <a:rPr lang="en-US" sz="2800" dirty="0" smtClean="0"/>
              <a:t>Ctrl + X = </a:t>
            </a:r>
            <a:r>
              <a:rPr lang="en-US" sz="2800" dirty="0" err="1" smtClean="0"/>
              <a:t>ডকুমেন্ট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থেকে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কিছু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কাট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endParaRPr lang="en-US" sz="2800" dirty="0" smtClean="0"/>
          </a:p>
          <a:p>
            <a:r>
              <a:rPr lang="en-US" sz="2800" dirty="0" smtClean="0"/>
              <a:t>Ctrl + Z = </a:t>
            </a:r>
            <a:r>
              <a:rPr lang="en-US" sz="2800" dirty="0" err="1" smtClean="0"/>
              <a:t>আনডু</a:t>
            </a:r>
            <a:r>
              <a:rPr lang="en-US" sz="2800" dirty="0" smtClean="0"/>
              <a:t> </a:t>
            </a:r>
            <a:r>
              <a:rPr lang="en-US" sz="2800" dirty="0" err="1" smtClean="0"/>
              <a:t>বা</a:t>
            </a:r>
            <a:r>
              <a:rPr lang="en-US" sz="2800" dirty="0" smtClean="0"/>
              <a:t> </a:t>
            </a:r>
            <a:r>
              <a:rPr lang="en-US" sz="2800" dirty="0" err="1" smtClean="0"/>
              <a:t>পূর্বের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অবস্থায়</a:t>
            </a:r>
            <a:r>
              <a:rPr lang="en-US" sz="2800" dirty="0" smtClean="0"/>
              <a:t> </a:t>
            </a:r>
            <a:r>
              <a:rPr lang="en-US" sz="2800" dirty="0" err="1" smtClean="0"/>
              <a:t>ফিরে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আসা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457200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ওয়ার্ড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প্রসেসর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শর্টকার্ট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কী</a:t>
            </a:r>
            <a:r>
              <a:rPr lang="en-US" sz="3200" b="1" dirty="0" smtClean="0"/>
              <a:t>- </a:t>
            </a:r>
            <a:r>
              <a:rPr lang="en-US" sz="3200" b="1" dirty="0" err="1" smtClean="0"/>
              <a:t>পরিচিতি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23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Meher Ali\Picture\12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11444"/>
            <a:ext cx="2691043" cy="22188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90447" y="710437"/>
            <a:ext cx="471130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/>
                <a:solidFill>
                  <a:srgbClr val="FF0000"/>
                </a:solidFill>
              </a:rPr>
              <a:t>একক</a:t>
            </a:r>
            <a:r>
              <a:rPr lang="en-US" sz="5400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0000"/>
                </a:solidFill>
              </a:rPr>
              <a:t>কাজ</a:t>
            </a:r>
            <a:endParaRPr lang="en-US" sz="5400" b="1" dirty="0">
              <a:ln/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3733800"/>
            <a:ext cx="899160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১। </a:t>
            </a:r>
            <a:r>
              <a:rPr lang="en-US" sz="2800" dirty="0" err="1" smtClean="0"/>
              <a:t>ওয়ার্ড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প্রসেসর</a:t>
            </a:r>
            <a:r>
              <a:rPr lang="en-US" sz="2800" dirty="0" smtClean="0"/>
              <a:t> </a:t>
            </a:r>
            <a:r>
              <a:rPr lang="en-US" sz="2800" dirty="0" err="1" smtClean="0"/>
              <a:t>ওপেন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পদ্ধতি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লেখ</a:t>
            </a:r>
            <a:r>
              <a:rPr lang="en-US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564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1000" y="990600"/>
            <a:ext cx="471130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/>
                <a:solidFill>
                  <a:srgbClr val="FF0000"/>
                </a:solidFill>
              </a:rPr>
              <a:t>জোড়ায়</a:t>
            </a:r>
            <a:r>
              <a:rPr lang="en-US" sz="5400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0000"/>
                </a:solidFill>
              </a:rPr>
              <a:t>কাজ</a:t>
            </a:r>
            <a:endParaRPr lang="en-US" sz="5400" b="1" dirty="0">
              <a:ln/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62000"/>
            <a:ext cx="2514600" cy="20239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3429000"/>
            <a:ext cx="944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১। </a:t>
            </a:r>
            <a:r>
              <a:rPr lang="en-US" sz="2800" dirty="0" err="1" smtClean="0"/>
              <a:t>কী-বোর্ডের</a:t>
            </a:r>
            <a:r>
              <a:rPr lang="en-US" sz="2800" dirty="0" smtClean="0"/>
              <a:t> ৫টি </a:t>
            </a:r>
            <a:r>
              <a:rPr lang="en-US" sz="2800" dirty="0" err="1" smtClean="0"/>
              <a:t>কীর</a:t>
            </a:r>
            <a:r>
              <a:rPr lang="en-US" sz="2800" dirty="0" smtClean="0"/>
              <a:t> </a:t>
            </a:r>
            <a:r>
              <a:rPr lang="en-US" sz="2800" dirty="0" err="1" smtClean="0"/>
              <a:t>নাম</a:t>
            </a:r>
            <a:r>
              <a:rPr lang="en-US" sz="2800" dirty="0" smtClean="0"/>
              <a:t> </a:t>
            </a:r>
            <a:r>
              <a:rPr lang="en-US" sz="2800" dirty="0" err="1" smtClean="0"/>
              <a:t>লিখ</a:t>
            </a:r>
            <a:r>
              <a:rPr lang="en-US" sz="2800" dirty="0" smtClean="0"/>
              <a:t>।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২। Backspace ও Delete </a:t>
            </a:r>
            <a:r>
              <a:rPr lang="en-US" sz="2800" dirty="0" err="1" smtClean="0"/>
              <a:t>কী</a:t>
            </a:r>
            <a:r>
              <a:rPr lang="en-US" sz="2800" dirty="0" smtClean="0"/>
              <a:t>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কাজ</a:t>
            </a:r>
            <a:r>
              <a:rPr lang="en-US" sz="2800" dirty="0" smtClean="0"/>
              <a:t> </a:t>
            </a:r>
            <a:r>
              <a:rPr lang="en-US" sz="2800" dirty="0" err="1" smtClean="0"/>
              <a:t>বর্ণনা</a:t>
            </a:r>
            <a:r>
              <a:rPr lang="en-US" sz="2800" dirty="0" smtClean="0"/>
              <a:t> </a:t>
            </a:r>
            <a:r>
              <a:rPr lang="en-US" sz="2800" dirty="0" err="1" smtClean="0"/>
              <a:t>কর</a:t>
            </a:r>
            <a:r>
              <a:rPr lang="en-US" sz="2800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8538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5007" y="757307"/>
            <a:ext cx="5014514" cy="584775"/>
          </a:xfrm>
          <a:prstGeom prst="rect">
            <a:avLst/>
          </a:prstGeom>
          <a:noFill/>
          <a:ln w="57150">
            <a:solidFill>
              <a:srgbClr val="4F19E7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চলো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নিজেকে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যাচাই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করি</a:t>
            </a:r>
            <a:r>
              <a:rPr lang="en-US" sz="3200" dirty="0" smtClean="0">
                <a:solidFill>
                  <a:srgbClr val="FF0000"/>
                </a:solidFill>
              </a:rPr>
              <a:t>….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 descr="E:\New Accounting -9\hfjfgjghjkghkjhkljotyi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0" y="554391"/>
            <a:ext cx="3187422" cy="229069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901262" y="3162292"/>
            <a:ext cx="11201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ওয়ার্ড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প্রসেসর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(ক)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হার্ডওয়্যার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        (খ)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সফটওয়্যার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        (গ)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ম্যালওয়ার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২।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ডকুমেন্টের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কোন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অক্ষর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,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শব্দ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,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বাক্য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বা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কোন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অংশকে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এক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জায়গা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থেকে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অন্য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ea typeface="Calibri" pitchFamily="34" charset="0"/>
                <a:cs typeface="Nikosh" pitchFamily="2" charset="0"/>
              </a:rPr>
              <a:t>জায়গায়</a:t>
            </a:r>
            <a:r>
              <a:rPr lang="en-US" sz="3200" dirty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ea typeface="Calibri" pitchFamily="34" charset="0"/>
                <a:cs typeface="Nikosh" pitchFamily="2" charset="0"/>
              </a:rPr>
              <a:t>সরাতে</a:t>
            </a:r>
            <a:r>
              <a:rPr lang="en-US" sz="3200" dirty="0" smtClean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ea typeface="Calibri" pitchFamily="34" charset="0"/>
                <a:cs typeface="Nikosh" pitchFamily="2" charset="0"/>
              </a:rPr>
              <a:t>কোনটি</a:t>
            </a:r>
            <a:r>
              <a:rPr lang="en-US" sz="3200" dirty="0" smtClean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ea typeface="Calibri" pitchFamily="34" charset="0"/>
                <a:cs typeface="Nikosh" pitchFamily="2" charset="0"/>
              </a:rPr>
              <a:t>ব্যবহৃত</a:t>
            </a:r>
            <a:r>
              <a:rPr lang="en-US" sz="3200" dirty="0" smtClean="0">
                <a:latin typeface="Nikosh" pitchFamily="2" charset="0"/>
                <a:ea typeface="Calibri" pitchFamily="34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ea typeface="Calibri" pitchFamily="34" charset="0"/>
                <a:cs typeface="Nikosh" pitchFamily="2" charset="0"/>
              </a:rPr>
              <a:t>হয়</a:t>
            </a:r>
            <a:r>
              <a:rPr lang="en-US" sz="3200" dirty="0" smtClean="0">
                <a:latin typeface="Nikosh" pitchFamily="2" charset="0"/>
                <a:ea typeface="Calibri" pitchFamily="34" charset="0"/>
                <a:cs typeface="Nikosh" pitchFamily="2" charset="0"/>
              </a:rPr>
              <a:t>।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(ক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Copy             (খ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Cut                     (গ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Paste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ডকুমেন্ট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প্রিন্ট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করার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কমান্ড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(ক) 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Ctrl + S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(খ) 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Ctrl + B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(গ) 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Ctrl + P </a:t>
            </a: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৪। 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Cut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ও Copy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পার্থক্য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লিখ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।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12" y="5178228"/>
            <a:ext cx="469020" cy="4690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172200"/>
            <a:ext cx="445380" cy="4453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799" y="3654052"/>
            <a:ext cx="445380" cy="4453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507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E669329-FA46-4600-A578-BC5444B28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294" y="1539086"/>
            <a:ext cx="8240106" cy="36425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275109"/>
            <a:ext cx="33655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5562600"/>
            <a:ext cx="1143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১। Cut, Copy ও Paste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কাজ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লিখে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নিয়ে</a:t>
            </a:r>
            <a:r>
              <a:rPr lang="en-US" sz="3200" dirty="0" smtClean="0"/>
              <a:t> </a:t>
            </a:r>
            <a:r>
              <a:rPr lang="en-US" sz="3200" dirty="0" err="1" smtClean="0"/>
              <a:t>আসবে</a:t>
            </a:r>
            <a:r>
              <a:rPr lang="en-US" sz="3200" dirty="0" smtClean="0"/>
              <a:t>। 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 smtClean="0"/>
              <a:t>  ২। </a:t>
            </a:r>
            <a:r>
              <a:rPr lang="en-US" sz="3200" dirty="0" err="1" smtClean="0"/>
              <a:t>কী-বোর্ডের</a:t>
            </a:r>
            <a:r>
              <a:rPr lang="en-US" sz="3200" dirty="0" smtClean="0"/>
              <a:t> ৫টি </a:t>
            </a:r>
            <a:r>
              <a:rPr lang="en-US" sz="3200" dirty="0" err="1" smtClean="0"/>
              <a:t>কীর</a:t>
            </a:r>
            <a:r>
              <a:rPr lang="en-US" sz="3200" dirty="0" smtClean="0"/>
              <a:t> </a:t>
            </a:r>
            <a:r>
              <a:rPr lang="en-US" sz="3200" dirty="0" err="1" smtClean="0"/>
              <a:t>শর্টকার্ট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4195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12009423" cy="701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2915" y="1159237"/>
            <a:ext cx="7710001" cy="1180412"/>
          </a:xfrm>
          <a:prstGeom prst="rect">
            <a:avLst/>
          </a:prstGeom>
          <a:noFill/>
        </p:spPr>
        <p:txBody>
          <a:bodyPr wrap="square" lIns="117436" tIns="58718" rIns="117436" bIns="58718" rtlCol="0">
            <a:spAutoFit/>
          </a:bodyPr>
          <a:lstStyle/>
          <a:p>
            <a:pPr defTabSz="1174339" fontAlgn="auto">
              <a:spcBef>
                <a:spcPts val="0"/>
              </a:spcBef>
              <a:spcAft>
                <a:spcPts val="0"/>
              </a:spcAft>
            </a:pPr>
            <a:r>
              <a:rPr lang="bn-IN" sz="5700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আজ</a:t>
            </a:r>
            <a:r>
              <a:rPr lang="bn-IN" sz="6900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 এখানেই শেষ</a:t>
            </a:r>
            <a:r>
              <a:rPr lang="en-US" sz="6900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।</a:t>
            </a:r>
            <a:r>
              <a:rPr lang="bn-IN" sz="6900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 </a:t>
            </a:r>
            <a:endParaRPr lang="en-US" sz="69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5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815" y="3718258"/>
            <a:ext cx="2893421" cy="16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99" y="806209"/>
            <a:ext cx="2893421" cy="16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10" y="801151"/>
            <a:ext cx="4567119" cy="16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179" y="781613"/>
            <a:ext cx="2893421" cy="16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62" y="5639367"/>
            <a:ext cx="4067988" cy="15582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12" y="2796536"/>
            <a:ext cx="4067988" cy="1558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87" y="2160869"/>
            <a:ext cx="4067988" cy="15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3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/>
          <p:nvPr/>
        </p:nvGrpSpPr>
        <p:grpSpPr>
          <a:xfrm>
            <a:off x="457200" y="320567"/>
            <a:ext cx="11963400" cy="7041930"/>
            <a:chOff x="-6929" y="51954"/>
            <a:chExt cx="9150929" cy="6830291"/>
          </a:xfrm>
        </p:grpSpPr>
        <p:pic>
          <p:nvPicPr>
            <p:cNvPr id="44" name="Picture 43" descr="flowerruler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928" y="51954"/>
              <a:ext cx="9150928" cy="557645"/>
            </a:xfrm>
            <a:prstGeom prst="rect">
              <a:avLst/>
            </a:prstGeom>
          </p:spPr>
        </p:pic>
        <p:pic>
          <p:nvPicPr>
            <p:cNvPr id="45" name="Picture 44" descr="flowerruler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-2946689" y="3277465"/>
              <a:ext cx="6451024" cy="557645"/>
            </a:xfrm>
            <a:prstGeom prst="rect">
              <a:avLst/>
            </a:prstGeom>
          </p:spPr>
        </p:pic>
        <p:pic>
          <p:nvPicPr>
            <p:cNvPr id="46" name="Picture 45" descr="flowerruler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929" y="6324600"/>
              <a:ext cx="8998527" cy="557645"/>
            </a:xfrm>
            <a:prstGeom prst="rect">
              <a:avLst/>
            </a:prstGeom>
          </p:spPr>
        </p:pic>
        <p:pic>
          <p:nvPicPr>
            <p:cNvPr id="47" name="Picture 46" descr="flowerruler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639665" y="3325956"/>
              <a:ext cx="6451024" cy="557645"/>
            </a:xfrm>
            <a:prstGeom prst="rect">
              <a:avLst/>
            </a:prstGeom>
          </p:spPr>
        </p:pic>
      </p:grpSp>
      <p:pic>
        <p:nvPicPr>
          <p:cNvPr id="12" name="Picture 2" descr="C:\Users\Dell\Pictures\images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79" y="895492"/>
            <a:ext cx="10572886" cy="59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95400" y="1930542"/>
            <a:ext cx="8201794" cy="454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bn-IN" sz="5100" dirty="0">
                <a:solidFill>
                  <a:srgbClr val="7030A0"/>
                </a:solidFill>
                <a:latin typeface="Monotype Corsiva" panose="03010101010201010101" pitchFamily="66" charset="0"/>
              </a:rPr>
              <a:t>মোঃ মেহের আলী</a:t>
            </a:r>
            <a:endParaRPr lang="en-US" sz="5100" dirty="0">
              <a:solidFill>
                <a:srgbClr val="7030A0"/>
              </a:solidFill>
              <a:latin typeface="Monotype Corsiva" panose="03010101010201010101" pitchFamily="66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sz="2380" dirty="0">
              <a:solidFill>
                <a:srgbClr val="0070C0"/>
              </a:solidFill>
              <a:latin typeface="Arial Black" panose="020B0A04020102020204" pitchFamily="34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sz="2380" dirty="0">
              <a:solidFill>
                <a:srgbClr val="0070C0"/>
              </a:solidFill>
              <a:latin typeface="Arial Black" panose="020B0A04020102020204" pitchFamily="34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sz="2380" dirty="0">
              <a:solidFill>
                <a:srgbClr val="0070C0"/>
              </a:solidFill>
              <a:latin typeface="Arial Black" panose="020B0A04020102020204" pitchFamily="34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sz="2380" dirty="0">
              <a:solidFill>
                <a:srgbClr val="0070C0"/>
              </a:solidFill>
              <a:latin typeface="Arial Black" panose="020B0A04020102020204" pitchFamily="34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bn-IN" sz="2380" dirty="0">
                <a:solidFill>
                  <a:srgbClr val="0070C0"/>
                </a:solidFill>
                <a:latin typeface="Arial Black" panose="020B0A04020102020204" pitchFamily="34" charset="0"/>
              </a:rPr>
              <a:t>সহকারী শিক্ষক</a:t>
            </a:r>
            <a:endParaRPr lang="en-US" sz="3060" dirty="0">
              <a:solidFill>
                <a:srgbClr val="7030A0"/>
              </a:solidFill>
              <a:latin typeface="Arial Black" panose="020B0A04020102020204" pitchFamily="34" charset="0"/>
              <a:cs typeface="+mn-cs"/>
            </a:endParaRP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bn-IN" sz="2720" b="1" dirty="0">
                <a:solidFill>
                  <a:srgbClr val="FF0000"/>
                </a:solidFill>
                <a:latin typeface="Castellar" panose="020A0402060406010301" pitchFamily="18" charset="0"/>
              </a:rPr>
              <a:t>নাদির হোসেন উচ্চ বালিকা বিদ্যালয়</a:t>
            </a: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bn-IN" sz="2380" dirty="0">
                <a:solidFill>
                  <a:srgbClr val="7030A0"/>
                </a:solidFill>
                <a:latin typeface="Adorable"/>
              </a:rPr>
              <a:t>কশবামাজাইল, পাংশা, রাজবাড়ী।</a:t>
            </a: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en-US" sz="27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Mobile: 01720-592576</a:t>
            </a: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r>
              <a:rPr lang="en-US" sz="27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E-mail: meherali76@gmail.com</a:t>
            </a:r>
          </a:p>
          <a:p>
            <a:pPr defTabSz="1036290" fontAlgn="auto">
              <a:spcBef>
                <a:spcPts val="0"/>
              </a:spcBef>
              <a:spcAft>
                <a:spcPts val="0"/>
              </a:spcAft>
            </a:pPr>
            <a:endParaRPr lang="en-US" sz="1190" dirty="0">
              <a:solidFill>
                <a:srgbClr val="7030A0"/>
              </a:solidFill>
              <a:latin typeface="Adorable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9600" y="983123"/>
            <a:ext cx="4038600" cy="85978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036290" fontAlgn="auto">
              <a:spcBef>
                <a:spcPts val="0"/>
              </a:spcBef>
              <a:spcAft>
                <a:spcPts val="0"/>
              </a:spcAft>
            </a:pPr>
            <a:r>
              <a:rPr lang="en-US" sz="4987" spc="17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987" spc="17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987" spc="17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987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Calibri"/>
            </a:endParaRPr>
          </a:p>
        </p:txBody>
      </p:sp>
      <p:pic>
        <p:nvPicPr>
          <p:cNvPr id="15" name="Picture 14" descr="C:\Users\DELL\Desktop\IMG202412201716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73679"/>
            <a:ext cx="1371600" cy="139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29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0" y="0"/>
            <a:ext cx="12801600" cy="7686040"/>
          </a:xfrm>
          <a:prstGeom prst="frame">
            <a:avLst>
              <a:gd name="adj1" fmla="val 1644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36" tIns="58718" rIns="117436" bIns="58718" rtlCol="0" anchor="ctr"/>
          <a:lstStyle/>
          <a:p>
            <a:pPr marL="0" marR="0" lvl="0" indent="0" algn="ctr" defTabSz="11743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46773" y="2060030"/>
            <a:ext cx="6430427" cy="403860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Blip>
                <a:blip r:embed="rId3"/>
              </a:buBlip>
            </a:pPr>
            <a:r>
              <a:rPr lang="bn-BD" sz="3000" b="1" dirty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3000" b="1" dirty="0" err="1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000" b="1" dirty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b="1" dirty="0" err="1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000" b="1" dirty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bn-BD" sz="3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Blip>
                <a:blip r:embed="rId3"/>
              </a:buBlip>
            </a:pPr>
            <a:r>
              <a:rPr lang="bn-BD" sz="3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>
                <a:ln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3000" b="1" dirty="0" err="1" smtClean="0">
                <a:ln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ষষ্ঠ</a:t>
            </a:r>
            <a:endParaRPr lang="en-US" sz="3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Blip>
                <a:blip r:embed="rId3"/>
              </a:buBlip>
            </a:pPr>
            <a:r>
              <a:rPr lang="bn-BD" sz="3000" b="1" dirty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800" b="1" dirty="0" err="1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2800" b="1" dirty="0" smtClean="0">
              <a:ln/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Blip>
                <a:blip r:embed="rId3"/>
              </a:buBlip>
            </a:pPr>
            <a:r>
              <a:rPr lang="en-US" sz="2800" b="1" dirty="0" err="1" smtClean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800" b="1" dirty="0" smtClean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3-28 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ফাইল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খোলা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2800" b="1" dirty="0" smtClean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en-US" sz="2800" b="1" dirty="0">
              <a:ln/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Blip>
                <a:blip r:embed="rId3"/>
              </a:buBlip>
            </a:pPr>
            <a:r>
              <a:rPr lang="bn-BD" sz="3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IN" sz="3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৪৫</a:t>
            </a:r>
            <a:r>
              <a:rPr lang="bn-BD" sz="3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মিনি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</a:t>
            </a:r>
            <a:endParaRPr lang="bn-BD" sz="3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31"/>
          <p:cNvGrpSpPr/>
          <p:nvPr/>
        </p:nvGrpSpPr>
        <p:grpSpPr>
          <a:xfrm>
            <a:off x="838200" y="457200"/>
            <a:ext cx="11201400" cy="6824963"/>
            <a:chOff x="-6929" y="51954"/>
            <a:chExt cx="9150929" cy="6830292"/>
          </a:xfrm>
        </p:grpSpPr>
        <p:pic>
          <p:nvPicPr>
            <p:cNvPr id="8" name="Picture 7" descr="flowerruler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6928" y="51954"/>
              <a:ext cx="9150928" cy="557645"/>
            </a:xfrm>
            <a:prstGeom prst="rect">
              <a:avLst/>
            </a:prstGeom>
          </p:spPr>
        </p:pic>
        <p:pic>
          <p:nvPicPr>
            <p:cNvPr id="9" name="Picture 8" descr="flowerruler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-2946689" y="3277465"/>
              <a:ext cx="6451024" cy="557645"/>
            </a:xfrm>
            <a:prstGeom prst="rect">
              <a:avLst/>
            </a:prstGeom>
          </p:spPr>
        </p:pic>
        <p:pic>
          <p:nvPicPr>
            <p:cNvPr id="10" name="Picture 9" descr="flowerruler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6929" y="6217433"/>
              <a:ext cx="8998527" cy="664813"/>
            </a:xfrm>
            <a:prstGeom prst="rect">
              <a:avLst/>
            </a:prstGeom>
          </p:spPr>
        </p:pic>
        <p:pic>
          <p:nvPicPr>
            <p:cNvPr id="11" name="Picture 10" descr="flowerruler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639665" y="3325956"/>
              <a:ext cx="6451024" cy="557645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4043390" y="1120536"/>
            <a:ext cx="3772113" cy="707886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kern="0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kern="0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b="1" kern="0" dirty="0" smtClean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C:\Users\Mithin\Desktop\1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2110638"/>
            <a:ext cx="2967118" cy="379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9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5325" y="1083884"/>
            <a:ext cx="4793072" cy="2778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Picture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083884"/>
            <a:ext cx="5105400" cy="2778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E:\New Keyboard Class\Capture98989898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5325" y="4263878"/>
            <a:ext cx="4793072" cy="279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Picture1k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4263878"/>
            <a:ext cx="5105400" cy="279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577526" y="345196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…….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7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801600" cy="7686040"/>
          </a:xfrm>
          <a:prstGeom prst="frame">
            <a:avLst>
              <a:gd name="adj1" fmla="val 1644"/>
            </a:avLst>
          </a:prstGeom>
          <a:solidFill>
            <a:srgbClr val="C0504D">
              <a:lumMod val="50000"/>
            </a:srgbClr>
          </a:solidFill>
          <a:ln w="25400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lIns="117436" tIns="58718" rIns="117436" bIns="58718" rtlCol="0" anchor="ctr"/>
          <a:lstStyle/>
          <a:p>
            <a:pPr marL="0" marR="0" lvl="0" indent="0" algn="ctr" defTabSz="11743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C:\Users\Meher\Desktop\Word Process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50715"/>
            <a:ext cx="11698480" cy="622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19600" y="513214"/>
            <a:ext cx="3653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pc="-15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spc="-15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spc="-15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 </a:t>
            </a:r>
            <a:endParaRPr lang="en-US" sz="3200" spc="-15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8028" y="3352800"/>
            <a:ext cx="3464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spc="-15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b="1" spc="-15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-15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endParaRPr lang="en-US" sz="4000" b="1" spc="-15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9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53000" y="609600"/>
            <a:ext cx="2795957" cy="877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100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1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2011749"/>
            <a:ext cx="112014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pc="-15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spc="-15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spc="-15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spc="-15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</a:p>
          <a:p>
            <a:pPr>
              <a:lnSpc>
                <a:spcPct val="150000"/>
              </a:lnSpc>
            </a:pP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১।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বিষয়টি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pPr>
              <a:lnSpc>
                <a:spcPct val="150000"/>
              </a:lnSpc>
            </a:pP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ওপেন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প্রসেসরে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ডকুমেন্ট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লেখালেখি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spc="-15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spc="-15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spc="-15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spc="-15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spc="-15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0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4114800"/>
            <a:ext cx="10896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লেখালেখির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অ্যাপলিকেশন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সফটোয়্যার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শব্দগুলোকে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গোছাতে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হয়য়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699895"/>
            <a:ext cx="2143125" cy="2143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1000" y="609600"/>
            <a:ext cx="3581400" cy="64633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ওয়ার্ড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প্রসেসর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6045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21753"/>
            <a:ext cx="11049000" cy="6212029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343128"/>
            <a:ext cx="1003738" cy="690654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21754"/>
            <a:ext cx="3200400" cy="62120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32598" y="3190556"/>
            <a:ext cx="2220475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821753"/>
            <a:ext cx="3049150" cy="621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340091" y="5486400"/>
            <a:ext cx="2220475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66" y="632982"/>
            <a:ext cx="11277600" cy="6400800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181100" y="3684127"/>
            <a:ext cx="10515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Button</a:t>
            </a:r>
            <a:r>
              <a:rPr lang="bn-BD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bn-BD" altLang="en-US" sz="2800" dirty="0">
                <a:solidFill>
                  <a:srgbClr val="FF0000"/>
                </a:solidFill>
                <a:latin typeface="NikoshBAN" panose="02000000000000000000" pitchFamily="2" charset="0"/>
              </a:rPr>
              <a:t>এর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en-US" altLang="en-US" sz="2800" dirty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bn-BD" altLang="en-US" sz="2800" dirty="0">
                <a:solidFill>
                  <a:srgbClr val="FF0000"/>
                </a:solidFill>
                <a:latin typeface="NikoshBAN" panose="02000000000000000000" pitchFamily="2" charset="0"/>
              </a:rPr>
              <a:t>এ ক্লিক করতে হবে এবং একটি মেনু আসবে,মেনু থেকে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Programs/All Apps </a:t>
            </a:r>
            <a:r>
              <a:rPr lang="bn-BD" altLang="en-US" sz="2800" dirty="0">
                <a:solidFill>
                  <a:srgbClr val="FF0000"/>
                </a:solidFill>
                <a:latin typeface="NikoshBAN" panose="02000000000000000000" pitchFamily="2" charset="0"/>
              </a:rPr>
              <a:t>ক্লিক করে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Office </a:t>
            </a:r>
            <a:r>
              <a:rPr lang="en-US" alt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</a:rPr>
              <a:t>আসবে</a:t>
            </a:r>
            <a:r>
              <a:rPr lang="en-US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</a:rPr>
              <a:t>সেখান</a:t>
            </a:r>
            <a:r>
              <a:rPr lang="en-US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</a:rPr>
              <a:t>থেকে</a:t>
            </a:r>
            <a:r>
              <a:rPr lang="en-US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en-US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bn-BD" altLang="en-US" sz="2800" dirty="0">
                <a:solidFill>
                  <a:srgbClr val="FF0000"/>
                </a:solidFill>
                <a:latin typeface="NikoshBAN" panose="02000000000000000000" pitchFamily="2" charset="0"/>
              </a:rPr>
              <a:t>ক্লিক করলেই প্রোগ্রামটি চালু </a:t>
            </a:r>
            <a:r>
              <a:rPr lang="bn-BD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হ</a:t>
            </a:r>
            <a:r>
              <a:rPr lang="en-US" alt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</a:rPr>
              <a:t>য়ে</a:t>
            </a:r>
            <a:r>
              <a:rPr lang="en-US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</a:rPr>
              <a:t>যাবে</a:t>
            </a:r>
            <a:r>
              <a:rPr lang="bn-BD" altLang="en-US" sz="2800" dirty="0" smtClean="0">
                <a:solidFill>
                  <a:srgbClr val="FF0000"/>
                </a:solidFill>
                <a:latin typeface="NikoshBAN" panose="02000000000000000000" pitchFamily="2" charset="0"/>
              </a:rPr>
              <a:t>।</a:t>
            </a:r>
            <a:endParaRPr lang="en-US" altLang="en-US" sz="2800" dirty="0">
              <a:solidFill>
                <a:srgbClr val="FF0000"/>
              </a:solidFill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6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52" y="3022600"/>
            <a:ext cx="8671475" cy="2590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04239" y="6113445"/>
            <a:ext cx="2773680" cy="604520"/>
          </a:xfrm>
          <a:prstGeom prst="wedgeRoundRectCallout">
            <a:avLst>
              <a:gd name="adj1" fmla="val 18839"/>
              <a:gd name="adj2" fmla="val -14035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Spacebar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 rot="5400000">
            <a:off x="-33915" y="3439748"/>
            <a:ext cx="2245360" cy="746760"/>
          </a:xfrm>
          <a:prstGeom prst="wedgeRoundRectCallout">
            <a:avLst>
              <a:gd name="adj1" fmla="val 21636"/>
              <a:gd name="adj2" fmla="val -13776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Caps Lock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 rot="2139868">
            <a:off x="672972" y="5965485"/>
            <a:ext cx="2773680" cy="604520"/>
          </a:xfrm>
          <a:prstGeom prst="wedgeRoundRectCallout">
            <a:avLst>
              <a:gd name="adj1" fmla="val -26469"/>
              <a:gd name="adj2" fmla="val -239723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 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 rot="20082757">
            <a:off x="9502296" y="5782604"/>
            <a:ext cx="2773680" cy="604520"/>
          </a:xfrm>
          <a:prstGeom prst="wedgeRoundRectCallout">
            <a:avLst>
              <a:gd name="adj1" fmla="val -7588"/>
              <a:gd name="adj2" fmla="val -26310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 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 rot="16200000">
            <a:off x="10575476" y="3685540"/>
            <a:ext cx="2245360" cy="746760"/>
          </a:xfrm>
          <a:prstGeom prst="wedgeRoundRectCallout">
            <a:avLst>
              <a:gd name="adj1" fmla="val -5490"/>
              <a:gd name="adj2" fmla="val -23452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Enter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 rot="210326">
            <a:off x="8981356" y="2054359"/>
            <a:ext cx="2773680" cy="604520"/>
          </a:xfrm>
          <a:prstGeom prst="wedgeRoundRectCallout">
            <a:avLst>
              <a:gd name="adj1" fmla="val -15092"/>
              <a:gd name="adj2" fmla="val 15018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Back Space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688479" y="6058488"/>
            <a:ext cx="2773680" cy="604520"/>
          </a:xfrm>
          <a:prstGeom prst="wedgeRoundRectCallout">
            <a:avLst>
              <a:gd name="adj1" fmla="val 46112"/>
              <a:gd name="adj2" fmla="val -18451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Delete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867415" y="2107373"/>
            <a:ext cx="2748579" cy="445929"/>
          </a:xfrm>
          <a:prstGeom prst="wedgeRoundRectCallout">
            <a:avLst>
              <a:gd name="adj1" fmla="val -63984"/>
              <a:gd name="adj2" fmla="val 21738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Numeric Key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40093" y="2072652"/>
            <a:ext cx="1620205" cy="419205"/>
          </a:xfrm>
          <a:prstGeom prst="wedgeRoundRectCallout">
            <a:avLst>
              <a:gd name="adj1" fmla="val 54001"/>
              <a:gd name="adj2" fmla="val 36304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tab Key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2998156" y="1727200"/>
            <a:ext cx="2335847" cy="410210"/>
          </a:xfrm>
          <a:prstGeom prst="wedgeRoundRectCallout">
            <a:avLst>
              <a:gd name="adj1" fmla="val -73570"/>
              <a:gd name="adj2" fmla="val 34162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49" tIns="58724" rIns="117449" bIns="5872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ESC  </a:t>
            </a:r>
            <a:r>
              <a:rPr lang="en-US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Key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33800" y="6096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/>
              <a:t>বাংলা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কী-বোর্ড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পরিচিতি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3334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3762</TotalTime>
  <Words>595</Words>
  <Application>Microsoft Office PowerPoint</Application>
  <PresentationFormat>Custom</PresentationFormat>
  <Paragraphs>83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5_Office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Meher Ali</cp:lastModifiedBy>
  <cp:revision>445</cp:revision>
  <dcterms:created xsi:type="dcterms:W3CDTF">2015-05-05T06:43:27Z</dcterms:created>
  <dcterms:modified xsi:type="dcterms:W3CDTF">2026-07-30T14:34:45Z</dcterms:modified>
</cp:coreProperties>
</file>