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7" r:id="rId2"/>
    <p:sldId id="279" r:id="rId3"/>
    <p:sldId id="258" r:id="rId4"/>
    <p:sldId id="261" r:id="rId5"/>
    <p:sldId id="272" r:id="rId6"/>
    <p:sldId id="260" r:id="rId7"/>
    <p:sldId id="273" r:id="rId8"/>
    <p:sldId id="274" r:id="rId9"/>
    <p:sldId id="275" r:id="rId10"/>
    <p:sldId id="265" r:id="rId11"/>
    <p:sldId id="281" r:id="rId12"/>
    <p:sldId id="270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6" d="100"/>
          <a:sy n="76" d="100"/>
        </p:scale>
        <p:origin x="-50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24570-CEE2-44CD-8B09-01CBBE39462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8F3258-7AB8-4FC6-9762-1E228F76630B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কীভাবে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অপচয়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হয়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?</a:t>
          </a:r>
        </a:p>
      </dgm:t>
    </dgm:pt>
    <dgm:pt modelId="{ADB9A788-5A8A-4559-899D-40D3DA017628}" type="parTrans" cxnId="{FA7D14B6-C1A2-4C1B-8205-AC258EBFCC00}">
      <dgm:prSet/>
      <dgm:spPr/>
      <dgm:t>
        <a:bodyPr/>
        <a:lstStyle/>
        <a:p>
          <a:endParaRPr lang="en-US"/>
        </a:p>
      </dgm:t>
    </dgm:pt>
    <dgm:pt modelId="{D8172826-6855-4BE7-B246-3ABC17642927}" type="sibTrans" cxnId="{FA7D14B6-C1A2-4C1B-8205-AC258EBFCC00}">
      <dgm:prSet/>
      <dgm:spPr/>
      <dgm:t>
        <a:bodyPr/>
        <a:lstStyle/>
        <a:p>
          <a:endParaRPr lang="en-US"/>
        </a:p>
      </dgm:t>
    </dgm:pt>
    <dgm:pt modelId="{C405BC69-A652-4109-8BA0-E322F36E3484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গোসল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করার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সময়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ঝরণা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অপ্রয়োজনে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ছেড়ে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রাখা</a:t>
          </a:r>
          <a:endParaRPr lang="en-US" sz="28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7E5BB137-0204-4B7A-931F-78302C863DE7}" type="parTrans" cxnId="{18BB116C-00E2-4FD5-A6B7-ABA2606FA454}">
      <dgm:prSet/>
      <dgm:spPr/>
      <dgm:t>
        <a:bodyPr/>
        <a:lstStyle/>
        <a:p>
          <a:endParaRPr lang="en-US"/>
        </a:p>
      </dgm:t>
    </dgm:pt>
    <dgm:pt modelId="{E5F2D6B6-AFB4-4133-BFF3-8F549A3BB474}" type="sibTrans" cxnId="{18BB116C-00E2-4FD5-A6B7-ABA2606FA454}">
      <dgm:prSet/>
      <dgm:spPr/>
      <dgm:t>
        <a:bodyPr/>
        <a:lstStyle/>
        <a:p>
          <a:endParaRPr lang="en-US"/>
        </a:p>
      </dgm:t>
    </dgm:pt>
    <dgm:pt modelId="{EA863758-65D0-4FD6-8AF9-43698C3A3A3F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হাতমুখ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ধোয়ার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কল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বন্ধ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না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endParaRPr lang="en-US" sz="28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EECAFF2B-763E-42FF-9992-2B28678A3FEF}" type="parTrans" cxnId="{9F8510FF-14A2-4567-9B59-A16A69B38B89}">
      <dgm:prSet/>
      <dgm:spPr/>
      <dgm:t>
        <a:bodyPr/>
        <a:lstStyle/>
        <a:p>
          <a:endParaRPr lang="en-US"/>
        </a:p>
      </dgm:t>
    </dgm:pt>
    <dgm:pt modelId="{A493D05B-607E-449E-819E-5A0F90384774}" type="sibTrans" cxnId="{9F8510FF-14A2-4567-9B59-A16A69B38B89}">
      <dgm:prSet/>
      <dgm:spPr/>
      <dgm:t>
        <a:bodyPr/>
        <a:lstStyle/>
        <a:p>
          <a:endParaRPr lang="en-US"/>
        </a:p>
      </dgm:t>
    </dgm:pt>
    <dgm:pt modelId="{5E4E8E91-0E8C-4CFB-AF39-8127A4947E97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প্রয়োজনের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অতিরিক্ত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পানি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ফেলে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দেওয়া</a:t>
          </a:r>
          <a:endParaRPr lang="en-US" sz="28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BBB42D58-1967-4648-91BB-64AE09827808}" type="parTrans" cxnId="{BA1BA72A-8042-4133-A927-AFB933798DCC}">
      <dgm:prSet/>
      <dgm:spPr/>
      <dgm:t>
        <a:bodyPr/>
        <a:lstStyle/>
        <a:p>
          <a:endParaRPr lang="en-US"/>
        </a:p>
      </dgm:t>
    </dgm:pt>
    <dgm:pt modelId="{2F9A0E17-8930-4740-92C4-6579D05D3352}" type="sibTrans" cxnId="{BA1BA72A-8042-4133-A927-AFB933798DCC}">
      <dgm:prSet/>
      <dgm:spPr/>
      <dgm:t>
        <a:bodyPr/>
        <a:lstStyle/>
        <a:p>
          <a:endParaRPr lang="en-US"/>
        </a:p>
      </dgm:t>
    </dgm:pt>
    <dgm:pt modelId="{1D9A43EF-88E8-4870-AA20-32C46FA51CFA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পাইপ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বা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নলে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ছিদ্র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থাকলে</a:t>
          </a:r>
          <a:endParaRPr lang="en-US" sz="28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91CD5109-50A4-4271-842B-76195B035887}" type="parTrans" cxnId="{D61FC49D-B387-4D56-BDB3-2E491891D03C}">
      <dgm:prSet/>
      <dgm:spPr/>
      <dgm:t>
        <a:bodyPr/>
        <a:lstStyle/>
        <a:p>
          <a:endParaRPr lang="en-US"/>
        </a:p>
      </dgm:t>
    </dgm:pt>
    <dgm:pt modelId="{7222227F-2A2A-4457-800E-D3C3117C9342}" type="sibTrans" cxnId="{D61FC49D-B387-4D56-BDB3-2E491891D03C}">
      <dgm:prSet/>
      <dgm:spPr/>
      <dgm:t>
        <a:bodyPr/>
        <a:lstStyle/>
        <a:p>
          <a:endParaRPr lang="en-US"/>
        </a:p>
      </dgm:t>
    </dgm:pt>
    <dgm:pt modelId="{63D091F4-D445-48B7-A881-47FCE1324DFF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দাঁত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ব্রাশ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করার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সময়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কল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ছেড়ে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রাখা</a:t>
          </a:r>
          <a:endParaRPr lang="en-US" sz="28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A756C8A0-7E27-4A86-90BD-7D327246D88A}" type="parTrans" cxnId="{E7C8EE04-4CE4-4244-B762-7815505A07C2}">
      <dgm:prSet/>
      <dgm:spPr/>
      <dgm:t>
        <a:bodyPr/>
        <a:lstStyle/>
        <a:p>
          <a:endParaRPr lang="en-US"/>
        </a:p>
      </dgm:t>
    </dgm:pt>
    <dgm:pt modelId="{546607B0-EC87-40D2-991A-E3564E6C704F}" type="sibTrans" cxnId="{E7C8EE04-4CE4-4244-B762-7815505A07C2}">
      <dgm:prSet/>
      <dgm:spPr/>
      <dgm:t>
        <a:bodyPr/>
        <a:lstStyle/>
        <a:p>
          <a:endParaRPr lang="en-US"/>
        </a:p>
      </dgm:t>
    </dgm:pt>
    <dgm:pt modelId="{E71F053E-8532-4FC5-BEA8-967CE75099C4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কাপড়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ধোয়ার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সময়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কল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অপ্রয়োজনে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ছেড়ে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রাখা</a:t>
          </a:r>
          <a:endParaRPr lang="en-US" sz="28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A06596CC-AC5F-427E-8497-B9B82485E509}" type="parTrans" cxnId="{071591A0-F9F4-4CF8-8C5D-20CBBAAD0855}">
      <dgm:prSet/>
      <dgm:spPr/>
      <dgm:t>
        <a:bodyPr/>
        <a:lstStyle/>
        <a:p>
          <a:endParaRPr lang="en-US"/>
        </a:p>
      </dgm:t>
    </dgm:pt>
    <dgm:pt modelId="{DDA77449-D2D9-4D7B-87DC-0B6EB5F7FB97}" type="sibTrans" cxnId="{071591A0-F9F4-4CF8-8C5D-20CBBAAD0855}">
      <dgm:prSet/>
      <dgm:spPr/>
      <dgm:t>
        <a:bodyPr/>
        <a:lstStyle/>
        <a:p>
          <a:endParaRPr lang="en-US"/>
        </a:p>
      </dgm:t>
    </dgm:pt>
    <dgm:pt modelId="{1BB92F06-18D7-43DA-B403-E4E76DC3A044}" type="pres">
      <dgm:prSet presAssocID="{4FF24570-CEE2-44CD-8B09-01CBBE39462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CEC985-B03B-4AE6-A51D-81C13433DC65}" type="pres">
      <dgm:prSet presAssocID="{C48F3258-7AB8-4FC6-9762-1E228F76630B}" presName="centerShape" presStyleLbl="node0" presStyleIdx="0" presStyleCnt="1" custLinFactNeighborX="946" custLinFactNeighborY="1610"/>
      <dgm:spPr/>
      <dgm:t>
        <a:bodyPr/>
        <a:lstStyle/>
        <a:p>
          <a:endParaRPr lang="en-US"/>
        </a:p>
      </dgm:t>
    </dgm:pt>
    <dgm:pt modelId="{C531F9F8-D359-427A-B201-50BE94423A00}" type="pres">
      <dgm:prSet presAssocID="{A756C8A0-7E27-4A86-90BD-7D327246D88A}" presName="Name9" presStyleLbl="parChTrans1D2" presStyleIdx="0" presStyleCnt="6"/>
      <dgm:spPr/>
      <dgm:t>
        <a:bodyPr/>
        <a:lstStyle/>
        <a:p>
          <a:endParaRPr lang="en-US"/>
        </a:p>
      </dgm:t>
    </dgm:pt>
    <dgm:pt modelId="{0F8D9AC6-A2BF-420A-A46C-952CD578223E}" type="pres">
      <dgm:prSet presAssocID="{A756C8A0-7E27-4A86-90BD-7D327246D88A}" presName="connTx" presStyleLbl="parChTrans1D2" presStyleIdx="0" presStyleCnt="6"/>
      <dgm:spPr/>
      <dgm:t>
        <a:bodyPr/>
        <a:lstStyle/>
        <a:p>
          <a:endParaRPr lang="en-US"/>
        </a:p>
      </dgm:t>
    </dgm:pt>
    <dgm:pt modelId="{16196F97-3181-4B58-B73F-18375A95ED5D}" type="pres">
      <dgm:prSet presAssocID="{63D091F4-D445-48B7-A881-47FCE1324DFF}" presName="node" presStyleLbl="node1" presStyleIdx="0" presStyleCnt="6" custScaleX="152615" custRadScaleRad="107693" custRadScaleInc="-111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51E14B-05FB-47C6-BE4D-650511115441}" type="pres">
      <dgm:prSet presAssocID="{A06596CC-AC5F-427E-8497-B9B82485E509}" presName="Name9" presStyleLbl="parChTrans1D2" presStyleIdx="1" presStyleCnt="6"/>
      <dgm:spPr/>
      <dgm:t>
        <a:bodyPr/>
        <a:lstStyle/>
        <a:p>
          <a:endParaRPr lang="en-US"/>
        </a:p>
      </dgm:t>
    </dgm:pt>
    <dgm:pt modelId="{B9CB4DBA-0586-4489-990A-8747B91A9EAD}" type="pres">
      <dgm:prSet presAssocID="{A06596CC-AC5F-427E-8497-B9B82485E509}" presName="connTx" presStyleLbl="parChTrans1D2" presStyleIdx="1" presStyleCnt="6"/>
      <dgm:spPr/>
      <dgm:t>
        <a:bodyPr/>
        <a:lstStyle/>
        <a:p>
          <a:endParaRPr lang="en-US"/>
        </a:p>
      </dgm:t>
    </dgm:pt>
    <dgm:pt modelId="{F07B4A02-B675-4C15-AB70-FADB0C70BF68}" type="pres">
      <dgm:prSet presAssocID="{E71F053E-8532-4FC5-BEA8-967CE75099C4}" presName="node" presStyleLbl="node1" presStyleIdx="1" presStyleCnt="6" custScaleX="157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70663F-A3DA-47D7-AFF5-EDD01B68984F}" type="pres">
      <dgm:prSet presAssocID="{7E5BB137-0204-4B7A-931F-78302C863DE7}" presName="Name9" presStyleLbl="parChTrans1D2" presStyleIdx="2" presStyleCnt="6"/>
      <dgm:spPr/>
      <dgm:t>
        <a:bodyPr/>
        <a:lstStyle/>
        <a:p>
          <a:endParaRPr lang="en-US"/>
        </a:p>
      </dgm:t>
    </dgm:pt>
    <dgm:pt modelId="{07D08137-57A1-44D2-B82D-9382C6AEF16D}" type="pres">
      <dgm:prSet presAssocID="{7E5BB137-0204-4B7A-931F-78302C863DE7}" presName="connTx" presStyleLbl="parChTrans1D2" presStyleIdx="2" presStyleCnt="6"/>
      <dgm:spPr/>
      <dgm:t>
        <a:bodyPr/>
        <a:lstStyle/>
        <a:p>
          <a:endParaRPr lang="en-US"/>
        </a:p>
      </dgm:t>
    </dgm:pt>
    <dgm:pt modelId="{BEEE342D-155D-4EEB-893D-3CC1B3946F97}" type="pres">
      <dgm:prSet presAssocID="{C405BC69-A652-4109-8BA0-E322F36E3484}" presName="node" presStyleLbl="node1" presStyleIdx="2" presStyleCnt="6" custScaleX="151439" custRadScaleRad="115619" custRadScaleInc="-276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E539B7-A71F-4088-B136-E115BB5E621F}" type="pres">
      <dgm:prSet presAssocID="{EECAFF2B-763E-42FF-9992-2B28678A3FEF}" presName="Name9" presStyleLbl="parChTrans1D2" presStyleIdx="3" presStyleCnt="6"/>
      <dgm:spPr/>
      <dgm:t>
        <a:bodyPr/>
        <a:lstStyle/>
        <a:p>
          <a:endParaRPr lang="en-US"/>
        </a:p>
      </dgm:t>
    </dgm:pt>
    <dgm:pt modelId="{819F5433-01CB-4930-A164-6E12E1DA8EFB}" type="pres">
      <dgm:prSet presAssocID="{EECAFF2B-763E-42FF-9992-2B28678A3FEF}" presName="connTx" presStyleLbl="parChTrans1D2" presStyleIdx="3" presStyleCnt="6"/>
      <dgm:spPr/>
      <dgm:t>
        <a:bodyPr/>
        <a:lstStyle/>
        <a:p>
          <a:endParaRPr lang="en-US"/>
        </a:p>
      </dgm:t>
    </dgm:pt>
    <dgm:pt modelId="{B0A15E2F-B3BF-431F-B4B7-A2611C06E952}" type="pres">
      <dgm:prSet presAssocID="{EA863758-65D0-4FD6-8AF9-43698C3A3A3F}" presName="node" presStyleLbl="node1" presStyleIdx="3" presStyleCnt="6" custScaleX="1361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B22F3-A427-43BA-B0C7-5521B0352327}" type="pres">
      <dgm:prSet presAssocID="{BBB42D58-1967-4648-91BB-64AE09827808}" presName="Name9" presStyleLbl="parChTrans1D2" presStyleIdx="4" presStyleCnt="6"/>
      <dgm:spPr/>
      <dgm:t>
        <a:bodyPr/>
        <a:lstStyle/>
        <a:p>
          <a:endParaRPr lang="en-US"/>
        </a:p>
      </dgm:t>
    </dgm:pt>
    <dgm:pt modelId="{EAD5CFC5-118A-4F06-B333-64AE77E2FC51}" type="pres">
      <dgm:prSet presAssocID="{BBB42D58-1967-4648-91BB-64AE09827808}" presName="connTx" presStyleLbl="parChTrans1D2" presStyleIdx="4" presStyleCnt="6"/>
      <dgm:spPr/>
      <dgm:t>
        <a:bodyPr/>
        <a:lstStyle/>
        <a:p>
          <a:endParaRPr lang="en-US"/>
        </a:p>
      </dgm:t>
    </dgm:pt>
    <dgm:pt modelId="{6C2885B2-0B42-4ED1-B2EE-1A8BA684DBC6}" type="pres">
      <dgm:prSet presAssocID="{5E4E8E91-0E8C-4CFB-AF39-8127A4947E97}" presName="node" presStyleLbl="node1" presStyleIdx="4" presStyleCnt="6" custScaleX="142844" custRadScaleRad="113317" custRadScaleInc="181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6B6CD7-8E88-4D41-824A-FB426A072CB5}" type="pres">
      <dgm:prSet presAssocID="{91CD5109-50A4-4271-842B-76195B035887}" presName="Name9" presStyleLbl="parChTrans1D2" presStyleIdx="5" presStyleCnt="6"/>
      <dgm:spPr/>
      <dgm:t>
        <a:bodyPr/>
        <a:lstStyle/>
        <a:p>
          <a:endParaRPr lang="en-US"/>
        </a:p>
      </dgm:t>
    </dgm:pt>
    <dgm:pt modelId="{23413867-6855-4FBB-9FF6-8A5D5FAA8D38}" type="pres">
      <dgm:prSet presAssocID="{91CD5109-50A4-4271-842B-76195B035887}" presName="connTx" presStyleLbl="parChTrans1D2" presStyleIdx="5" presStyleCnt="6"/>
      <dgm:spPr/>
      <dgm:t>
        <a:bodyPr/>
        <a:lstStyle/>
        <a:p>
          <a:endParaRPr lang="en-US"/>
        </a:p>
      </dgm:t>
    </dgm:pt>
    <dgm:pt modelId="{AC282747-88FB-4F4D-A9A0-0175BD78888C}" type="pres">
      <dgm:prSet presAssocID="{1D9A43EF-88E8-4870-AA20-32C46FA51CFA}" presName="node" presStyleLbl="node1" presStyleIdx="5" presStyleCnt="6" custScaleX="132724" custRadScaleRad="119222" custRadScaleInc="-299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8FA7C7-AE3B-4427-B8D3-0875BFF478EB}" type="presOf" srcId="{91CD5109-50A4-4271-842B-76195B035887}" destId="{9C6B6CD7-8E88-4D41-824A-FB426A072CB5}" srcOrd="0" destOrd="0" presId="urn:microsoft.com/office/officeart/2005/8/layout/radial1"/>
    <dgm:cxn modelId="{FA7D14B6-C1A2-4C1B-8205-AC258EBFCC00}" srcId="{4FF24570-CEE2-44CD-8B09-01CBBE39462F}" destId="{C48F3258-7AB8-4FC6-9762-1E228F76630B}" srcOrd="0" destOrd="0" parTransId="{ADB9A788-5A8A-4559-899D-40D3DA017628}" sibTransId="{D8172826-6855-4BE7-B246-3ABC17642927}"/>
    <dgm:cxn modelId="{FDD82638-B71E-409D-9D78-0CCBFC511C91}" type="presOf" srcId="{BBB42D58-1967-4648-91BB-64AE09827808}" destId="{EAD5CFC5-118A-4F06-B333-64AE77E2FC51}" srcOrd="1" destOrd="0" presId="urn:microsoft.com/office/officeart/2005/8/layout/radial1"/>
    <dgm:cxn modelId="{9AE5BE12-040D-4F00-8943-2633B98F4F79}" type="presOf" srcId="{5E4E8E91-0E8C-4CFB-AF39-8127A4947E97}" destId="{6C2885B2-0B42-4ED1-B2EE-1A8BA684DBC6}" srcOrd="0" destOrd="0" presId="urn:microsoft.com/office/officeart/2005/8/layout/radial1"/>
    <dgm:cxn modelId="{BA1BA72A-8042-4133-A927-AFB933798DCC}" srcId="{C48F3258-7AB8-4FC6-9762-1E228F76630B}" destId="{5E4E8E91-0E8C-4CFB-AF39-8127A4947E97}" srcOrd="4" destOrd="0" parTransId="{BBB42D58-1967-4648-91BB-64AE09827808}" sibTransId="{2F9A0E17-8930-4740-92C4-6579D05D3352}"/>
    <dgm:cxn modelId="{A1F8C9FC-E15C-40C6-A608-33A51A5D9D1C}" type="presOf" srcId="{7E5BB137-0204-4B7A-931F-78302C863DE7}" destId="{07D08137-57A1-44D2-B82D-9382C6AEF16D}" srcOrd="1" destOrd="0" presId="urn:microsoft.com/office/officeart/2005/8/layout/radial1"/>
    <dgm:cxn modelId="{17F42CDC-8D48-4AE7-90D5-B8EBEB721E6A}" type="presOf" srcId="{EECAFF2B-763E-42FF-9992-2B28678A3FEF}" destId="{BDE539B7-A71F-4088-B136-E115BB5E621F}" srcOrd="0" destOrd="0" presId="urn:microsoft.com/office/officeart/2005/8/layout/radial1"/>
    <dgm:cxn modelId="{E7C8EE04-4CE4-4244-B762-7815505A07C2}" srcId="{C48F3258-7AB8-4FC6-9762-1E228F76630B}" destId="{63D091F4-D445-48B7-A881-47FCE1324DFF}" srcOrd="0" destOrd="0" parTransId="{A756C8A0-7E27-4A86-90BD-7D327246D88A}" sibTransId="{546607B0-EC87-40D2-991A-E3564E6C704F}"/>
    <dgm:cxn modelId="{38123C29-D1BD-4606-9AFB-AA032127D357}" type="presOf" srcId="{C48F3258-7AB8-4FC6-9762-1E228F76630B}" destId="{58CEC985-B03B-4AE6-A51D-81C13433DC65}" srcOrd="0" destOrd="0" presId="urn:microsoft.com/office/officeart/2005/8/layout/radial1"/>
    <dgm:cxn modelId="{4B0836A7-C1E8-4C89-832D-D01B2B63A6B7}" type="presOf" srcId="{EECAFF2B-763E-42FF-9992-2B28678A3FEF}" destId="{819F5433-01CB-4930-A164-6E12E1DA8EFB}" srcOrd="1" destOrd="0" presId="urn:microsoft.com/office/officeart/2005/8/layout/radial1"/>
    <dgm:cxn modelId="{3A30260E-0474-48C7-9E08-EAC697ADF1AB}" type="presOf" srcId="{63D091F4-D445-48B7-A881-47FCE1324DFF}" destId="{16196F97-3181-4B58-B73F-18375A95ED5D}" srcOrd="0" destOrd="0" presId="urn:microsoft.com/office/officeart/2005/8/layout/radial1"/>
    <dgm:cxn modelId="{20C15BB3-33AC-4C7E-8D5C-9D914F3BB654}" type="presOf" srcId="{A756C8A0-7E27-4A86-90BD-7D327246D88A}" destId="{0F8D9AC6-A2BF-420A-A46C-952CD578223E}" srcOrd="1" destOrd="0" presId="urn:microsoft.com/office/officeart/2005/8/layout/radial1"/>
    <dgm:cxn modelId="{DE96220E-B97F-4CAE-A81E-259EB4F6D160}" type="presOf" srcId="{4FF24570-CEE2-44CD-8B09-01CBBE39462F}" destId="{1BB92F06-18D7-43DA-B403-E4E76DC3A044}" srcOrd="0" destOrd="0" presId="urn:microsoft.com/office/officeart/2005/8/layout/radial1"/>
    <dgm:cxn modelId="{62472CE8-F425-4144-8B39-1B2949110ACF}" type="presOf" srcId="{A06596CC-AC5F-427E-8497-B9B82485E509}" destId="{6751E14B-05FB-47C6-BE4D-650511115441}" srcOrd="0" destOrd="0" presId="urn:microsoft.com/office/officeart/2005/8/layout/radial1"/>
    <dgm:cxn modelId="{9D99D28C-BC18-41B7-8A90-52D401ECBE84}" type="presOf" srcId="{EA863758-65D0-4FD6-8AF9-43698C3A3A3F}" destId="{B0A15E2F-B3BF-431F-B4B7-A2611C06E952}" srcOrd="0" destOrd="0" presId="urn:microsoft.com/office/officeart/2005/8/layout/radial1"/>
    <dgm:cxn modelId="{071591A0-F9F4-4CF8-8C5D-20CBBAAD0855}" srcId="{C48F3258-7AB8-4FC6-9762-1E228F76630B}" destId="{E71F053E-8532-4FC5-BEA8-967CE75099C4}" srcOrd="1" destOrd="0" parTransId="{A06596CC-AC5F-427E-8497-B9B82485E509}" sibTransId="{DDA77449-D2D9-4D7B-87DC-0B6EB5F7FB97}"/>
    <dgm:cxn modelId="{3FE0AF08-8F41-44AF-89A7-B732A77B2B13}" type="presOf" srcId="{1D9A43EF-88E8-4870-AA20-32C46FA51CFA}" destId="{AC282747-88FB-4F4D-A9A0-0175BD78888C}" srcOrd="0" destOrd="0" presId="urn:microsoft.com/office/officeart/2005/8/layout/radial1"/>
    <dgm:cxn modelId="{E61F2E37-A182-4CBE-AACE-D7D64A932E53}" type="presOf" srcId="{C405BC69-A652-4109-8BA0-E322F36E3484}" destId="{BEEE342D-155D-4EEB-893D-3CC1B3946F97}" srcOrd="0" destOrd="0" presId="urn:microsoft.com/office/officeart/2005/8/layout/radial1"/>
    <dgm:cxn modelId="{9F8510FF-14A2-4567-9B59-A16A69B38B89}" srcId="{C48F3258-7AB8-4FC6-9762-1E228F76630B}" destId="{EA863758-65D0-4FD6-8AF9-43698C3A3A3F}" srcOrd="3" destOrd="0" parTransId="{EECAFF2B-763E-42FF-9992-2B28678A3FEF}" sibTransId="{A493D05B-607E-449E-819E-5A0F90384774}"/>
    <dgm:cxn modelId="{5CF1674A-0D1F-46A7-8C90-8304729629B7}" type="presOf" srcId="{A756C8A0-7E27-4A86-90BD-7D327246D88A}" destId="{C531F9F8-D359-427A-B201-50BE94423A00}" srcOrd="0" destOrd="0" presId="urn:microsoft.com/office/officeart/2005/8/layout/radial1"/>
    <dgm:cxn modelId="{C5EA974F-1FE2-4D82-814A-6D8796FF90EE}" type="presOf" srcId="{A06596CC-AC5F-427E-8497-B9B82485E509}" destId="{B9CB4DBA-0586-4489-990A-8747B91A9EAD}" srcOrd="1" destOrd="0" presId="urn:microsoft.com/office/officeart/2005/8/layout/radial1"/>
    <dgm:cxn modelId="{18BB116C-00E2-4FD5-A6B7-ABA2606FA454}" srcId="{C48F3258-7AB8-4FC6-9762-1E228F76630B}" destId="{C405BC69-A652-4109-8BA0-E322F36E3484}" srcOrd="2" destOrd="0" parTransId="{7E5BB137-0204-4B7A-931F-78302C863DE7}" sibTransId="{E5F2D6B6-AFB4-4133-BFF3-8F549A3BB474}"/>
    <dgm:cxn modelId="{D0E5CBBD-9FD6-4DFA-B85A-A54826E5C17C}" type="presOf" srcId="{E71F053E-8532-4FC5-BEA8-967CE75099C4}" destId="{F07B4A02-B675-4C15-AB70-FADB0C70BF68}" srcOrd="0" destOrd="0" presId="urn:microsoft.com/office/officeart/2005/8/layout/radial1"/>
    <dgm:cxn modelId="{D61FC49D-B387-4D56-BDB3-2E491891D03C}" srcId="{C48F3258-7AB8-4FC6-9762-1E228F76630B}" destId="{1D9A43EF-88E8-4870-AA20-32C46FA51CFA}" srcOrd="5" destOrd="0" parTransId="{91CD5109-50A4-4271-842B-76195B035887}" sibTransId="{7222227F-2A2A-4457-800E-D3C3117C9342}"/>
    <dgm:cxn modelId="{75CC559C-AE8C-44DA-BCC7-123F2857369B}" type="presOf" srcId="{91CD5109-50A4-4271-842B-76195B035887}" destId="{23413867-6855-4FBB-9FF6-8A5D5FAA8D38}" srcOrd="1" destOrd="0" presId="urn:microsoft.com/office/officeart/2005/8/layout/radial1"/>
    <dgm:cxn modelId="{A6E1FA51-4D18-4E93-8D58-D8DEAC9BCD26}" type="presOf" srcId="{BBB42D58-1967-4648-91BB-64AE09827808}" destId="{7DEB22F3-A427-43BA-B0C7-5521B0352327}" srcOrd="0" destOrd="0" presId="urn:microsoft.com/office/officeart/2005/8/layout/radial1"/>
    <dgm:cxn modelId="{BE41AE39-6DB7-4C62-BF38-522296608DF6}" type="presOf" srcId="{7E5BB137-0204-4B7A-931F-78302C863DE7}" destId="{AE70663F-A3DA-47D7-AFF5-EDD01B68984F}" srcOrd="0" destOrd="0" presId="urn:microsoft.com/office/officeart/2005/8/layout/radial1"/>
    <dgm:cxn modelId="{49B86F9A-0964-4141-BCDC-2D0AF7A45226}" type="presParOf" srcId="{1BB92F06-18D7-43DA-B403-E4E76DC3A044}" destId="{58CEC985-B03B-4AE6-A51D-81C13433DC65}" srcOrd="0" destOrd="0" presId="urn:microsoft.com/office/officeart/2005/8/layout/radial1"/>
    <dgm:cxn modelId="{C1F1DC24-E68A-4923-8F30-7A426ECD524B}" type="presParOf" srcId="{1BB92F06-18D7-43DA-B403-E4E76DC3A044}" destId="{C531F9F8-D359-427A-B201-50BE94423A00}" srcOrd="1" destOrd="0" presId="urn:microsoft.com/office/officeart/2005/8/layout/radial1"/>
    <dgm:cxn modelId="{FE01F291-640D-4ED2-AD70-6BA51C93ECF7}" type="presParOf" srcId="{C531F9F8-D359-427A-B201-50BE94423A00}" destId="{0F8D9AC6-A2BF-420A-A46C-952CD578223E}" srcOrd="0" destOrd="0" presId="urn:microsoft.com/office/officeart/2005/8/layout/radial1"/>
    <dgm:cxn modelId="{282CDF0E-CC28-4440-9BA4-85C928B5E716}" type="presParOf" srcId="{1BB92F06-18D7-43DA-B403-E4E76DC3A044}" destId="{16196F97-3181-4B58-B73F-18375A95ED5D}" srcOrd="2" destOrd="0" presId="urn:microsoft.com/office/officeart/2005/8/layout/radial1"/>
    <dgm:cxn modelId="{62CF8F90-C850-4F08-A2C3-C95FC126F909}" type="presParOf" srcId="{1BB92F06-18D7-43DA-B403-E4E76DC3A044}" destId="{6751E14B-05FB-47C6-BE4D-650511115441}" srcOrd="3" destOrd="0" presId="urn:microsoft.com/office/officeart/2005/8/layout/radial1"/>
    <dgm:cxn modelId="{28455B4F-885B-4253-86EB-36565CF0F51D}" type="presParOf" srcId="{6751E14B-05FB-47C6-BE4D-650511115441}" destId="{B9CB4DBA-0586-4489-990A-8747B91A9EAD}" srcOrd="0" destOrd="0" presId="urn:microsoft.com/office/officeart/2005/8/layout/radial1"/>
    <dgm:cxn modelId="{F3C716F7-8694-40A0-9DDB-C2A3A2ADD5FA}" type="presParOf" srcId="{1BB92F06-18D7-43DA-B403-E4E76DC3A044}" destId="{F07B4A02-B675-4C15-AB70-FADB0C70BF68}" srcOrd="4" destOrd="0" presId="urn:microsoft.com/office/officeart/2005/8/layout/radial1"/>
    <dgm:cxn modelId="{547CF3AE-A21D-4505-BCC3-0DEC3ED9C07E}" type="presParOf" srcId="{1BB92F06-18D7-43DA-B403-E4E76DC3A044}" destId="{AE70663F-A3DA-47D7-AFF5-EDD01B68984F}" srcOrd="5" destOrd="0" presId="urn:microsoft.com/office/officeart/2005/8/layout/radial1"/>
    <dgm:cxn modelId="{4B3E609C-30BF-47FE-87B7-934D1885EBB1}" type="presParOf" srcId="{AE70663F-A3DA-47D7-AFF5-EDD01B68984F}" destId="{07D08137-57A1-44D2-B82D-9382C6AEF16D}" srcOrd="0" destOrd="0" presId="urn:microsoft.com/office/officeart/2005/8/layout/radial1"/>
    <dgm:cxn modelId="{76C5101E-63E8-44C5-9C54-DE4AD5D2D6D1}" type="presParOf" srcId="{1BB92F06-18D7-43DA-B403-E4E76DC3A044}" destId="{BEEE342D-155D-4EEB-893D-3CC1B3946F97}" srcOrd="6" destOrd="0" presId="urn:microsoft.com/office/officeart/2005/8/layout/radial1"/>
    <dgm:cxn modelId="{2199BC76-4018-4175-A3BA-8686045FEF3C}" type="presParOf" srcId="{1BB92F06-18D7-43DA-B403-E4E76DC3A044}" destId="{BDE539B7-A71F-4088-B136-E115BB5E621F}" srcOrd="7" destOrd="0" presId="urn:microsoft.com/office/officeart/2005/8/layout/radial1"/>
    <dgm:cxn modelId="{15E5B2E0-757C-4BC7-B24C-D1E9EDD4206D}" type="presParOf" srcId="{BDE539B7-A71F-4088-B136-E115BB5E621F}" destId="{819F5433-01CB-4930-A164-6E12E1DA8EFB}" srcOrd="0" destOrd="0" presId="urn:microsoft.com/office/officeart/2005/8/layout/radial1"/>
    <dgm:cxn modelId="{C1CAA4D8-7F7D-4E6E-B037-1C4A5D88E475}" type="presParOf" srcId="{1BB92F06-18D7-43DA-B403-E4E76DC3A044}" destId="{B0A15E2F-B3BF-431F-B4B7-A2611C06E952}" srcOrd="8" destOrd="0" presId="urn:microsoft.com/office/officeart/2005/8/layout/radial1"/>
    <dgm:cxn modelId="{27718C2C-C074-43EB-A014-CC30873ED302}" type="presParOf" srcId="{1BB92F06-18D7-43DA-B403-E4E76DC3A044}" destId="{7DEB22F3-A427-43BA-B0C7-5521B0352327}" srcOrd="9" destOrd="0" presId="urn:microsoft.com/office/officeart/2005/8/layout/radial1"/>
    <dgm:cxn modelId="{75921A28-95C0-406D-AC31-750E66B4AC2A}" type="presParOf" srcId="{7DEB22F3-A427-43BA-B0C7-5521B0352327}" destId="{EAD5CFC5-118A-4F06-B333-64AE77E2FC51}" srcOrd="0" destOrd="0" presId="urn:microsoft.com/office/officeart/2005/8/layout/radial1"/>
    <dgm:cxn modelId="{268A92EC-718F-4D44-9CE7-C12AC476FFB6}" type="presParOf" srcId="{1BB92F06-18D7-43DA-B403-E4E76DC3A044}" destId="{6C2885B2-0B42-4ED1-B2EE-1A8BA684DBC6}" srcOrd="10" destOrd="0" presId="urn:microsoft.com/office/officeart/2005/8/layout/radial1"/>
    <dgm:cxn modelId="{7ADB7A37-CD44-443D-B626-7CE584759A0F}" type="presParOf" srcId="{1BB92F06-18D7-43DA-B403-E4E76DC3A044}" destId="{9C6B6CD7-8E88-4D41-824A-FB426A072CB5}" srcOrd="11" destOrd="0" presId="urn:microsoft.com/office/officeart/2005/8/layout/radial1"/>
    <dgm:cxn modelId="{C9C3D26F-A0F1-4644-8B14-026748A55E6D}" type="presParOf" srcId="{9C6B6CD7-8E88-4D41-824A-FB426A072CB5}" destId="{23413867-6855-4FBB-9FF6-8A5D5FAA8D38}" srcOrd="0" destOrd="0" presId="urn:microsoft.com/office/officeart/2005/8/layout/radial1"/>
    <dgm:cxn modelId="{D6DB0D60-0A32-4069-B87A-807B6B6770D7}" type="presParOf" srcId="{1BB92F06-18D7-43DA-B403-E4E76DC3A044}" destId="{AC282747-88FB-4F4D-A9A0-0175BD78888C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CEC985-B03B-4AE6-A51D-81C13433DC65}">
      <dsp:nvSpPr>
        <dsp:cNvPr id="0" name=""/>
        <dsp:cNvSpPr/>
      </dsp:nvSpPr>
      <dsp:spPr>
        <a:xfrm>
          <a:off x="5004163" y="2344405"/>
          <a:ext cx="1726129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কীভাবে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অপচয়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হয়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?</a:t>
          </a:r>
        </a:p>
      </dsp:txBody>
      <dsp:txXfrm>
        <a:off x="5256949" y="2597191"/>
        <a:ext cx="1220557" cy="1220557"/>
      </dsp:txXfrm>
    </dsp:sp>
    <dsp:sp modelId="{C531F9F8-D359-427A-B201-50BE94423A00}">
      <dsp:nvSpPr>
        <dsp:cNvPr id="0" name=""/>
        <dsp:cNvSpPr/>
      </dsp:nvSpPr>
      <dsp:spPr>
        <a:xfrm rot="15930683">
          <a:off x="5463278" y="2022831"/>
          <a:ext cx="623976" cy="26379"/>
        </a:xfrm>
        <a:custGeom>
          <a:avLst/>
          <a:gdLst/>
          <a:ahLst/>
          <a:cxnLst/>
          <a:rect l="0" t="0" r="0" b="0"/>
          <a:pathLst>
            <a:path>
              <a:moveTo>
                <a:pt x="0" y="13189"/>
              </a:moveTo>
              <a:lnTo>
                <a:pt x="623976" y="1318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5759667" y="2020421"/>
        <a:ext cx="31198" cy="31198"/>
      </dsp:txXfrm>
    </dsp:sp>
    <dsp:sp modelId="{16196F97-3181-4B58-B73F-18375A95ED5D}">
      <dsp:nvSpPr>
        <dsp:cNvPr id="0" name=""/>
        <dsp:cNvSpPr/>
      </dsp:nvSpPr>
      <dsp:spPr>
        <a:xfrm>
          <a:off x="4366021" y="0"/>
          <a:ext cx="2634332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দাঁত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ব্রাশ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করার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সময়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কল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ছেড়ে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রাখা</a:t>
          </a:r>
          <a:endParaRPr lang="en-US" sz="28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4751810" y="252786"/>
        <a:ext cx="1862754" cy="1220557"/>
      </dsp:txXfrm>
    </dsp:sp>
    <dsp:sp modelId="{6751E14B-05FB-47C6-BE4D-650511115441}">
      <dsp:nvSpPr>
        <dsp:cNvPr id="0" name=""/>
        <dsp:cNvSpPr/>
      </dsp:nvSpPr>
      <dsp:spPr>
        <a:xfrm rot="19671637">
          <a:off x="6579362" y="2670331"/>
          <a:ext cx="243676" cy="26379"/>
        </a:xfrm>
        <a:custGeom>
          <a:avLst/>
          <a:gdLst/>
          <a:ahLst/>
          <a:cxnLst/>
          <a:rect l="0" t="0" r="0" b="0"/>
          <a:pathLst>
            <a:path>
              <a:moveTo>
                <a:pt x="0" y="13189"/>
              </a:moveTo>
              <a:lnTo>
                <a:pt x="243676" y="1318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695109" y="2677428"/>
        <a:ext cx="12183" cy="12183"/>
      </dsp:txXfrm>
    </dsp:sp>
    <dsp:sp modelId="{F07B4A02-B675-4C15-AB70-FADB0C70BF68}">
      <dsp:nvSpPr>
        <dsp:cNvPr id="0" name=""/>
        <dsp:cNvSpPr/>
      </dsp:nvSpPr>
      <dsp:spPr>
        <a:xfrm>
          <a:off x="6409710" y="1148034"/>
          <a:ext cx="2723573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কাপড়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ধোয়ার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সময়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কল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অপ্রয়োজনে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ছেড়ে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রাখা</a:t>
          </a:r>
          <a:endParaRPr lang="en-US" sz="28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6808568" y="1400820"/>
        <a:ext cx="1925857" cy="1220557"/>
      </dsp:txXfrm>
    </dsp:sp>
    <dsp:sp modelId="{AE70663F-A3DA-47D7-AFF5-EDD01B68984F}">
      <dsp:nvSpPr>
        <dsp:cNvPr id="0" name=""/>
        <dsp:cNvSpPr/>
      </dsp:nvSpPr>
      <dsp:spPr>
        <a:xfrm rot="1232119">
          <a:off x="6660953" y="3577058"/>
          <a:ext cx="456280" cy="26379"/>
        </a:xfrm>
        <a:custGeom>
          <a:avLst/>
          <a:gdLst/>
          <a:ahLst/>
          <a:cxnLst/>
          <a:rect l="0" t="0" r="0" b="0"/>
          <a:pathLst>
            <a:path>
              <a:moveTo>
                <a:pt x="0" y="13189"/>
              </a:moveTo>
              <a:lnTo>
                <a:pt x="456280" y="1318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877686" y="3578841"/>
        <a:ext cx="22814" cy="22814"/>
      </dsp:txXfrm>
    </dsp:sp>
    <dsp:sp modelId="{BEEE342D-155D-4EEB-893D-3CC1B3946F97}">
      <dsp:nvSpPr>
        <dsp:cNvPr id="0" name=""/>
        <dsp:cNvSpPr/>
      </dsp:nvSpPr>
      <dsp:spPr>
        <a:xfrm>
          <a:off x="6932558" y="3233056"/>
          <a:ext cx="2614033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গোসল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করার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সময়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ঝরণা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অপ্রয়োজনে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ছেড়ে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রাখা</a:t>
          </a:r>
          <a:endParaRPr lang="en-US" sz="28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7315374" y="3485842"/>
        <a:ext cx="1848401" cy="1220557"/>
      </dsp:txXfrm>
    </dsp:sp>
    <dsp:sp modelId="{BDE539B7-A71F-4088-B136-E115BB5E621F}">
      <dsp:nvSpPr>
        <dsp:cNvPr id="0" name=""/>
        <dsp:cNvSpPr/>
      </dsp:nvSpPr>
      <dsp:spPr>
        <a:xfrm rot="5467198">
          <a:off x="5621063" y="4282036"/>
          <a:ext cx="449797" cy="26379"/>
        </a:xfrm>
        <a:custGeom>
          <a:avLst/>
          <a:gdLst/>
          <a:ahLst/>
          <a:cxnLst/>
          <a:rect l="0" t="0" r="0" b="0"/>
          <a:pathLst>
            <a:path>
              <a:moveTo>
                <a:pt x="0" y="13189"/>
              </a:moveTo>
              <a:lnTo>
                <a:pt x="449797" y="1318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5834717" y="4283980"/>
        <a:ext cx="22489" cy="22489"/>
      </dsp:txXfrm>
    </dsp:sp>
    <dsp:sp modelId="{B0A15E2F-B3BF-431F-B4B7-A2611C06E952}">
      <dsp:nvSpPr>
        <dsp:cNvPr id="0" name=""/>
        <dsp:cNvSpPr/>
      </dsp:nvSpPr>
      <dsp:spPr>
        <a:xfrm>
          <a:off x="4650047" y="4519992"/>
          <a:ext cx="2349296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হাতমুখ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ধোয়ার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কল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বন্ধ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না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endParaRPr lang="en-US" sz="28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4994093" y="4772778"/>
        <a:ext cx="1661204" cy="1220557"/>
      </dsp:txXfrm>
    </dsp:sp>
    <dsp:sp modelId="{7DEB22F3-A427-43BA-B0C7-5521B0352327}">
      <dsp:nvSpPr>
        <dsp:cNvPr id="0" name=""/>
        <dsp:cNvSpPr/>
      </dsp:nvSpPr>
      <dsp:spPr>
        <a:xfrm rot="9438860">
          <a:off x="4545111" y="3632621"/>
          <a:ext cx="546981" cy="26379"/>
        </a:xfrm>
        <a:custGeom>
          <a:avLst/>
          <a:gdLst/>
          <a:ahLst/>
          <a:cxnLst/>
          <a:rect l="0" t="0" r="0" b="0"/>
          <a:pathLst>
            <a:path>
              <a:moveTo>
                <a:pt x="0" y="13189"/>
              </a:moveTo>
              <a:lnTo>
                <a:pt x="546981" y="1318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804927" y="3632136"/>
        <a:ext cx="27349" cy="27349"/>
      </dsp:txXfrm>
    </dsp:sp>
    <dsp:sp modelId="{6C2885B2-0B42-4ED1-B2EE-1A8BA684DBC6}">
      <dsp:nvSpPr>
        <dsp:cNvPr id="0" name=""/>
        <dsp:cNvSpPr/>
      </dsp:nvSpPr>
      <dsp:spPr>
        <a:xfrm>
          <a:off x="2274938" y="3330692"/>
          <a:ext cx="2465672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প্রয়োজনের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অতিরিক্ত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পানি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ফেলে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দেওয়া</a:t>
          </a:r>
          <a:endParaRPr lang="en-US" sz="28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636027" y="3583478"/>
        <a:ext cx="1743494" cy="1220557"/>
      </dsp:txXfrm>
    </dsp:sp>
    <dsp:sp modelId="{9C6B6CD7-8E88-4D41-824A-FB426A072CB5}">
      <dsp:nvSpPr>
        <dsp:cNvPr id="0" name=""/>
        <dsp:cNvSpPr/>
      </dsp:nvSpPr>
      <dsp:spPr>
        <a:xfrm rot="12125851">
          <a:off x="4301935" y="2720110"/>
          <a:ext cx="794815" cy="26379"/>
        </a:xfrm>
        <a:custGeom>
          <a:avLst/>
          <a:gdLst/>
          <a:ahLst/>
          <a:cxnLst/>
          <a:rect l="0" t="0" r="0" b="0"/>
          <a:pathLst>
            <a:path>
              <a:moveTo>
                <a:pt x="0" y="13189"/>
              </a:moveTo>
              <a:lnTo>
                <a:pt x="794815" y="1318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679472" y="2713429"/>
        <a:ext cx="39740" cy="39740"/>
      </dsp:txXfrm>
    </dsp:sp>
    <dsp:sp modelId="{AC282747-88FB-4F4D-A9A0-0175BD78888C}">
      <dsp:nvSpPr>
        <dsp:cNvPr id="0" name=""/>
        <dsp:cNvSpPr/>
      </dsp:nvSpPr>
      <dsp:spPr>
        <a:xfrm>
          <a:off x="2177230" y="1311318"/>
          <a:ext cx="2290988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পাইপ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বা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নলে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ছিদ্র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থাকলে</a:t>
          </a:r>
          <a:endParaRPr lang="en-US" sz="28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512737" y="1564104"/>
        <a:ext cx="1619974" cy="1220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E8829-E6D2-4256-ACE8-481F0B88202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B6C12-B9D0-4F2A-BE37-E77E3459B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65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370741-AF78-0225-B579-70CA965D5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6EF6D2B-76D0-86A6-78A2-1B434D969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076AC0-B7E0-2621-3EDE-E469ECB68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310AD1-FA2F-8B9F-E960-CBC30C41F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9AAC09-FD48-6820-F471-F0C04B5BB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3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A4AE20-A967-F690-680B-3C620F0A3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EB09754-4C00-20CD-036F-2ACC170BE0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CC3EB8-7BB1-FCD1-5085-93C4F9BCD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96C32D-C2E6-CD2D-C09F-8F4547F2C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42D1B8-CD74-A01A-B13E-76D1A48E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532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1E7D2FA-A336-266F-9AC3-9B3FA224C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D839123-33C4-1C71-45C2-E7236C49BA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47A726-F88B-1675-A4E3-52F56F74B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C4CE4E6-1376-13D9-E6BD-FF8BBE1C8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9B7F77-36A9-1ED8-3432-EAA4CDF2E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57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30C583-0710-191C-7748-B14E4ACA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7D69A4-DF8D-BECF-259A-EA85D1AB2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7EA119-DE1E-ACAB-0F08-B6A8A1967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A8CBB2-CB8A-6620-E9BE-12C3B5816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FDF7F6-13B0-40F3-6755-656890C4F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74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C7BD7D-B1BD-05AE-E065-9D5A5B7DA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999C23-C5B2-0351-2304-F5303B325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0F7020-7763-0D51-6151-D5387447B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6DEE33-AFE5-56B1-7310-538B38226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286F16-3EF0-9FA9-D8E0-AB6F168F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8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33DE4A-16C9-65D2-E981-2B53CD445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D6A3B1-1D26-465E-7E7A-B684F29A6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FF0207D-B23C-E69D-99B9-1104FF669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B252A42-3D32-A95D-376D-8966498EE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07A5E7E-E2AB-195E-4EA0-042E6824D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ACB229E-5933-23FA-CBBA-A7BABBEEC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1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903A99-EFEE-6937-EC73-B05B0C114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F614462-EC3C-DECF-B8A2-7149487F0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FD47FEA-7A22-1A37-C5F0-9CCA3016AD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541D5F4-4C70-6AEC-F7EB-1B2284414B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DBD7CE6-F7FE-FF82-C063-696D282AD7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1C18D85-F8CE-B0D2-3B03-53CC0A67D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8DB3748-666E-4B38-2350-D9C69618F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70A57DA-060C-EF69-FA3C-7158AFA1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1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ACEC0A-16B6-4EFC-0078-91389D6D2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8C29DBF-7337-FFE6-579B-CD99FC01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3C063A6-9FA6-2246-7759-B664E3F93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532364A-C249-2372-B9A9-C168488C8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91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ADA9F3C-048F-0812-6493-0F1CDF99A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594B3C1-1373-83CD-AE5A-A4D5C0733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D72296-6F4A-CD62-4C97-610A98622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35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95856B-066D-0C54-04EF-80A2D2D5F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D025AB-5A7C-29D0-8CDE-E7AF47548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0C0CEDD-9305-0347-1220-B3504958E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20C57C8-58D9-C005-E53D-999598BED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594571D-CA3A-EF63-10B6-9D4916357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94969F4-7437-B025-FF96-57EFFB91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50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9CA45F-0F64-F739-7BDE-1F3A79C1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2316977-6C53-AFDE-E0B2-886F023317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53752D1-E243-D8DE-1951-AC099F15D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909E49A-26DC-BD1B-911B-9EB8E64EA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0D4148-D343-5735-FE73-9897655F1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D534B09-AAF1-964E-319B-5E347AF17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7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99E9936-C7EA-DC34-3D59-14D0C247E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EF03045-4D63-EC17-D537-CDA6AC0B9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878FE5-1C6B-22EA-1742-6C5044329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BCB9D5-1A18-A191-0E9B-B43268EF1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2AC132-3063-660B-83ED-623D456F56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2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208" y="363495"/>
            <a:ext cx="116840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63495"/>
            <a:ext cx="11277600" cy="603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0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13972D9-F465-DF11-E2EE-4B803BBE5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4272C3C-B0E8-1BF4-B9CC-803F4FEAC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64C3B7C3-2E26-2310-8A8F-6D094D36C2BE}"/>
              </a:ext>
            </a:extLst>
          </p:cNvPr>
          <p:cNvSpPr/>
          <p:nvPr/>
        </p:nvSpPr>
        <p:spPr>
          <a:xfrm>
            <a:off x="3483429" y="624143"/>
            <a:ext cx="4408714" cy="88174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দুজনে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ভাবি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91E47CD5-316D-8901-DC17-F07F3EB80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200586"/>
              </p:ext>
            </p:extLst>
          </p:nvPr>
        </p:nvGraphicFramePr>
        <p:xfrm>
          <a:off x="1455057" y="2130028"/>
          <a:ext cx="8810172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10172">
                  <a:extLst>
                    <a:ext uri="{9D8B030D-6E8A-4147-A177-3AD203B41FA5}">
                      <a16:colId xmlns:a16="http://schemas.microsoft.com/office/drawing/2014/main" xmlns="" val="890422397"/>
                    </a:ext>
                  </a:extLst>
                </a:gridCol>
              </a:tblGrid>
              <a:tr h="583387"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                </a:t>
                      </a:r>
                      <a:r>
                        <a:rPr lang="en-US" sz="4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পানির</a:t>
                      </a:r>
                      <a:r>
                        <a:rPr lang="en-US" sz="4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40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অপচয়</a:t>
                      </a:r>
                      <a:r>
                        <a:rPr lang="en-US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40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রোধের</a:t>
                      </a:r>
                      <a:r>
                        <a:rPr lang="en-US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4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উপায়</a:t>
                      </a:r>
                      <a:endParaRPr lang="en-US" sz="4000" dirty="0" smtClean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  <a:p>
                      <a:pPr algn="l"/>
                      <a:r>
                        <a:rPr lang="en-US" sz="4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                        (</a:t>
                      </a:r>
                      <a:r>
                        <a:rPr lang="en-US" sz="4000" baseline="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ভেবে</a:t>
                      </a:r>
                      <a:r>
                        <a:rPr lang="en-US" sz="4000" baseline="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লিখি</a:t>
                      </a:r>
                      <a:r>
                        <a:rPr lang="en-US" sz="4000" baseline="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)</a:t>
                      </a:r>
                      <a:endParaRPr lang="en-US" sz="4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96555983"/>
                  </a:ext>
                </a:extLst>
              </a:tr>
              <a:tr h="583387">
                <a:tc>
                  <a:txBody>
                    <a:bodyPr/>
                    <a:lstStyle/>
                    <a:p>
                      <a:pPr algn="l"/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7809169"/>
                  </a:ext>
                </a:extLst>
              </a:tr>
              <a:tr h="583387">
                <a:tc>
                  <a:txBody>
                    <a:bodyPr/>
                    <a:lstStyle/>
                    <a:p>
                      <a:pPr algn="l"/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5612544"/>
                  </a:ext>
                </a:extLst>
              </a:tr>
              <a:tr h="583387">
                <a:tc>
                  <a:txBody>
                    <a:bodyPr/>
                    <a:lstStyle/>
                    <a:p>
                      <a:pPr algn="l"/>
                      <a:endParaRPr lang="en-US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57415"/>
                  </a:ext>
                </a:extLst>
              </a:tr>
              <a:tr h="583387">
                <a:tc>
                  <a:txBody>
                    <a:bodyPr/>
                    <a:lstStyle/>
                    <a:p>
                      <a:pPr algn="l"/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038173"/>
                  </a:ext>
                </a:extLst>
              </a:tr>
              <a:tr h="583387">
                <a:tc>
                  <a:txBody>
                    <a:bodyPr/>
                    <a:lstStyle/>
                    <a:p>
                      <a:pPr algn="l"/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34145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741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B59E9E9-9A53-6107-9509-43FB2EB91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9A558BCE-D70B-BB9E-24C7-209831D57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03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C145CBA-1056-A40E-CE25-17B69A92F26D}"/>
              </a:ext>
            </a:extLst>
          </p:cNvPr>
          <p:cNvSpPr/>
          <p:nvPr/>
        </p:nvSpPr>
        <p:spPr>
          <a:xfrm>
            <a:off x="4592071" y="391887"/>
            <a:ext cx="2646930" cy="75111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EFDE4B5F-B176-FFAB-EA6B-540CB17C5FA5}"/>
              </a:ext>
            </a:extLst>
          </p:cNvPr>
          <p:cNvSpPr/>
          <p:nvPr/>
        </p:nvSpPr>
        <p:spPr>
          <a:xfrm>
            <a:off x="2382269" y="1698173"/>
            <a:ext cx="7784988" cy="261257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অপচয়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5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টি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650684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6FA83BD-D6B2-4DD7-4DB9-E42BACC5E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E463F84-55A5-D6ED-854B-E38B634C2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8FFA2C98-7658-947A-C042-22ED56174249}"/>
              </a:ext>
            </a:extLst>
          </p:cNvPr>
          <p:cNvSpPr/>
          <p:nvPr/>
        </p:nvSpPr>
        <p:spPr>
          <a:xfrm>
            <a:off x="4592071" y="391887"/>
            <a:ext cx="2646930" cy="75111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বাড়িতে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দেখব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DAE7255E-CA9B-2DF9-5E82-A3B7C92F82A7}"/>
              </a:ext>
            </a:extLst>
          </p:cNvPr>
          <p:cNvSpPr/>
          <p:nvPr/>
        </p:nvSpPr>
        <p:spPr>
          <a:xfrm>
            <a:off x="2382269" y="1698173"/>
            <a:ext cx="7784988" cy="261257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অপচয়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তালিকা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51540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0D272D6-B675-EABC-28C5-E347A42A1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39FCE70-9524-781F-3AB2-74E61D9DB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0679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B557014-D8AB-7558-38BE-A29ED13051D2}"/>
              </a:ext>
            </a:extLst>
          </p:cNvPr>
          <p:cNvSpPr/>
          <p:nvPr/>
        </p:nvSpPr>
        <p:spPr>
          <a:xfrm>
            <a:off x="3091543" y="1589314"/>
            <a:ext cx="5921828" cy="224245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303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577689-44EC-D548-776F-584D43E0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2298" y="805818"/>
            <a:ext cx="3609473" cy="10783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শিক্ষক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AC67580-E3CC-5E3C-36BC-3980A6A7D1D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275350" y="3031029"/>
            <a:ext cx="4439652" cy="233212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GB" dirty="0" err="1">
                <a:solidFill>
                  <a:schemeClr val="accent2"/>
                </a:solidFill>
              </a:rPr>
              <a:t>মো</a:t>
            </a:r>
            <a:r>
              <a:rPr lang="en-GB" dirty="0">
                <a:solidFill>
                  <a:schemeClr val="accent2"/>
                </a:solidFill>
              </a:rPr>
              <a:t>: </a:t>
            </a:r>
            <a:r>
              <a:rPr lang="en-GB" dirty="0" err="1">
                <a:solidFill>
                  <a:schemeClr val="accent2"/>
                </a:solidFill>
              </a:rPr>
              <a:t>নাজমুল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 err="1">
                <a:solidFill>
                  <a:schemeClr val="accent2"/>
                </a:solidFill>
              </a:rPr>
              <a:t>হোসেন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সহকারী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শিক্ষক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 smtClean="0">
                <a:solidFill>
                  <a:schemeClr val="accent2"/>
                </a:solidFill>
              </a:rPr>
              <a:t>শহীদ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গফুর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সরকারি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প্রাথমিক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বিদ্যালয়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পাইকগাছা,খুলনা</a:t>
            </a:r>
            <a:r>
              <a:rPr lang="en-US" dirty="0">
                <a:solidFill>
                  <a:schemeClr val="accent2"/>
                </a:solidFill>
              </a:rPr>
              <a:t> 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AFF71AC-61B2-4D03-6500-00E20E1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3" y="2597369"/>
            <a:ext cx="5272836" cy="3620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11C58B5-EBB2-3C72-EBF1-F8D3A2D22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16" y="162457"/>
            <a:ext cx="3739147" cy="23321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DC254F8-23E9-067E-97FF-513D4EE42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692" y="300568"/>
            <a:ext cx="4368800" cy="20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8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EEA1E17-1AE3-AC87-51FA-7165056F5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83A56ED-6A18-AA9C-8443-7719DAF54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pic>
        <p:nvPicPr>
          <p:cNvPr id="3" name="Picture 2" descr="A book cover with images of people gardening&#10;&#10;AI-generated content may be incorrect.">
            <a:extLst>
              <a:ext uri="{FF2B5EF4-FFF2-40B4-BE49-F238E27FC236}">
                <a16:creationId xmlns:a16="http://schemas.microsoft.com/office/drawing/2014/main" xmlns="" id="{FA3808D4-65B4-7B17-05BE-39CDBABEFB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85" y="659162"/>
            <a:ext cx="4051610" cy="53441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7901C9-573A-DCD6-3973-3EB78CB99135}"/>
              </a:ext>
            </a:extLst>
          </p:cNvPr>
          <p:cNvSpPr txBox="1"/>
          <p:nvPr/>
        </p:nvSpPr>
        <p:spPr>
          <a:xfrm>
            <a:off x="5083629" y="228599"/>
            <a:ext cx="4680857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36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D1BAA99-7D27-1571-5ADB-C1D8C50B2D5B}"/>
              </a:ext>
            </a:extLst>
          </p:cNvPr>
          <p:cNvSpPr txBox="1"/>
          <p:nvPr/>
        </p:nvSpPr>
        <p:spPr>
          <a:xfrm>
            <a:off x="4385515" y="1207601"/>
            <a:ext cx="7315200" cy="369331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শ্রেণিঃতৃতীয়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বিষয়ঃপ্রাথমিক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বিজ্ঞান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অধ্যায়ঃসাত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শিরোনামঃ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পানির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যথাযথ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1724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FE523BC-BD12-2512-F4C6-571E36283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D60F55A-FF46-9020-0C0B-3E4D102F9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855D0B08-E67D-DF4E-8F9A-6BDA386AB943}"/>
              </a:ext>
            </a:extLst>
          </p:cNvPr>
          <p:cNvSpPr/>
          <p:nvPr/>
        </p:nvSpPr>
        <p:spPr>
          <a:xfrm>
            <a:off x="4288972" y="250371"/>
            <a:ext cx="2862943" cy="87085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08DF9C10-F8F5-BF9E-B3EA-1AF1856F4A5C}"/>
              </a:ext>
            </a:extLst>
          </p:cNvPr>
          <p:cNvSpPr/>
          <p:nvPr/>
        </p:nvSpPr>
        <p:spPr>
          <a:xfrm>
            <a:off x="1257300" y="1371600"/>
            <a:ext cx="9677399" cy="35052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৫.১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অনুসন্ধানের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দৈনন্দিন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উৎস,ধরন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গুরুত্বপুর্ণ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যথাযথ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দায়িত্বশীল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48651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7E15B3E-0387-93C0-EB2B-50E09677E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1B452DF-5D7E-6CDC-DA30-1A29465D6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41023620-20B2-0C47-3DFB-D82E0F0F220F}"/>
              </a:ext>
            </a:extLst>
          </p:cNvPr>
          <p:cNvSpPr/>
          <p:nvPr/>
        </p:nvSpPr>
        <p:spPr>
          <a:xfrm>
            <a:off x="3507495" y="315686"/>
            <a:ext cx="5394722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BB1547A6-149D-46BE-DE8A-226A3C2085AC}"/>
              </a:ext>
            </a:extLst>
          </p:cNvPr>
          <p:cNvSpPr/>
          <p:nvPr/>
        </p:nvSpPr>
        <p:spPr>
          <a:xfrm>
            <a:off x="610747" y="1293234"/>
            <a:ext cx="10970505" cy="427153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!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02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35EC947-5546-2644-1048-C21C7ED01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0476130-1F91-F41E-15C1-F7EBE5C12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7E2874A0-63C3-108F-70F6-4B4F9B61994E}"/>
              </a:ext>
            </a:extLst>
          </p:cNvPr>
          <p:cNvSpPr/>
          <p:nvPr/>
        </p:nvSpPr>
        <p:spPr>
          <a:xfrm>
            <a:off x="4228249" y="402772"/>
            <a:ext cx="3735501" cy="89857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103FED0-0F4B-A857-6DF7-58E4057C364B}"/>
              </a:ext>
            </a:extLst>
          </p:cNvPr>
          <p:cNvSpPr/>
          <p:nvPr/>
        </p:nvSpPr>
        <p:spPr>
          <a:xfrm>
            <a:off x="2054252" y="2421566"/>
            <a:ext cx="8679063" cy="1763485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যথাযথ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55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DF7EB41-3FC7-5597-9FE8-49A9A03DD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3873700-2052-2668-0903-625225928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5AC29667-18C5-4C27-3FAF-B7A07C75DBE5}"/>
              </a:ext>
            </a:extLst>
          </p:cNvPr>
          <p:cNvSpPr/>
          <p:nvPr/>
        </p:nvSpPr>
        <p:spPr>
          <a:xfrm>
            <a:off x="174172" y="375822"/>
            <a:ext cx="12191999" cy="108508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যেভাবে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অপচয়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336CDCB-3F53-96BC-D26C-E3DA676DF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60" y="2283205"/>
            <a:ext cx="2259700" cy="22403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A186D05-7FBA-0F7A-85D6-48F094D165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233" y="2368930"/>
            <a:ext cx="3295650" cy="2438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BE44A5B-58F4-CE59-3A69-21E7614558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1" y="2283205"/>
            <a:ext cx="22860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5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4C98AE8-A5E9-1D4F-4040-4AFD47270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5EB6D1E-A3F0-3384-B3A6-AABCF0C27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xmlns="" id="{440FD741-F5CF-B263-AD7C-FBA606DEBC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7228527"/>
              </p:ext>
            </p:extLst>
          </p:nvPr>
        </p:nvGraphicFramePr>
        <p:xfrm>
          <a:off x="413657" y="195943"/>
          <a:ext cx="11778343" cy="6270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4032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87761C-169D-1E6D-7B24-A586F8CD9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5915738-67AD-ED80-AF34-5B87E2682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291BACE-CE90-C410-F6CC-D66F8E407CB1}"/>
              </a:ext>
            </a:extLst>
          </p:cNvPr>
          <p:cNvSpPr/>
          <p:nvPr/>
        </p:nvSpPr>
        <p:spPr>
          <a:xfrm>
            <a:off x="359229" y="256079"/>
            <a:ext cx="11473542" cy="108508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অপচয়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রোধে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CD6EEEE-3599-891B-DC50-A22EC814F9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047" y="2296168"/>
            <a:ext cx="2714625" cy="2095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570D81E-4A02-EBD5-E6B5-8DEADC664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133" y="2210001"/>
            <a:ext cx="2600325" cy="20859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9C0DBF5-BF87-0D48-CD07-960DE63AA3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744" y="2157614"/>
            <a:ext cx="2590800" cy="219075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AC581974-6698-AA18-427B-FBD1630CB9E4}"/>
              </a:ext>
            </a:extLst>
          </p:cNvPr>
          <p:cNvSpPr/>
          <p:nvPr/>
        </p:nvSpPr>
        <p:spPr>
          <a:xfrm>
            <a:off x="1436914" y="4492501"/>
            <a:ext cx="3058886" cy="10850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বালতিতে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ভরে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থালা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ধোয়া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AAD56C86-3293-2DDB-A4D0-B339A6AF0EB9}"/>
              </a:ext>
            </a:extLst>
          </p:cNvPr>
          <p:cNvSpPr/>
          <p:nvPr/>
        </p:nvSpPr>
        <p:spPr>
          <a:xfrm>
            <a:off x="5011852" y="4492501"/>
            <a:ext cx="3058886" cy="10850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বন্ধ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82A150B0-9FE5-4E9E-0036-1C4832212889}"/>
              </a:ext>
            </a:extLst>
          </p:cNvPr>
          <p:cNvSpPr/>
          <p:nvPr/>
        </p:nvSpPr>
        <p:spPr>
          <a:xfrm>
            <a:off x="8732047" y="4655786"/>
            <a:ext cx="3058886" cy="10850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অবশিষ্ট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গোরায়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ঢালা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35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179</Words>
  <Application>Microsoft Office PowerPoint</Application>
  <PresentationFormat>Custom</PresentationFormat>
  <Paragraphs>38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WPBX4125BLF092405117</dc:creator>
  <cp:lastModifiedBy>WALTON</cp:lastModifiedBy>
  <cp:revision>29</cp:revision>
  <dcterms:created xsi:type="dcterms:W3CDTF">2026-07-08T09:10:31Z</dcterms:created>
  <dcterms:modified xsi:type="dcterms:W3CDTF">2026-07-30T03:35:36Z</dcterms:modified>
</cp:coreProperties>
</file>