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7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5DEC-2F9A-4457-94CB-00294058C8D7}" type="datetimeFigureOut">
              <a:rPr lang="en-SG" smtClean="0"/>
              <a:t>30/7/2026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FBF12-0C83-4D41-8727-D2E9E6A1570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02348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5DEC-2F9A-4457-94CB-00294058C8D7}" type="datetimeFigureOut">
              <a:rPr lang="en-SG" smtClean="0"/>
              <a:t>30/7/2026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FBF12-0C83-4D41-8727-D2E9E6A1570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0777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5DEC-2F9A-4457-94CB-00294058C8D7}" type="datetimeFigureOut">
              <a:rPr lang="en-SG" smtClean="0"/>
              <a:t>30/7/2026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FBF12-0C83-4D41-8727-D2E9E6A1570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744519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5DEC-2F9A-4457-94CB-00294058C8D7}" type="datetimeFigureOut">
              <a:rPr lang="en-SG" smtClean="0"/>
              <a:t>30/7/2026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FBF12-0C83-4D41-8727-D2E9E6A1570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842391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5DEC-2F9A-4457-94CB-00294058C8D7}" type="datetimeFigureOut">
              <a:rPr lang="en-SG" smtClean="0"/>
              <a:t>30/7/2026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FBF12-0C83-4D41-8727-D2E9E6A1570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895754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5DEC-2F9A-4457-94CB-00294058C8D7}" type="datetimeFigureOut">
              <a:rPr lang="en-SG" smtClean="0"/>
              <a:t>30/7/2026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FBF12-0C83-4D41-8727-D2E9E6A1570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087132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5DEC-2F9A-4457-94CB-00294058C8D7}" type="datetimeFigureOut">
              <a:rPr lang="en-SG" smtClean="0"/>
              <a:t>30/7/2026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FBF12-0C83-4D41-8727-D2E9E6A1570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62992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5DEC-2F9A-4457-94CB-00294058C8D7}" type="datetimeFigureOut">
              <a:rPr lang="en-SG" smtClean="0"/>
              <a:t>30/7/2026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FBF12-0C83-4D41-8727-D2E9E6A1570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88204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5DEC-2F9A-4457-94CB-00294058C8D7}" type="datetimeFigureOut">
              <a:rPr lang="en-SG" smtClean="0"/>
              <a:t>30/7/2026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FBF12-0C83-4D41-8727-D2E9E6A1570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032046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5DEC-2F9A-4457-94CB-00294058C8D7}" type="datetimeFigureOut">
              <a:rPr lang="en-SG" smtClean="0"/>
              <a:t>30/7/2026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FBF12-0C83-4D41-8727-D2E9E6A1570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460476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5DEC-2F9A-4457-94CB-00294058C8D7}" type="datetimeFigureOut">
              <a:rPr lang="en-SG" smtClean="0"/>
              <a:t>30/7/2026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FBF12-0C83-4D41-8727-D2E9E6A1570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234563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45DEC-2F9A-4457-94CB-00294058C8D7}" type="datetimeFigureOut">
              <a:rPr lang="en-SG" smtClean="0"/>
              <a:t>30/7/2026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FBF12-0C83-4D41-8727-D2E9E6A1570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4844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8208" y="363495"/>
            <a:ext cx="11684000" cy="6477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63495"/>
            <a:ext cx="11277600" cy="6037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69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23" y="295422"/>
            <a:ext cx="5275384" cy="44172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9618" y="295422"/>
            <a:ext cx="6303060" cy="441725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20506" y="5120640"/>
            <a:ext cx="11352626" cy="15333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দূষণ</a:t>
            </a:r>
            <a:endParaRPr lang="en-SG" sz="7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80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98" y="197973"/>
            <a:ext cx="5808639" cy="43036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0124" y="197972"/>
            <a:ext cx="5655212" cy="430368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59655" y="5106572"/>
            <a:ext cx="11169748" cy="15333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6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দূষণ</a:t>
            </a:r>
            <a:endParaRPr lang="en-SG" sz="6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7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0099" y="328246"/>
            <a:ext cx="11716512" cy="63642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দলের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SG" sz="7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88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1660" y="206326"/>
            <a:ext cx="11690252" cy="631639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প্রাকৃতিক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সংরক্ষণের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উপায়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en-SG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5379765"/>
              </p:ext>
            </p:extLst>
          </p:nvPr>
        </p:nvGraphicFramePr>
        <p:xfrm>
          <a:off x="499871" y="3864865"/>
          <a:ext cx="11180064" cy="2195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6688">
                  <a:extLst>
                    <a:ext uri="{9D8B030D-6E8A-4147-A177-3AD203B41FA5}">
                      <a16:colId xmlns:a16="http://schemas.microsoft.com/office/drawing/2014/main" xmlns="" val="2433840830"/>
                    </a:ext>
                  </a:extLst>
                </a:gridCol>
                <a:gridCol w="3726688">
                  <a:extLst>
                    <a:ext uri="{9D8B030D-6E8A-4147-A177-3AD203B41FA5}">
                      <a16:colId xmlns:a16="http://schemas.microsoft.com/office/drawing/2014/main" xmlns="" val="4131615118"/>
                    </a:ext>
                  </a:extLst>
                </a:gridCol>
                <a:gridCol w="3726688">
                  <a:extLst>
                    <a:ext uri="{9D8B030D-6E8A-4147-A177-3AD203B41FA5}">
                      <a16:colId xmlns:a16="http://schemas.microsoft.com/office/drawing/2014/main" xmlns="" val="3945063166"/>
                    </a:ext>
                  </a:extLst>
                </a:gridCol>
              </a:tblGrid>
              <a:tr h="1334552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ব্যবহার</a:t>
                      </a:r>
                      <a:r>
                        <a:rPr lang="en-US" sz="540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540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কমানো</a:t>
                      </a:r>
                      <a:endParaRPr lang="en-SG" sz="54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পুনর্ব্যবহার</a:t>
                      </a:r>
                      <a:r>
                        <a:rPr lang="en-US" sz="540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540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করা</a:t>
                      </a:r>
                      <a:endParaRPr lang="en-SG" sz="54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পুনঃ</a:t>
                      </a:r>
                      <a:r>
                        <a:rPr lang="en-US" sz="4800" baseline="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প্রক্রিয়াকরণ</a:t>
                      </a:r>
                      <a:r>
                        <a:rPr lang="en-US" sz="4800" baseline="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800" baseline="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করা</a:t>
                      </a:r>
                      <a:endParaRPr lang="en-SG" sz="48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9607826"/>
                  </a:ext>
                </a:extLst>
              </a:tr>
              <a:tr h="640552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27585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572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0D272D6-B675-EABC-28C5-E347A42A1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339FCE70-9524-781F-3AB2-74E61D9DBF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0679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7B557014-D8AB-7558-38BE-A29ED13051D2}"/>
              </a:ext>
            </a:extLst>
          </p:cNvPr>
          <p:cNvSpPr/>
          <p:nvPr/>
        </p:nvSpPr>
        <p:spPr>
          <a:xfrm>
            <a:off x="3091543" y="1589314"/>
            <a:ext cx="5921828" cy="224245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7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83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577689-44EC-D548-776F-584D43E00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2298" y="805818"/>
            <a:ext cx="3609473" cy="107834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শিক্ষক</a:t>
            </a:r>
            <a:r>
              <a:rPr lang="en-US" dirty="0"/>
              <a:t> </a:t>
            </a:r>
            <a:r>
              <a:rPr lang="en-US" dirty="0" err="1"/>
              <a:t>পরিচিতি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AC67580-E3CC-5E3C-36BC-3980A6A7D1D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275350" y="3031029"/>
            <a:ext cx="4439652" cy="2332121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GB" dirty="0" err="1">
                <a:solidFill>
                  <a:schemeClr val="accent2"/>
                </a:solidFill>
              </a:rPr>
              <a:t>মো</a:t>
            </a:r>
            <a:r>
              <a:rPr lang="en-GB" dirty="0">
                <a:solidFill>
                  <a:schemeClr val="accent2"/>
                </a:solidFill>
              </a:rPr>
              <a:t>: </a:t>
            </a:r>
            <a:r>
              <a:rPr lang="en-GB" dirty="0" err="1">
                <a:solidFill>
                  <a:schemeClr val="accent2"/>
                </a:solidFill>
              </a:rPr>
              <a:t>নাজমুল</a:t>
            </a:r>
            <a:r>
              <a:rPr lang="en-GB" dirty="0">
                <a:solidFill>
                  <a:schemeClr val="accent2"/>
                </a:solidFill>
              </a:rPr>
              <a:t> </a:t>
            </a:r>
            <a:r>
              <a:rPr lang="en-GB" dirty="0" err="1">
                <a:solidFill>
                  <a:schemeClr val="accent2"/>
                </a:solidFill>
              </a:rPr>
              <a:t>হোসেন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>
                <a:solidFill>
                  <a:schemeClr val="accent2"/>
                </a:solidFill>
              </a:rPr>
              <a:t>সহকারী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শিক্ষক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 smtClean="0">
                <a:solidFill>
                  <a:schemeClr val="accent2"/>
                </a:solidFill>
              </a:rPr>
              <a:t>শহীদ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গফুর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সরকারি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প্রাথমিক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বিদ্যালয়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>
                <a:solidFill>
                  <a:schemeClr val="accent2"/>
                </a:solidFill>
              </a:rPr>
              <a:t>পাইকগাছা,খুলনা</a:t>
            </a:r>
            <a:r>
              <a:rPr lang="en-US" dirty="0">
                <a:solidFill>
                  <a:schemeClr val="accent2"/>
                </a:solidFill>
              </a:rPr>
              <a:t> ।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AFF71AC-61B2-4D03-6500-00E20E129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3" y="2597369"/>
            <a:ext cx="5272836" cy="36206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11C58B5-EBB2-3C72-EBF1-F8D3A2D22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16" y="162457"/>
            <a:ext cx="3739147" cy="23321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DC254F8-23E9-067E-97FF-513D4EE423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692" y="300568"/>
            <a:ext cx="4368800" cy="205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538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4745" y="196948"/>
            <a:ext cx="11873132" cy="644300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s-IN" sz="6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as-IN" sz="8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</a:p>
          <a:p>
            <a:pPr algn="ctr"/>
            <a:r>
              <a:rPr lang="as-IN" sz="8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বিষয়: প্রাথমিক বিজ্ঞান</a:t>
            </a:r>
          </a:p>
          <a:p>
            <a:pPr algn="ctr"/>
            <a:r>
              <a:rPr lang="as-IN" sz="6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অধ্যায়: </a:t>
            </a:r>
            <a:r>
              <a:rPr lang="en-US" sz="6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r>
              <a:rPr lang="as-IN" sz="6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6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প্রাকৃতিক</a:t>
            </a:r>
            <a:r>
              <a:rPr lang="en-US" sz="6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as-IN" sz="6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as-IN" sz="6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as-IN" sz="6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160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" y="225083"/>
            <a:ext cx="11816862" cy="648520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i="1" dirty="0" err="1" smtClean="0">
                <a:solidFill>
                  <a:srgbClr val="FF0000"/>
                </a:solidFill>
              </a:rPr>
              <a:t>শিখনফল</a:t>
            </a:r>
            <a:endParaRPr lang="en-US" sz="8800" i="1" dirty="0" smtClean="0">
              <a:solidFill>
                <a:srgbClr val="FF0000"/>
              </a:solidFill>
            </a:endParaRPr>
          </a:p>
          <a:p>
            <a:r>
              <a:rPr lang="en-US" sz="6600" dirty="0" smtClean="0">
                <a:solidFill>
                  <a:srgbClr val="FF0000"/>
                </a:solidFill>
              </a:rPr>
              <a:t>৫.২.২ </a:t>
            </a:r>
            <a:r>
              <a:rPr lang="en-US" sz="6600" dirty="0" err="1" smtClean="0">
                <a:solidFill>
                  <a:schemeClr val="tx1"/>
                </a:solidFill>
              </a:rPr>
              <a:t>পরিবেশ</a:t>
            </a:r>
            <a:r>
              <a:rPr lang="en-US" sz="6600" dirty="0" smtClean="0">
                <a:solidFill>
                  <a:schemeClr val="tx1"/>
                </a:solidFill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</a:rPr>
              <a:t>পরিবর্তনে</a:t>
            </a:r>
            <a:r>
              <a:rPr lang="en-US" sz="6600" dirty="0" smtClean="0">
                <a:solidFill>
                  <a:schemeClr val="tx1"/>
                </a:solidFill>
              </a:rPr>
              <a:t>  </a:t>
            </a:r>
            <a:r>
              <a:rPr lang="en-US" sz="6600" dirty="0" err="1" smtClean="0">
                <a:solidFill>
                  <a:schemeClr val="tx1"/>
                </a:solidFill>
              </a:rPr>
              <a:t>মানুষের</a:t>
            </a:r>
            <a:r>
              <a:rPr lang="en-US" sz="6600" dirty="0" smtClean="0">
                <a:solidFill>
                  <a:schemeClr val="tx1"/>
                </a:solidFill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</a:rPr>
              <a:t>কর্মকান্ডের</a:t>
            </a:r>
            <a:r>
              <a:rPr lang="en-US" sz="6600" dirty="0" smtClean="0">
                <a:solidFill>
                  <a:schemeClr val="tx1"/>
                </a:solidFill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</a:rPr>
              <a:t>প্রভাব</a:t>
            </a:r>
            <a:r>
              <a:rPr lang="en-US" sz="6600" dirty="0" smtClean="0">
                <a:solidFill>
                  <a:schemeClr val="tx1"/>
                </a:solidFill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</a:rPr>
              <a:t>চিহ্নিত</a:t>
            </a:r>
            <a:r>
              <a:rPr lang="en-US" sz="6600" dirty="0" smtClean="0">
                <a:solidFill>
                  <a:schemeClr val="tx1"/>
                </a:solidFill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</a:rPr>
              <a:t>করতে</a:t>
            </a:r>
            <a:r>
              <a:rPr lang="en-US" sz="6600" dirty="0" smtClean="0">
                <a:solidFill>
                  <a:schemeClr val="tx1"/>
                </a:solidFill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</a:rPr>
              <a:t>পারবে</a:t>
            </a:r>
            <a:r>
              <a:rPr lang="en-US" sz="6600" dirty="0" smtClean="0">
                <a:solidFill>
                  <a:schemeClr val="tx1"/>
                </a:solidFill>
              </a:rPr>
              <a:t>।</a:t>
            </a:r>
            <a:endParaRPr lang="en-SG" sz="6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56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827" y="182881"/>
            <a:ext cx="3363570" cy="19979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0142" y="168812"/>
            <a:ext cx="4093697" cy="20119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1551" y="182881"/>
            <a:ext cx="4025703" cy="19979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8500" y="4561596"/>
            <a:ext cx="3828755" cy="21205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7090" y="4561596"/>
            <a:ext cx="4044462" cy="22120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279" y="4571711"/>
            <a:ext cx="3465863" cy="228628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1827" y="2321170"/>
            <a:ext cx="11785427" cy="211015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800" dirty="0" err="1" smtClean="0">
                <a:solidFill>
                  <a:schemeClr val="tx1"/>
                </a:solidFill>
              </a:rPr>
              <a:t>পরিবেশ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</a:rPr>
              <a:t>পরিবর্তনে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</a:rPr>
              <a:t>মানুষের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</a:rPr>
              <a:t>ক্ষতিকর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</a:rPr>
              <a:t>প্রভাব</a:t>
            </a:r>
            <a:endParaRPr lang="en-SG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818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5083" y="154745"/>
            <a:ext cx="11774659" cy="649927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পরিবেশ</a:t>
            </a:r>
            <a:r>
              <a:rPr lang="en-US" sz="8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পরিবর্তনে</a:t>
            </a:r>
            <a:r>
              <a:rPr lang="en-US" sz="8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মানবসৃষ্ট</a:t>
            </a:r>
            <a:r>
              <a:rPr lang="en-US" sz="8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r>
              <a:rPr lang="en-US" sz="8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8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8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প্রভাব</a:t>
            </a:r>
            <a:r>
              <a:rPr lang="en-US" sz="8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 </a:t>
            </a:r>
          </a:p>
          <a:p>
            <a:pPr algn="ctr"/>
            <a:endParaRPr lang="en-US" sz="8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56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5083" y="267286"/>
            <a:ext cx="11718388" cy="63867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02" y="450167"/>
            <a:ext cx="11226018" cy="457199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18978" y="5338689"/>
            <a:ext cx="10930597" cy="9988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গাছপালা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কেটে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বন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উজাড়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SG" sz="4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310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" y="182881"/>
            <a:ext cx="11802794" cy="65414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6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বনভূমি</a:t>
            </a:r>
            <a:r>
              <a:rPr lang="en-US" sz="66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ধ্বংস</a:t>
            </a:r>
            <a:r>
              <a:rPr lang="en-US" sz="66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</a:p>
          <a:p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বন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উজাড়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বুঝায়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গাছপালা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উপকার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বন</a:t>
            </a:r>
            <a:r>
              <a:rPr lang="en-US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‍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উজাড়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পরিবেশের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ঘটে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SG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49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17" y="207058"/>
            <a:ext cx="5930557" cy="37147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8597" y="159433"/>
            <a:ext cx="5715880" cy="3810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03383" y="4417255"/>
            <a:ext cx="10719582" cy="184286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বায়ু</a:t>
            </a:r>
            <a:r>
              <a:rPr lang="en-US" sz="7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দূষণ</a:t>
            </a:r>
            <a:endParaRPr lang="en-SG" sz="7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7470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104</Words>
  <Application>Microsoft Office PowerPoint</Application>
  <PresentationFormat>Custom</PresentationFormat>
  <Paragraphs>27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শিক্ষক 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WALTON</cp:lastModifiedBy>
  <cp:revision>61</cp:revision>
  <dcterms:created xsi:type="dcterms:W3CDTF">2026-07-11T15:20:18Z</dcterms:created>
  <dcterms:modified xsi:type="dcterms:W3CDTF">2026-07-30T16:10:57Z</dcterms:modified>
</cp:coreProperties>
</file>