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2" r:id="rId10"/>
    <p:sldId id="269" r:id="rId11"/>
    <p:sldId id="271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49" autoAdjust="0"/>
  </p:normalViewPr>
  <p:slideViewPr>
    <p:cSldViewPr snapToGrid="0">
      <p:cViewPr varScale="1">
        <p:scale>
          <a:sx n="70" d="100"/>
          <a:sy n="70" d="100"/>
        </p:scale>
        <p:origin x="71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image" Target="../media/image3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image" Target="../media/image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4B2747-9D2D-48E2-9261-AA4E1EE1F4C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BA3720EE-9432-4811-9408-9E4E00330AE4}">
      <dgm:prSet custT="1"/>
      <dgm:spPr/>
      <dgm:t>
        <a:bodyPr/>
        <a:lstStyle/>
        <a:p>
          <a:r>
            <a:rPr lang="en-US" sz="2800" dirty="0">
              <a:solidFill>
                <a:srgbClr val="FF0000"/>
              </a:solidFill>
            </a:rPr>
            <a:t>Name:</a:t>
          </a:r>
          <a:r>
            <a:rPr lang="en-US" sz="2800" dirty="0"/>
            <a:t> </a:t>
          </a:r>
          <a:r>
            <a:rPr lang="en-US" sz="2800" b="1" dirty="0"/>
            <a:t>Md. </a:t>
          </a:r>
          <a:r>
            <a:rPr lang="en-US" sz="2800" b="1" dirty="0" err="1"/>
            <a:t>Ismoddoha</a:t>
          </a:r>
          <a:r>
            <a:rPr lang="en-US" sz="2800" b="1" dirty="0"/>
            <a:t> </a:t>
          </a:r>
          <a:r>
            <a:rPr lang="en-US" sz="2800" b="1" dirty="0" err="1"/>
            <a:t>Suvho</a:t>
          </a:r>
          <a:endParaRPr lang="en-US" sz="2800" dirty="0"/>
        </a:p>
      </dgm:t>
    </dgm:pt>
    <dgm:pt modelId="{EA354D29-EBBB-4D58-8511-7E574D9F6C40}" type="parTrans" cxnId="{6640DDDA-DF88-4E31-9468-7A0E6D74FEE1}">
      <dgm:prSet/>
      <dgm:spPr/>
      <dgm:t>
        <a:bodyPr/>
        <a:lstStyle/>
        <a:p>
          <a:endParaRPr lang="en-US" sz="2000"/>
        </a:p>
      </dgm:t>
    </dgm:pt>
    <dgm:pt modelId="{E518A227-8A36-4106-967F-5E5D599B3F66}" type="sibTrans" cxnId="{6640DDDA-DF88-4E31-9468-7A0E6D74FEE1}">
      <dgm:prSet/>
      <dgm:spPr/>
      <dgm:t>
        <a:bodyPr/>
        <a:lstStyle/>
        <a:p>
          <a:endParaRPr lang="en-US" sz="2000"/>
        </a:p>
      </dgm:t>
    </dgm:pt>
    <dgm:pt modelId="{2530EC6C-3DAF-407B-8DF0-AF9290E072F1}">
      <dgm:prSet custT="1"/>
      <dgm:spPr/>
      <dgm:t>
        <a:bodyPr/>
        <a:lstStyle/>
        <a:p>
          <a:r>
            <a:rPr lang="en-US" sz="2800" dirty="0">
              <a:solidFill>
                <a:srgbClr val="FF0000"/>
              </a:solidFill>
            </a:rPr>
            <a:t>Designation:</a:t>
          </a:r>
          <a:r>
            <a:rPr lang="en-US" sz="2800" dirty="0"/>
            <a:t> </a:t>
          </a:r>
          <a:r>
            <a:rPr lang="en-US" sz="2800" b="1" dirty="0"/>
            <a:t>Assistant Teacher</a:t>
          </a:r>
          <a:endParaRPr lang="en-US" sz="2800" dirty="0"/>
        </a:p>
      </dgm:t>
    </dgm:pt>
    <dgm:pt modelId="{1DD9AB75-ABF7-4BB0-8624-B244A3B47F51}" type="parTrans" cxnId="{373FA1D3-ACF1-45EC-A36F-C924359DC1A1}">
      <dgm:prSet/>
      <dgm:spPr/>
      <dgm:t>
        <a:bodyPr/>
        <a:lstStyle/>
        <a:p>
          <a:endParaRPr lang="en-US" sz="2000"/>
        </a:p>
      </dgm:t>
    </dgm:pt>
    <dgm:pt modelId="{B60867F5-D181-461B-ABB5-A76943341657}" type="sibTrans" cxnId="{373FA1D3-ACF1-45EC-A36F-C924359DC1A1}">
      <dgm:prSet/>
      <dgm:spPr/>
      <dgm:t>
        <a:bodyPr/>
        <a:lstStyle/>
        <a:p>
          <a:endParaRPr lang="en-US" sz="2000"/>
        </a:p>
      </dgm:t>
    </dgm:pt>
    <dgm:pt modelId="{3401307D-E884-44DF-9B6D-A803CDCFD7AE}">
      <dgm:prSet custT="1"/>
      <dgm:spPr/>
      <dgm:t>
        <a:bodyPr/>
        <a:lstStyle/>
        <a:p>
          <a:r>
            <a:rPr lang="en-US" sz="2800" dirty="0">
              <a:solidFill>
                <a:srgbClr val="FF0000"/>
              </a:solidFill>
            </a:rPr>
            <a:t>School:</a:t>
          </a:r>
          <a:r>
            <a:rPr lang="en-US" sz="2800" dirty="0"/>
            <a:t> </a:t>
          </a:r>
          <a:r>
            <a:rPr lang="en-US" sz="2400" dirty="0"/>
            <a:t>69No. </a:t>
          </a:r>
          <a:r>
            <a:rPr lang="en-US" sz="2400" dirty="0" err="1"/>
            <a:t>Dokkhin</a:t>
          </a:r>
          <a:r>
            <a:rPr lang="en-US" sz="2400" dirty="0"/>
            <a:t> </a:t>
          </a:r>
          <a:r>
            <a:rPr lang="en-US" sz="2400" dirty="0" err="1"/>
            <a:t>Nojumoddin</a:t>
          </a:r>
          <a:r>
            <a:rPr lang="en-US" sz="2400" dirty="0"/>
            <a:t> </a:t>
          </a:r>
          <a:r>
            <a:rPr lang="en-US" sz="2400" dirty="0" err="1"/>
            <a:t>Bepari</a:t>
          </a:r>
          <a:r>
            <a:rPr lang="en-US" sz="2400" dirty="0"/>
            <a:t> Kandi Tufan Ullah Govt. Primary School</a:t>
          </a:r>
          <a:endParaRPr lang="en-US" sz="2800" dirty="0"/>
        </a:p>
      </dgm:t>
    </dgm:pt>
    <dgm:pt modelId="{CE9FAC6D-8E76-4B05-9D99-52E613CEBF7D}" type="parTrans" cxnId="{F0DCF3A9-242A-4588-BB13-B2EBA0EC048F}">
      <dgm:prSet/>
      <dgm:spPr/>
      <dgm:t>
        <a:bodyPr/>
        <a:lstStyle/>
        <a:p>
          <a:endParaRPr lang="en-US" sz="2000"/>
        </a:p>
      </dgm:t>
    </dgm:pt>
    <dgm:pt modelId="{D1859393-D0B0-4EF9-A9C8-664519054789}" type="sibTrans" cxnId="{F0DCF3A9-242A-4588-BB13-B2EBA0EC048F}">
      <dgm:prSet/>
      <dgm:spPr/>
      <dgm:t>
        <a:bodyPr/>
        <a:lstStyle/>
        <a:p>
          <a:endParaRPr lang="en-US" sz="2000"/>
        </a:p>
      </dgm:t>
    </dgm:pt>
    <dgm:pt modelId="{D7F21AA2-5E81-4753-9E91-202080417AF9}" type="pres">
      <dgm:prSet presAssocID="{C64B2747-9D2D-48E2-9261-AA4E1EE1F4C4}" presName="root" presStyleCnt="0">
        <dgm:presLayoutVars>
          <dgm:dir/>
          <dgm:resizeHandles val="exact"/>
        </dgm:presLayoutVars>
      </dgm:prSet>
      <dgm:spPr/>
    </dgm:pt>
    <dgm:pt modelId="{906BE5A5-39B2-4C0B-ACFC-1518896837D0}" type="pres">
      <dgm:prSet presAssocID="{BA3720EE-9432-4811-9408-9E4E00330AE4}" presName="compNode" presStyleCnt="0"/>
      <dgm:spPr/>
    </dgm:pt>
    <dgm:pt modelId="{751995B5-3985-4277-8155-A1992F5FDEE8}" type="pres">
      <dgm:prSet presAssocID="{BA3720EE-9432-4811-9408-9E4E00330AE4}" presName="bgRect" presStyleLbl="bgShp" presStyleIdx="0" presStyleCnt="3"/>
      <dgm:spPr/>
    </dgm:pt>
    <dgm:pt modelId="{02EF9D5E-DCFE-465A-B3E3-5183B8B4421D}" type="pres">
      <dgm:prSet presAssocID="{BA3720EE-9432-4811-9408-9E4E00330AE4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"/>
        </a:ext>
      </dgm:extLst>
    </dgm:pt>
    <dgm:pt modelId="{DF88B3E9-4B61-4491-8029-042844449F07}" type="pres">
      <dgm:prSet presAssocID="{BA3720EE-9432-4811-9408-9E4E00330AE4}" presName="spaceRect" presStyleCnt="0"/>
      <dgm:spPr/>
    </dgm:pt>
    <dgm:pt modelId="{569BA7D0-A221-4ED0-8819-08FAA5B8F081}" type="pres">
      <dgm:prSet presAssocID="{BA3720EE-9432-4811-9408-9E4E00330AE4}" presName="parTx" presStyleLbl="revTx" presStyleIdx="0" presStyleCnt="3">
        <dgm:presLayoutVars>
          <dgm:chMax val="0"/>
          <dgm:chPref val="0"/>
        </dgm:presLayoutVars>
      </dgm:prSet>
      <dgm:spPr/>
    </dgm:pt>
    <dgm:pt modelId="{8BA942A8-1DDD-4329-AF13-BF81CC5E755F}" type="pres">
      <dgm:prSet presAssocID="{E518A227-8A36-4106-967F-5E5D599B3F66}" presName="sibTrans" presStyleCnt="0"/>
      <dgm:spPr/>
    </dgm:pt>
    <dgm:pt modelId="{08AB518B-9C93-4A8A-AC9F-5B0199E8B338}" type="pres">
      <dgm:prSet presAssocID="{2530EC6C-3DAF-407B-8DF0-AF9290E072F1}" presName="compNode" presStyleCnt="0"/>
      <dgm:spPr/>
    </dgm:pt>
    <dgm:pt modelId="{C25A571A-370D-4F5F-81E3-71A8D2063170}" type="pres">
      <dgm:prSet presAssocID="{2530EC6C-3DAF-407B-8DF0-AF9290E072F1}" presName="bgRect" presStyleLbl="bgShp" presStyleIdx="1" presStyleCnt="3"/>
      <dgm:spPr/>
    </dgm:pt>
    <dgm:pt modelId="{D40E58BA-08EF-41D1-B19D-C6E6F7A6C9D9}" type="pres">
      <dgm:prSet presAssocID="{2530EC6C-3DAF-407B-8DF0-AF9290E072F1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acher"/>
        </a:ext>
      </dgm:extLst>
    </dgm:pt>
    <dgm:pt modelId="{3E819C14-BCD4-48F8-A4BB-810B4403034B}" type="pres">
      <dgm:prSet presAssocID="{2530EC6C-3DAF-407B-8DF0-AF9290E072F1}" presName="spaceRect" presStyleCnt="0"/>
      <dgm:spPr/>
    </dgm:pt>
    <dgm:pt modelId="{6E33FCEC-D546-4598-8CC2-E7DE0D84B705}" type="pres">
      <dgm:prSet presAssocID="{2530EC6C-3DAF-407B-8DF0-AF9290E072F1}" presName="parTx" presStyleLbl="revTx" presStyleIdx="1" presStyleCnt="3">
        <dgm:presLayoutVars>
          <dgm:chMax val="0"/>
          <dgm:chPref val="0"/>
        </dgm:presLayoutVars>
      </dgm:prSet>
      <dgm:spPr/>
    </dgm:pt>
    <dgm:pt modelId="{D1B5AA9A-53AD-480F-B9BB-88395D224D6D}" type="pres">
      <dgm:prSet presAssocID="{B60867F5-D181-461B-ABB5-A76943341657}" presName="sibTrans" presStyleCnt="0"/>
      <dgm:spPr/>
    </dgm:pt>
    <dgm:pt modelId="{10B620B2-4B27-42CC-B19E-905319B490EB}" type="pres">
      <dgm:prSet presAssocID="{3401307D-E884-44DF-9B6D-A803CDCFD7AE}" presName="compNode" presStyleCnt="0"/>
      <dgm:spPr/>
    </dgm:pt>
    <dgm:pt modelId="{CA8C102E-3CF4-4EAB-8310-C7954A83E821}" type="pres">
      <dgm:prSet presAssocID="{3401307D-E884-44DF-9B6D-A803CDCFD7AE}" presName="bgRect" presStyleLbl="bgShp" presStyleIdx="2" presStyleCnt="3" custLinFactNeighborX="4" custLinFactNeighborY="-22864"/>
      <dgm:spPr/>
    </dgm:pt>
    <dgm:pt modelId="{B01656CA-C589-436D-AB79-675719203C81}" type="pres">
      <dgm:prSet presAssocID="{3401307D-E884-44DF-9B6D-A803CDCFD7AE}" presName="iconRect" presStyleLbl="node1" presStyleIdx="2" presStyleCnt="3" custLinFactNeighborX="-3649" custLinFactNeighborY="-4221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hoolhouse"/>
        </a:ext>
      </dgm:extLst>
    </dgm:pt>
    <dgm:pt modelId="{561F0136-F29F-4CDD-BA7F-D60E05A5C3DB}" type="pres">
      <dgm:prSet presAssocID="{3401307D-E884-44DF-9B6D-A803CDCFD7AE}" presName="spaceRect" presStyleCnt="0"/>
      <dgm:spPr/>
    </dgm:pt>
    <dgm:pt modelId="{47177685-74C3-4BEB-9AE4-4A6361C208C7}" type="pres">
      <dgm:prSet presAssocID="{3401307D-E884-44DF-9B6D-A803CDCFD7AE}" presName="parTx" presStyleLbl="revTx" presStyleIdx="2" presStyleCnt="3" custLinFactNeighborX="-1264" custLinFactNeighborY="-15010">
        <dgm:presLayoutVars>
          <dgm:chMax val="0"/>
          <dgm:chPref val="0"/>
        </dgm:presLayoutVars>
      </dgm:prSet>
      <dgm:spPr/>
    </dgm:pt>
  </dgm:ptLst>
  <dgm:cxnLst>
    <dgm:cxn modelId="{49784101-DFD1-46B6-A134-50A0DB599711}" type="presOf" srcId="{3401307D-E884-44DF-9B6D-A803CDCFD7AE}" destId="{47177685-74C3-4BEB-9AE4-4A6361C208C7}" srcOrd="0" destOrd="0" presId="urn:microsoft.com/office/officeart/2018/2/layout/IconVerticalSolidList"/>
    <dgm:cxn modelId="{0AF2B56A-EA1A-4081-A9DA-B6F3785D6840}" type="presOf" srcId="{2530EC6C-3DAF-407B-8DF0-AF9290E072F1}" destId="{6E33FCEC-D546-4598-8CC2-E7DE0D84B705}" srcOrd="0" destOrd="0" presId="urn:microsoft.com/office/officeart/2018/2/layout/IconVerticalSolidList"/>
    <dgm:cxn modelId="{CFB1177F-C186-427E-AC97-F1A9042F1C42}" type="presOf" srcId="{BA3720EE-9432-4811-9408-9E4E00330AE4}" destId="{569BA7D0-A221-4ED0-8819-08FAA5B8F081}" srcOrd="0" destOrd="0" presId="urn:microsoft.com/office/officeart/2018/2/layout/IconVerticalSolidList"/>
    <dgm:cxn modelId="{6AF997A3-5C75-430B-A8BC-41B1528937C0}" type="presOf" srcId="{C64B2747-9D2D-48E2-9261-AA4E1EE1F4C4}" destId="{D7F21AA2-5E81-4753-9E91-202080417AF9}" srcOrd="0" destOrd="0" presId="urn:microsoft.com/office/officeart/2018/2/layout/IconVerticalSolidList"/>
    <dgm:cxn modelId="{F0DCF3A9-242A-4588-BB13-B2EBA0EC048F}" srcId="{C64B2747-9D2D-48E2-9261-AA4E1EE1F4C4}" destId="{3401307D-E884-44DF-9B6D-A803CDCFD7AE}" srcOrd="2" destOrd="0" parTransId="{CE9FAC6D-8E76-4B05-9D99-52E613CEBF7D}" sibTransId="{D1859393-D0B0-4EF9-A9C8-664519054789}"/>
    <dgm:cxn modelId="{373FA1D3-ACF1-45EC-A36F-C924359DC1A1}" srcId="{C64B2747-9D2D-48E2-9261-AA4E1EE1F4C4}" destId="{2530EC6C-3DAF-407B-8DF0-AF9290E072F1}" srcOrd="1" destOrd="0" parTransId="{1DD9AB75-ABF7-4BB0-8624-B244A3B47F51}" sibTransId="{B60867F5-D181-461B-ABB5-A76943341657}"/>
    <dgm:cxn modelId="{6640DDDA-DF88-4E31-9468-7A0E6D74FEE1}" srcId="{C64B2747-9D2D-48E2-9261-AA4E1EE1F4C4}" destId="{BA3720EE-9432-4811-9408-9E4E00330AE4}" srcOrd="0" destOrd="0" parTransId="{EA354D29-EBBB-4D58-8511-7E574D9F6C40}" sibTransId="{E518A227-8A36-4106-967F-5E5D599B3F66}"/>
    <dgm:cxn modelId="{42909F18-AB6A-4864-A48A-D18E3374E818}" type="presParOf" srcId="{D7F21AA2-5E81-4753-9E91-202080417AF9}" destId="{906BE5A5-39B2-4C0B-ACFC-1518896837D0}" srcOrd="0" destOrd="0" presId="urn:microsoft.com/office/officeart/2018/2/layout/IconVerticalSolidList"/>
    <dgm:cxn modelId="{5409CF1D-DBA7-4678-9392-BE9B231D2894}" type="presParOf" srcId="{906BE5A5-39B2-4C0B-ACFC-1518896837D0}" destId="{751995B5-3985-4277-8155-A1992F5FDEE8}" srcOrd="0" destOrd="0" presId="urn:microsoft.com/office/officeart/2018/2/layout/IconVerticalSolidList"/>
    <dgm:cxn modelId="{7F7DA857-D816-486C-A7E0-10CADB3CA9C9}" type="presParOf" srcId="{906BE5A5-39B2-4C0B-ACFC-1518896837D0}" destId="{02EF9D5E-DCFE-465A-B3E3-5183B8B4421D}" srcOrd="1" destOrd="0" presId="urn:microsoft.com/office/officeart/2018/2/layout/IconVerticalSolidList"/>
    <dgm:cxn modelId="{A379B32B-721F-4F24-B3ED-D0AEF2620FA9}" type="presParOf" srcId="{906BE5A5-39B2-4C0B-ACFC-1518896837D0}" destId="{DF88B3E9-4B61-4491-8029-042844449F07}" srcOrd="2" destOrd="0" presId="urn:microsoft.com/office/officeart/2018/2/layout/IconVerticalSolidList"/>
    <dgm:cxn modelId="{D7C1D597-D25A-4487-9CDA-B7339C8528AF}" type="presParOf" srcId="{906BE5A5-39B2-4C0B-ACFC-1518896837D0}" destId="{569BA7D0-A221-4ED0-8819-08FAA5B8F081}" srcOrd="3" destOrd="0" presId="urn:microsoft.com/office/officeart/2018/2/layout/IconVerticalSolidList"/>
    <dgm:cxn modelId="{9F69A3AD-7798-4EAF-BF9F-8FABA4EAE4D8}" type="presParOf" srcId="{D7F21AA2-5E81-4753-9E91-202080417AF9}" destId="{8BA942A8-1DDD-4329-AF13-BF81CC5E755F}" srcOrd="1" destOrd="0" presId="urn:microsoft.com/office/officeart/2018/2/layout/IconVerticalSolidList"/>
    <dgm:cxn modelId="{E2F2FF6E-F018-49B1-BDC8-9DAB1E9684FA}" type="presParOf" srcId="{D7F21AA2-5E81-4753-9E91-202080417AF9}" destId="{08AB518B-9C93-4A8A-AC9F-5B0199E8B338}" srcOrd="2" destOrd="0" presId="urn:microsoft.com/office/officeart/2018/2/layout/IconVerticalSolidList"/>
    <dgm:cxn modelId="{53D55EE6-FB29-4EC9-87D9-5E810364ECAA}" type="presParOf" srcId="{08AB518B-9C93-4A8A-AC9F-5B0199E8B338}" destId="{C25A571A-370D-4F5F-81E3-71A8D2063170}" srcOrd="0" destOrd="0" presId="urn:microsoft.com/office/officeart/2018/2/layout/IconVerticalSolidList"/>
    <dgm:cxn modelId="{0C6C42DC-09CA-4AF0-81D0-9D770D2C8040}" type="presParOf" srcId="{08AB518B-9C93-4A8A-AC9F-5B0199E8B338}" destId="{D40E58BA-08EF-41D1-B19D-C6E6F7A6C9D9}" srcOrd="1" destOrd="0" presId="urn:microsoft.com/office/officeart/2018/2/layout/IconVerticalSolidList"/>
    <dgm:cxn modelId="{6BA82F2F-7B0B-40BB-B991-E20C897753DE}" type="presParOf" srcId="{08AB518B-9C93-4A8A-AC9F-5B0199E8B338}" destId="{3E819C14-BCD4-48F8-A4BB-810B4403034B}" srcOrd="2" destOrd="0" presId="urn:microsoft.com/office/officeart/2018/2/layout/IconVerticalSolidList"/>
    <dgm:cxn modelId="{97BCAAA3-7224-46F5-8026-C19E79F9F400}" type="presParOf" srcId="{08AB518B-9C93-4A8A-AC9F-5B0199E8B338}" destId="{6E33FCEC-D546-4598-8CC2-E7DE0D84B705}" srcOrd="3" destOrd="0" presId="urn:microsoft.com/office/officeart/2018/2/layout/IconVerticalSolidList"/>
    <dgm:cxn modelId="{9C45E7A3-2B2C-4A84-9D59-75D2790167FC}" type="presParOf" srcId="{D7F21AA2-5E81-4753-9E91-202080417AF9}" destId="{D1B5AA9A-53AD-480F-B9BB-88395D224D6D}" srcOrd="3" destOrd="0" presId="urn:microsoft.com/office/officeart/2018/2/layout/IconVerticalSolidList"/>
    <dgm:cxn modelId="{74596F59-32AD-446D-B54D-5545210488BD}" type="presParOf" srcId="{D7F21AA2-5E81-4753-9E91-202080417AF9}" destId="{10B620B2-4B27-42CC-B19E-905319B490EB}" srcOrd="4" destOrd="0" presId="urn:microsoft.com/office/officeart/2018/2/layout/IconVerticalSolidList"/>
    <dgm:cxn modelId="{4FDDD70E-FFCC-4152-98E8-FE2689920119}" type="presParOf" srcId="{10B620B2-4B27-42CC-B19E-905319B490EB}" destId="{CA8C102E-3CF4-4EAB-8310-C7954A83E821}" srcOrd="0" destOrd="0" presId="urn:microsoft.com/office/officeart/2018/2/layout/IconVerticalSolidList"/>
    <dgm:cxn modelId="{A20A1500-A222-4E74-A04F-0F0251AF2CD9}" type="presParOf" srcId="{10B620B2-4B27-42CC-B19E-905319B490EB}" destId="{B01656CA-C589-436D-AB79-675719203C81}" srcOrd="1" destOrd="0" presId="urn:microsoft.com/office/officeart/2018/2/layout/IconVerticalSolidList"/>
    <dgm:cxn modelId="{22EDC523-26AC-4956-A820-9CFF4A05C74F}" type="presParOf" srcId="{10B620B2-4B27-42CC-B19E-905319B490EB}" destId="{561F0136-F29F-4CDD-BA7F-D60E05A5C3DB}" srcOrd="2" destOrd="0" presId="urn:microsoft.com/office/officeart/2018/2/layout/IconVerticalSolidList"/>
    <dgm:cxn modelId="{F5560A52-A0C4-43F2-B154-DCAC0B016839}" type="presParOf" srcId="{10B620B2-4B27-42CC-B19E-905319B490EB}" destId="{47177685-74C3-4BEB-9AE4-4A6361C208C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1995B5-3985-4277-8155-A1992F5FDEE8}">
      <dsp:nvSpPr>
        <dsp:cNvPr id="0" name=""/>
        <dsp:cNvSpPr/>
      </dsp:nvSpPr>
      <dsp:spPr>
        <a:xfrm>
          <a:off x="0" y="581"/>
          <a:ext cx="7033668" cy="13600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EF9D5E-DCFE-465A-B3E3-5183B8B4421D}">
      <dsp:nvSpPr>
        <dsp:cNvPr id="0" name=""/>
        <dsp:cNvSpPr/>
      </dsp:nvSpPr>
      <dsp:spPr>
        <a:xfrm>
          <a:off x="411400" y="306581"/>
          <a:ext cx="748001" cy="74800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9BA7D0-A221-4ED0-8819-08FAA5B8F081}">
      <dsp:nvSpPr>
        <dsp:cNvPr id="0" name=""/>
        <dsp:cNvSpPr/>
      </dsp:nvSpPr>
      <dsp:spPr>
        <a:xfrm>
          <a:off x="1570803" y="581"/>
          <a:ext cx="5462864" cy="13600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3934" tIns="143934" rIns="143934" bIns="143934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rgbClr val="FF0000"/>
              </a:solidFill>
            </a:rPr>
            <a:t>Name:</a:t>
          </a:r>
          <a:r>
            <a:rPr lang="en-US" sz="2800" kern="1200" dirty="0"/>
            <a:t> </a:t>
          </a:r>
          <a:r>
            <a:rPr lang="en-US" sz="2800" b="1" kern="1200" dirty="0"/>
            <a:t>Md. </a:t>
          </a:r>
          <a:r>
            <a:rPr lang="en-US" sz="2800" b="1" kern="1200" dirty="0" err="1"/>
            <a:t>Ismoddoha</a:t>
          </a:r>
          <a:r>
            <a:rPr lang="en-US" sz="2800" b="1" kern="1200" dirty="0"/>
            <a:t> </a:t>
          </a:r>
          <a:r>
            <a:rPr lang="en-US" sz="2800" b="1" kern="1200" dirty="0" err="1"/>
            <a:t>Suvho</a:t>
          </a:r>
          <a:endParaRPr lang="en-US" sz="2800" kern="1200" dirty="0"/>
        </a:p>
      </dsp:txBody>
      <dsp:txXfrm>
        <a:off x="1570803" y="581"/>
        <a:ext cx="5462864" cy="1360003"/>
      </dsp:txXfrm>
    </dsp:sp>
    <dsp:sp modelId="{C25A571A-370D-4F5F-81E3-71A8D2063170}">
      <dsp:nvSpPr>
        <dsp:cNvPr id="0" name=""/>
        <dsp:cNvSpPr/>
      </dsp:nvSpPr>
      <dsp:spPr>
        <a:xfrm>
          <a:off x="0" y="1700584"/>
          <a:ext cx="7033668" cy="13600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0E58BA-08EF-41D1-B19D-C6E6F7A6C9D9}">
      <dsp:nvSpPr>
        <dsp:cNvPr id="0" name=""/>
        <dsp:cNvSpPr/>
      </dsp:nvSpPr>
      <dsp:spPr>
        <a:xfrm>
          <a:off x="411400" y="2006585"/>
          <a:ext cx="748001" cy="74800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33FCEC-D546-4598-8CC2-E7DE0D84B705}">
      <dsp:nvSpPr>
        <dsp:cNvPr id="0" name=""/>
        <dsp:cNvSpPr/>
      </dsp:nvSpPr>
      <dsp:spPr>
        <a:xfrm>
          <a:off x="1570803" y="1700584"/>
          <a:ext cx="5462864" cy="13600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3934" tIns="143934" rIns="143934" bIns="143934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rgbClr val="FF0000"/>
              </a:solidFill>
            </a:rPr>
            <a:t>Designation:</a:t>
          </a:r>
          <a:r>
            <a:rPr lang="en-US" sz="2800" kern="1200" dirty="0"/>
            <a:t> </a:t>
          </a:r>
          <a:r>
            <a:rPr lang="en-US" sz="2800" b="1" kern="1200" dirty="0"/>
            <a:t>Assistant Teacher</a:t>
          </a:r>
          <a:endParaRPr lang="en-US" sz="2800" kern="1200" dirty="0"/>
        </a:p>
      </dsp:txBody>
      <dsp:txXfrm>
        <a:off x="1570803" y="1700584"/>
        <a:ext cx="5462864" cy="1360003"/>
      </dsp:txXfrm>
    </dsp:sp>
    <dsp:sp modelId="{CA8C102E-3CF4-4EAB-8310-C7954A83E821}">
      <dsp:nvSpPr>
        <dsp:cNvPr id="0" name=""/>
        <dsp:cNvSpPr/>
      </dsp:nvSpPr>
      <dsp:spPr>
        <a:xfrm>
          <a:off x="0" y="3089637"/>
          <a:ext cx="7033668" cy="13600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1656CA-C589-436D-AB79-675719203C81}">
      <dsp:nvSpPr>
        <dsp:cNvPr id="0" name=""/>
        <dsp:cNvSpPr/>
      </dsp:nvSpPr>
      <dsp:spPr>
        <a:xfrm>
          <a:off x="384106" y="3390820"/>
          <a:ext cx="748001" cy="74800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177685-74C3-4BEB-9AE4-4A6361C208C7}">
      <dsp:nvSpPr>
        <dsp:cNvPr id="0" name=""/>
        <dsp:cNvSpPr/>
      </dsp:nvSpPr>
      <dsp:spPr>
        <a:xfrm>
          <a:off x="1501752" y="3196452"/>
          <a:ext cx="5462864" cy="13600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3934" tIns="143934" rIns="143934" bIns="143934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rgbClr val="FF0000"/>
              </a:solidFill>
            </a:rPr>
            <a:t>School:</a:t>
          </a:r>
          <a:r>
            <a:rPr lang="en-US" sz="2800" kern="1200" dirty="0"/>
            <a:t> </a:t>
          </a:r>
          <a:r>
            <a:rPr lang="en-US" sz="2400" kern="1200" dirty="0"/>
            <a:t>69No. </a:t>
          </a:r>
          <a:r>
            <a:rPr lang="en-US" sz="2400" kern="1200" dirty="0" err="1"/>
            <a:t>Dokkhin</a:t>
          </a:r>
          <a:r>
            <a:rPr lang="en-US" sz="2400" kern="1200" dirty="0"/>
            <a:t> </a:t>
          </a:r>
          <a:r>
            <a:rPr lang="en-US" sz="2400" kern="1200" dirty="0" err="1"/>
            <a:t>Nojumoddin</a:t>
          </a:r>
          <a:r>
            <a:rPr lang="en-US" sz="2400" kern="1200" dirty="0"/>
            <a:t> </a:t>
          </a:r>
          <a:r>
            <a:rPr lang="en-US" sz="2400" kern="1200" dirty="0" err="1"/>
            <a:t>Bepari</a:t>
          </a:r>
          <a:r>
            <a:rPr lang="en-US" sz="2400" kern="1200" dirty="0"/>
            <a:t> Kandi Tufan Ullah Govt. Primary School</a:t>
          </a:r>
          <a:endParaRPr lang="en-US" sz="2800" kern="1200" dirty="0"/>
        </a:p>
      </dsp:txBody>
      <dsp:txXfrm>
        <a:off x="1501752" y="3196452"/>
        <a:ext cx="5462864" cy="13600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260F22-00E3-405A-BEDF-9091A8BE61C1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E31F24-B115-4503-BF26-85DF851C44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37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E31F24-B115-4503-BF26-85DF851C440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30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58621-B416-4990-B4CF-BB1B7C2F80E9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2858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58621-B416-4990-B4CF-BB1B7C2F80E9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8270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58621-B416-4990-B4CF-BB1B7C2F80E9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3612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58621-B416-4990-B4CF-BB1B7C2F80E9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9910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58621-B416-4990-B4CF-BB1B7C2F80E9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2934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58621-B416-4990-B4CF-BB1B7C2F80E9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0075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58621-B416-4990-B4CF-BB1B7C2F80E9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867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58621-B416-4990-B4CF-BB1B7C2F80E9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6002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58621-B416-4990-B4CF-BB1B7C2F80E9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604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58621-B416-4990-B4CF-BB1B7C2F80E9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1026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2AF58621-B416-4990-B4CF-BB1B7C2F80E9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8458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F58621-B416-4990-B4CF-BB1B7C2F80E9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CEA132B4-6855-4D10-9137-D6E0C1F3802B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9234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15FABC7-CEFE-7247-AEC9-347744CC77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784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138FEDE-B64F-351D-DDCE-461E01E5715E}"/>
              </a:ext>
            </a:extLst>
          </p:cNvPr>
          <p:cNvSpPr txBox="1"/>
          <p:nvPr/>
        </p:nvSpPr>
        <p:spPr>
          <a:xfrm>
            <a:off x="1078173" y="-1"/>
            <a:ext cx="48515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ln w="0"/>
                <a:solidFill>
                  <a:schemeClr val="bg1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Welcome</a:t>
            </a:r>
          </a:p>
        </p:txBody>
      </p:sp>
    </p:spTree>
    <p:extLst>
      <p:ext uri="{BB962C8B-B14F-4D97-AF65-F5344CB8AC3E}">
        <p14:creationId xmlns:p14="http://schemas.microsoft.com/office/powerpoint/2010/main" val="24896708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55BD68F-8AFD-07C3-F5C3-D0FB9714AE59}"/>
              </a:ext>
            </a:extLst>
          </p:cNvPr>
          <p:cNvSpPr txBox="1"/>
          <p:nvPr/>
        </p:nvSpPr>
        <p:spPr>
          <a:xfrm>
            <a:off x="4014716" y="999253"/>
            <a:ext cx="37804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Home work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A30981-0C7F-8D52-B84F-B537550FF5D6}"/>
              </a:ext>
            </a:extLst>
          </p:cNvPr>
          <p:cNvSpPr txBox="1"/>
          <p:nvPr/>
        </p:nvSpPr>
        <p:spPr>
          <a:xfrm>
            <a:off x="1073624" y="2451122"/>
            <a:ext cx="107271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Find out all noun, pronoun and verb from Activity B from page no. 65 and 68 and write down in your notebook.</a:t>
            </a:r>
          </a:p>
        </p:txBody>
      </p:sp>
    </p:spTree>
    <p:extLst>
      <p:ext uri="{BB962C8B-B14F-4D97-AF65-F5344CB8AC3E}">
        <p14:creationId xmlns:p14="http://schemas.microsoft.com/office/powerpoint/2010/main" val="3422524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4B148E1-C2F2-647F-DAC4-757E82D9A4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534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E1E3EA0-C8C5-61B8-2D56-385EE89F0021}"/>
              </a:ext>
            </a:extLst>
          </p:cNvPr>
          <p:cNvSpPr txBox="1"/>
          <p:nvPr/>
        </p:nvSpPr>
        <p:spPr>
          <a:xfrm>
            <a:off x="3953697" y="5018618"/>
            <a:ext cx="50888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ln w="0"/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Good Bye</a:t>
            </a:r>
          </a:p>
        </p:txBody>
      </p:sp>
    </p:spTree>
    <p:extLst>
      <p:ext uri="{BB962C8B-B14F-4D97-AF65-F5344CB8AC3E}">
        <p14:creationId xmlns:p14="http://schemas.microsoft.com/office/powerpoint/2010/main" val="1036928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croll: Vertical 3">
            <a:extLst>
              <a:ext uri="{FF2B5EF4-FFF2-40B4-BE49-F238E27FC236}">
                <a16:creationId xmlns:a16="http://schemas.microsoft.com/office/drawing/2014/main" id="{024D7A33-135D-A2FB-2EA9-191E171D5F43}"/>
              </a:ext>
            </a:extLst>
          </p:cNvPr>
          <p:cNvSpPr/>
          <p:nvPr/>
        </p:nvSpPr>
        <p:spPr>
          <a:xfrm>
            <a:off x="177421" y="1347579"/>
            <a:ext cx="3903260" cy="3680244"/>
          </a:xfrm>
          <a:prstGeom prst="verticalScroll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cap="all" dirty="0">
                <a:ln w="0"/>
                <a:solidFill>
                  <a:srgbClr val="FF0000"/>
                </a:solidFill>
                <a:latin typeface="+mj-lt"/>
                <a:ea typeface="+mj-ea"/>
                <a:cs typeface="+mj-cs"/>
              </a:rPr>
              <a:t>Teacher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cap="all" dirty="0">
                <a:ln w="0"/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400" b="1" cap="all" dirty="0">
                <a:ln w="0"/>
                <a:solidFill>
                  <a:srgbClr val="FF0000"/>
                </a:solidFill>
                <a:latin typeface="+mj-lt"/>
                <a:ea typeface="+mj-ea"/>
                <a:cs typeface="+mj-cs"/>
              </a:rPr>
              <a:t>Introduction</a:t>
            </a:r>
            <a:endParaRPr lang="en-US" sz="4400" b="1" cap="all" dirty="0">
              <a:ln w="0"/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7" name="TextBox 4">
            <a:extLst>
              <a:ext uri="{FF2B5EF4-FFF2-40B4-BE49-F238E27FC236}">
                <a16:creationId xmlns:a16="http://schemas.microsoft.com/office/drawing/2014/main" id="{28F4E9DE-DC60-2777-3639-0AE82BCB45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0235967"/>
              </p:ext>
            </p:extLst>
          </p:nvPr>
        </p:nvGraphicFramePr>
        <p:xfrm>
          <a:off x="4594225" y="889000"/>
          <a:ext cx="7033668" cy="47611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7570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croll: Horizontal 1">
            <a:extLst>
              <a:ext uri="{FF2B5EF4-FFF2-40B4-BE49-F238E27FC236}">
                <a16:creationId xmlns:a16="http://schemas.microsoft.com/office/drawing/2014/main" id="{5638BC93-B1EB-DDFA-DABB-B04FE9784F0D}"/>
              </a:ext>
            </a:extLst>
          </p:cNvPr>
          <p:cNvSpPr/>
          <p:nvPr/>
        </p:nvSpPr>
        <p:spPr>
          <a:xfrm>
            <a:off x="3360919" y="359067"/>
            <a:ext cx="5162843" cy="1442464"/>
          </a:xfrm>
          <a:prstGeom prst="horizontalScroll">
            <a:avLst>
              <a:gd name="adj" fmla="val 1961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Lesson Introduction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37B351B-A56A-525B-359C-FD5FB27D42E6}"/>
              </a:ext>
            </a:extLst>
          </p:cNvPr>
          <p:cNvSpPr txBox="1"/>
          <p:nvPr/>
        </p:nvSpPr>
        <p:spPr>
          <a:xfrm>
            <a:off x="1222209" y="2325998"/>
            <a:ext cx="1017094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n w="0"/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Class:</a:t>
            </a:r>
            <a:r>
              <a:rPr lang="en-US" sz="3200" dirty="0">
                <a:ln w="0"/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Three</a:t>
            </a:r>
            <a:endParaRPr lang="en-US" sz="3200" dirty="0">
              <a:ln w="0"/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ln w="0"/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Subject: </a:t>
            </a:r>
            <a:r>
              <a:rPr lang="en-US" sz="2800" dirty="0">
                <a:ln w="0"/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English for Today</a:t>
            </a:r>
            <a:endParaRPr lang="en-US" sz="3200" dirty="0">
              <a:ln w="0"/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ln w="0"/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Unit: </a:t>
            </a:r>
            <a:r>
              <a:rPr lang="en-US" sz="28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  <a:p>
            <a:r>
              <a:rPr lang="en-US" sz="3200" dirty="0">
                <a:ln w="0"/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Lesson: </a:t>
            </a:r>
            <a:r>
              <a:rPr lang="en-US" sz="3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200" dirty="0">
              <a:ln w="0"/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ln w="0"/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Lesson Title: </a:t>
            </a:r>
            <a:r>
              <a:rPr lang="en-US" sz="2800" dirty="0">
                <a:ln w="0"/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Joyful School Time 2</a:t>
            </a:r>
            <a:endParaRPr lang="en-US" sz="3200" dirty="0">
              <a:ln w="0"/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ln w="0"/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Lesson Part: </a:t>
            </a:r>
            <a:r>
              <a:rPr lang="en-US" sz="3200" dirty="0">
                <a:ln w="0"/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>
                <a:ln w="0"/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Review Sessions 64 &amp; 65)</a:t>
            </a:r>
          </a:p>
          <a:p>
            <a:r>
              <a:rPr lang="en-US" sz="3200" dirty="0">
                <a:ln w="0"/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Page: </a:t>
            </a:r>
            <a:r>
              <a:rPr lang="en-US" sz="2800" dirty="0">
                <a:ln w="0"/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68</a:t>
            </a:r>
            <a:r>
              <a:rPr lang="en-US" sz="28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-69</a:t>
            </a:r>
            <a:endParaRPr lang="en-US" sz="3200" dirty="0">
              <a:ln w="0"/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710784-015E-DDAE-72F0-81B808C7E942}"/>
              </a:ext>
            </a:extLst>
          </p:cNvPr>
          <p:cNvSpPr txBox="1"/>
          <p:nvPr/>
        </p:nvSpPr>
        <p:spPr>
          <a:xfrm>
            <a:off x="8523762" y="2530715"/>
            <a:ext cx="2152357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n w="0"/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Time: 40 Minutes  </a:t>
            </a:r>
          </a:p>
        </p:txBody>
      </p:sp>
    </p:spTree>
    <p:extLst>
      <p:ext uri="{BB962C8B-B14F-4D97-AF65-F5344CB8AC3E}">
        <p14:creationId xmlns:p14="http://schemas.microsoft.com/office/powerpoint/2010/main" val="567131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croll: Vertical 4">
            <a:extLst>
              <a:ext uri="{FF2B5EF4-FFF2-40B4-BE49-F238E27FC236}">
                <a16:creationId xmlns:a16="http://schemas.microsoft.com/office/drawing/2014/main" id="{C287BA09-F1E6-B3D3-0A5B-A7B3A7497669}"/>
              </a:ext>
            </a:extLst>
          </p:cNvPr>
          <p:cNvSpPr/>
          <p:nvPr/>
        </p:nvSpPr>
        <p:spPr>
          <a:xfrm>
            <a:off x="3789564" y="621813"/>
            <a:ext cx="4389120" cy="886265"/>
          </a:xfrm>
          <a:prstGeom prst="verticalScroll">
            <a:avLst>
              <a:gd name="adj" fmla="val 23279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Learning Outcomes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F295AE3-CE12-2E60-8D89-4EDD765ADB30}"/>
              </a:ext>
            </a:extLst>
          </p:cNvPr>
          <p:cNvSpPr/>
          <p:nvPr/>
        </p:nvSpPr>
        <p:spPr>
          <a:xfrm>
            <a:off x="1135038" y="2609820"/>
            <a:ext cx="9921923" cy="2289726"/>
          </a:xfrm>
          <a:custGeom>
            <a:avLst/>
            <a:gdLst>
              <a:gd name="csX0" fmla="*/ 0 w 9921923"/>
              <a:gd name="csY0" fmla="*/ 0 h 2289726"/>
              <a:gd name="csX1" fmla="*/ 363804 w 9921923"/>
              <a:gd name="csY1" fmla="*/ 0 h 2289726"/>
              <a:gd name="csX2" fmla="*/ 1124485 w 9921923"/>
              <a:gd name="csY2" fmla="*/ 0 h 2289726"/>
              <a:gd name="csX3" fmla="*/ 1785946 w 9921923"/>
              <a:gd name="csY3" fmla="*/ 0 h 2289726"/>
              <a:gd name="csX4" fmla="*/ 2645846 w 9921923"/>
              <a:gd name="csY4" fmla="*/ 0 h 2289726"/>
              <a:gd name="csX5" fmla="*/ 3108869 w 9921923"/>
              <a:gd name="csY5" fmla="*/ 0 h 2289726"/>
              <a:gd name="csX6" fmla="*/ 3869550 w 9921923"/>
              <a:gd name="csY6" fmla="*/ 0 h 2289726"/>
              <a:gd name="csX7" fmla="*/ 4729450 w 9921923"/>
              <a:gd name="csY7" fmla="*/ 0 h 2289726"/>
              <a:gd name="csX8" fmla="*/ 5589350 w 9921923"/>
              <a:gd name="csY8" fmla="*/ 0 h 2289726"/>
              <a:gd name="csX9" fmla="*/ 6151592 w 9921923"/>
              <a:gd name="csY9" fmla="*/ 0 h 2289726"/>
              <a:gd name="csX10" fmla="*/ 6813054 w 9921923"/>
              <a:gd name="csY10" fmla="*/ 0 h 2289726"/>
              <a:gd name="csX11" fmla="*/ 7375296 w 9921923"/>
              <a:gd name="csY11" fmla="*/ 0 h 2289726"/>
              <a:gd name="csX12" fmla="*/ 8036758 w 9921923"/>
              <a:gd name="csY12" fmla="*/ 0 h 2289726"/>
              <a:gd name="csX13" fmla="*/ 8400561 w 9921923"/>
              <a:gd name="csY13" fmla="*/ 0 h 2289726"/>
              <a:gd name="csX14" fmla="*/ 9260461 w 9921923"/>
              <a:gd name="csY14" fmla="*/ 0 h 2289726"/>
              <a:gd name="csX15" fmla="*/ 9921923 w 9921923"/>
              <a:gd name="csY15" fmla="*/ 0 h 2289726"/>
              <a:gd name="csX16" fmla="*/ 9921923 w 9921923"/>
              <a:gd name="csY16" fmla="*/ 618226 h 2289726"/>
              <a:gd name="csX17" fmla="*/ 9921923 w 9921923"/>
              <a:gd name="csY17" fmla="*/ 1190658 h 2289726"/>
              <a:gd name="csX18" fmla="*/ 9921923 w 9921923"/>
              <a:gd name="csY18" fmla="*/ 1694397 h 2289726"/>
              <a:gd name="csX19" fmla="*/ 9921923 w 9921923"/>
              <a:gd name="csY19" fmla="*/ 2289726 h 2289726"/>
              <a:gd name="csX20" fmla="*/ 9558119 w 9921923"/>
              <a:gd name="csY20" fmla="*/ 2289726 h 2289726"/>
              <a:gd name="csX21" fmla="*/ 9095096 w 9921923"/>
              <a:gd name="csY21" fmla="*/ 2289726 h 2289726"/>
              <a:gd name="csX22" fmla="*/ 8532854 w 9921923"/>
              <a:gd name="csY22" fmla="*/ 2289726 h 2289726"/>
              <a:gd name="csX23" fmla="*/ 7871392 w 9921923"/>
              <a:gd name="csY23" fmla="*/ 2289726 h 2289726"/>
              <a:gd name="csX24" fmla="*/ 7408369 w 9921923"/>
              <a:gd name="csY24" fmla="*/ 2289726 h 2289726"/>
              <a:gd name="csX25" fmla="*/ 6746908 w 9921923"/>
              <a:gd name="csY25" fmla="*/ 2289726 h 2289726"/>
              <a:gd name="csX26" fmla="*/ 5986227 w 9921923"/>
              <a:gd name="csY26" fmla="*/ 2289726 h 2289726"/>
              <a:gd name="csX27" fmla="*/ 5324765 w 9921923"/>
              <a:gd name="csY27" fmla="*/ 2289726 h 2289726"/>
              <a:gd name="csX28" fmla="*/ 4960962 w 9921923"/>
              <a:gd name="csY28" fmla="*/ 2289726 h 2289726"/>
              <a:gd name="csX29" fmla="*/ 4398719 w 9921923"/>
              <a:gd name="csY29" fmla="*/ 2289726 h 2289726"/>
              <a:gd name="csX30" fmla="*/ 3638038 w 9921923"/>
              <a:gd name="csY30" fmla="*/ 2289726 h 2289726"/>
              <a:gd name="csX31" fmla="*/ 3075796 w 9921923"/>
              <a:gd name="csY31" fmla="*/ 2289726 h 2289726"/>
              <a:gd name="csX32" fmla="*/ 2612773 w 9921923"/>
              <a:gd name="csY32" fmla="*/ 2289726 h 2289726"/>
              <a:gd name="csX33" fmla="*/ 1752873 w 9921923"/>
              <a:gd name="csY33" fmla="*/ 2289726 h 2289726"/>
              <a:gd name="csX34" fmla="*/ 1190631 w 9921923"/>
              <a:gd name="csY34" fmla="*/ 2289726 h 2289726"/>
              <a:gd name="csX35" fmla="*/ 826827 w 9921923"/>
              <a:gd name="csY35" fmla="*/ 2289726 h 2289726"/>
              <a:gd name="csX36" fmla="*/ 0 w 9921923"/>
              <a:gd name="csY36" fmla="*/ 2289726 h 2289726"/>
              <a:gd name="csX37" fmla="*/ 0 w 9921923"/>
              <a:gd name="csY37" fmla="*/ 1694397 h 2289726"/>
              <a:gd name="csX38" fmla="*/ 0 w 9921923"/>
              <a:gd name="csY38" fmla="*/ 1121966 h 2289726"/>
              <a:gd name="csX39" fmla="*/ 0 w 9921923"/>
              <a:gd name="csY39" fmla="*/ 549534 h 2289726"/>
              <a:gd name="csX40" fmla="*/ 0 w 9921923"/>
              <a:gd name="csY40" fmla="*/ 0 h 228972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</a:cxnLst>
            <a:rect l="l" t="t" r="r" b="b"/>
            <a:pathLst>
              <a:path w="9921923" h="2289726" extrusionOk="0">
                <a:moveTo>
                  <a:pt x="0" y="0"/>
                </a:moveTo>
                <a:cubicBezTo>
                  <a:pt x="131837" y="16025"/>
                  <a:pt x="242297" y="-3575"/>
                  <a:pt x="363804" y="0"/>
                </a:cubicBezTo>
                <a:cubicBezTo>
                  <a:pt x="485311" y="3575"/>
                  <a:pt x="878294" y="-29708"/>
                  <a:pt x="1124485" y="0"/>
                </a:cubicBezTo>
                <a:cubicBezTo>
                  <a:pt x="1370676" y="29708"/>
                  <a:pt x="1496012" y="-17129"/>
                  <a:pt x="1785946" y="0"/>
                </a:cubicBezTo>
                <a:cubicBezTo>
                  <a:pt x="2075880" y="17129"/>
                  <a:pt x="2260821" y="-16011"/>
                  <a:pt x="2645846" y="0"/>
                </a:cubicBezTo>
                <a:cubicBezTo>
                  <a:pt x="3030871" y="16011"/>
                  <a:pt x="2998152" y="-19251"/>
                  <a:pt x="3108869" y="0"/>
                </a:cubicBezTo>
                <a:cubicBezTo>
                  <a:pt x="3219586" y="19251"/>
                  <a:pt x="3694583" y="30599"/>
                  <a:pt x="3869550" y="0"/>
                </a:cubicBezTo>
                <a:cubicBezTo>
                  <a:pt x="4044517" y="-30599"/>
                  <a:pt x="4452962" y="-21530"/>
                  <a:pt x="4729450" y="0"/>
                </a:cubicBezTo>
                <a:cubicBezTo>
                  <a:pt x="5005938" y="21530"/>
                  <a:pt x="5282235" y="222"/>
                  <a:pt x="5589350" y="0"/>
                </a:cubicBezTo>
                <a:cubicBezTo>
                  <a:pt x="5896465" y="-222"/>
                  <a:pt x="6031536" y="-1390"/>
                  <a:pt x="6151592" y="0"/>
                </a:cubicBezTo>
                <a:cubicBezTo>
                  <a:pt x="6271648" y="1390"/>
                  <a:pt x="6566908" y="-13312"/>
                  <a:pt x="6813054" y="0"/>
                </a:cubicBezTo>
                <a:cubicBezTo>
                  <a:pt x="7059200" y="13312"/>
                  <a:pt x="7225330" y="23863"/>
                  <a:pt x="7375296" y="0"/>
                </a:cubicBezTo>
                <a:cubicBezTo>
                  <a:pt x="7525262" y="-23863"/>
                  <a:pt x="7843366" y="-22510"/>
                  <a:pt x="8036758" y="0"/>
                </a:cubicBezTo>
                <a:cubicBezTo>
                  <a:pt x="8230150" y="22510"/>
                  <a:pt x="8306112" y="-9031"/>
                  <a:pt x="8400561" y="0"/>
                </a:cubicBezTo>
                <a:cubicBezTo>
                  <a:pt x="8495010" y="9031"/>
                  <a:pt x="8951440" y="-23416"/>
                  <a:pt x="9260461" y="0"/>
                </a:cubicBezTo>
                <a:cubicBezTo>
                  <a:pt x="9569482" y="23416"/>
                  <a:pt x="9741971" y="-18217"/>
                  <a:pt x="9921923" y="0"/>
                </a:cubicBezTo>
                <a:cubicBezTo>
                  <a:pt x="9932570" y="136184"/>
                  <a:pt x="9916655" y="430402"/>
                  <a:pt x="9921923" y="618226"/>
                </a:cubicBezTo>
                <a:cubicBezTo>
                  <a:pt x="9927191" y="806050"/>
                  <a:pt x="9908671" y="915361"/>
                  <a:pt x="9921923" y="1190658"/>
                </a:cubicBezTo>
                <a:cubicBezTo>
                  <a:pt x="9935175" y="1465955"/>
                  <a:pt x="9912839" y="1532332"/>
                  <a:pt x="9921923" y="1694397"/>
                </a:cubicBezTo>
                <a:cubicBezTo>
                  <a:pt x="9931007" y="1856462"/>
                  <a:pt x="9904755" y="2093375"/>
                  <a:pt x="9921923" y="2289726"/>
                </a:cubicBezTo>
                <a:cubicBezTo>
                  <a:pt x="9805049" y="2284775"/>
                  <a:pt x="9651917" y="2278422"/>
                  <a:pt x="9558119" y="2289726"/>
                </a:cubicBezTo>
                <a:cubicBezTo>
                  <a:pt x="9464321" y="2301030"/>
                  <a:pt x="9312581" y="2306424"/>
                  <a:pt x="9095096" y="2289726"/>
                </a:cubicBezTo>
                <a:cubicBezTo>
                  <a:pt x="8877611" y="2273028"/>
                  <a:pt x="8692328" y="2293822"/>
                  <a:pt x="8532854" y="2289726"/>
                </a:cubicBezTo>
                <a:cubicBezTo>
                  <a:pt x="8373380" y="2285630"/>
                  <a:pt x="8082043" y="2306650"/>
                  <a:pt x="7871392" y="2289726"/>
                </a:cubicBezTo>
                <a:cubicBezTo>
                  <a:pt x="7660741" y="2272802"/>
                  <a:pt x="7631283" y="2267892"/>
                  <a:pt x="7408369" y="2289726"/>
                </a:cubicBezTo>
                <a:cubicBezTo>
                  <a:pt x="7185455" y="2311560"/>
                  <a:pt x="6942478" y="2289681"/>
                  <a:pt x="6746908" y="2289726"/>
                </a:cubicBezTo>
                <a:cubicBezTo>
                  <a:pt x="6551338" y="2289771"/>
                  <a:pt x="6175551" y="2257973"/>
                  <a:pt x="5986227" y="2289726"/>
                </a:cubicBezTo>
                <a:cubicBezTo>
                  <a:pt x="5796903" y="2321479"/>
                  <a:pt x="5581646" y="2280788"/>
                  <a:pt x="5324765" y="2289726"/>
                </a:cubicBezTo>
                <a:cubicBezTo>
                  <a:pt x="5067884" y="2298664"/>
                  <a:pt x="5091582" y="2283833"/>
                  <a:pt x="4960962" y="2289726"/>
                </a:cubicBezTo>
                <a:cubicBezTo>
                  <a:pt x="4830342" y="2295619"/>
                  <a:pt x="4551879" y="2269104"/>
                  <a:pt x="4398719" y="2289726"/>
                </a:cubicBezTo>
                <a:cubicBezTo>
                  <a:pt x="4245559" y="2310348"/>
                  <a:pt x="3919623" y="2276656"/>
                  <a:pt x="3638038" y="2289726"/>
                </a:cubicBezTo>
                <a:cubicBezTo>
                  <a:pt x="3356453" y="2302796"/>
                  <a:pt x="3315507" y="2308820"/>
                  <a:pt x="3075796" y="2289726"/>
                </a:cubicBezTo>
                <a:cubicBezTo>
                  <a:pt x="2836085" y="2270632"/>
                  <a:pt x="2838033" y="2289259"/>
                  <a:pt x="2612773" y="2289726"/>
                </a:cubicBezTo>
                <a:cubicBezTo>
                  <a:pt x="2387513" y="2290193"/>
                  <a:pt x="1991932" y="2273503"/>
                  <a:pt x="1752873" y="2289726"/>
                </a:cubicBezTo>
                <a:cubicBezTo>
                  <a:pt x="1513814" y="2305949"/>
                  <a:pt x="1401813" y="2282724"/>
                  <a:pt x="1190631" y="2289726"/>
                </a:cubicBezTo>
                <a:cubicBezTo>
                  <a:pt x="979449" y="2296728"/>
                  <a:pt x="982868" y="2277711"/>
                  <a:pt x="826827" y="2289726"/>
                </a:cubicBezTo>
                <a:cubicBezTo>
                  <a:pt x="670786" y="2301741"/>
                  <a:pt x="389724" y="2289759"/>
                  <a:pt x="0" y="2289726"/>
                </a:cubicBezTo>
                <a:cubicBezTo>
                  <a:pt x="7755" y="2134238"/>
                  <a:pt x="-9752" y="1907178"/>
                  <a:pt x="0" y="1694397"/>
                </a:cubicBezTo>
                <a:cubicBezTo>
                  <a:pt x="9752" y="1481616"/>
                  <a:pt x="-11206" y="1294539"/>
                  <a:pt x="0" y="1121966"/>
                </a:cubicBezTo>
                <a:cubicBezTo>
                  <a:pt x="11206" y="949393"/>
                  <a:pt x="-19468" y="812622"/>
                  <a:pt x="0" y="549534"/>
                </a:cubicBezTo>
                <a:cubicBezTo>
                  <a:pt x="19468" y="286446"/>
                  <a:pt x="-8133" y="193100"/>
                  <a:pt x="0" y="0"/>
                </a:cubicBezTo>
                <a:close/>
              </a:path>
            </a:pathLst>
          </a:custGeom>
          <a:noFill/>
          <a:ln>
            <a:solidFill>
              <a:srgbClr val="FFFF00"/>
            </a:solidFill>
            <a:extLst>
              <a:ext uri="{C807C97D-BFC1-408E-A445-0C87EB9F89A2}">
                <ask:lineSketchStyleProps xmlns:ask="http://schemas.microsoft.com/office/drawing/2018/sketchyshapes" sd="150365413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4.2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Reading aloud simple sentences with proper stress, intonation and punctuation.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9.1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Recognising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using capitalization and punctuation marks for meaningful communication. (full stop)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932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1251706-0166-16A1-1831-ADE07C9AF60A}"/>
              </a:ext>
            </a:extLst>
          </p:cNvPr>
          <p:cNvSpPr txBox="1"/>
          <p:nvPr/>
        </p:nvSpPr>
        <p:spPr>
          <a:xfrm>
            <a:off x="3013881" y="238143"/>
            <a:ext cx="61642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Who are in the pictures?</a:t>
            </a:r>
            <a:endParaRPr lang="en-US" sz="4000" b="1" dirty="0">
              <a:ln w="0"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D6D353-FF3B-B1F4-BF0A-B089844400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" r="50000" b="43825"/>
          <a:stretch>
            <a:fillRect/>
          </a:stretch>
        </p:blipFill>
        <p:spPr>
          <a:xfrm>
            <a:off x="825316" y="1113020"/>
            <a:ext cx="5005858" cy="28288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DE566E0-3EB1-F2E1-52D5-002B744A95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05" r="1476" b="45355"/>
          <a:stretch>
            <a:fillRect/>
          </a:stretch>
        </p:blipFill>
        <p:spPr>
          <a:xfrm>
            <a:off x="6599811" y="1113020"/>
            <a:ext cx="4702773" cy="282880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9CE3772-AD0D-130D-ADCC-683169C4C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" t="57478" r="50000"/>
          <a:stretch>
            <a:fillRect/>
          </a:stretch>
        </p:blipFill>
        <p:spPr>
          <a:xfrm>
            <a:off x="825316" y="4108817"/>
            <a:ext cx="5005858" cy="230907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BE00AF6-F2C6-238A-2E24-0F16582881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05" t="57478" r="1229"/>
          <a:stretch>
            <a:fillRect/>
          </a:stretch>
        </p:blipFill>
        <p:spPr>
          <a:xfrm>
            <a:off x="6599811" y="4064446"/>
            <a:ext cx="4702773" cy="2353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890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710223A-87DD-CD95-F322-F8272FA84C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964" y="1686990"/>
            <a:ext cx="8811652" cy="43043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EDB5283-636D-9F02-E1E9-FE67BC60E6C2}"/>
              </a:ext>
            </a:extLst>
          </p:cNvPr>
          <p:cNvSpPr txBox="1"/>
          <p:nvPr/>
        </p:nvSpPr>
        <p:spPr>
          <a:xfrm>
            <a:off x="2494002" y="512691"/>
            <a:ext cx="70035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n w="0"/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Find Noun, Pronoun and Verb</a:t>
            </a:r>
          </a:p>
        </p:txBody>
      </p:sp>
    </p:spTree>
    <p:extLst>
      <p:ext uri="{BB962C8B-B14F-4D97-AF65-F5344CB8AC3E}">
        <p14:creationId xmlns:p14="http://schemas.microsoft.com/office/powerpoint/2010/main" val="1460847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074C643-41D5-477B-B382-9E79044F72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0C007DB-1491-4C70-9CC3-6B3D16C7A1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7"/>
            <a:ext cx="10905067" cy="556683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807608E-648A-42CC-8A08-1DE615E552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57682B-C0E6-FE64-EE33-DD57981FA0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24" y="1094108"/>
            <a:ext cx="4598011" cy="459801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913AFFE-61C6-9369-B38A-AB7DCD89C5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2947" y="2929744"/>
            <a:ext cx="5452534" cy="20469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8EE62CF-075F-FA3F-C95B-F9BE643CAEE9}"/>
              </a:ext>
            </a:extLst>
          </p:cNvPr>
          <p:cNvSpPr txBox="1"/>
          <p:nvPr/>
        </p:nvSpPr>
        <p:spPr>
          <a:xfrm>
            <a:off x="5956350" y="1094108"/>
            <a:ext cx="50496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rgbClr val="FF0000"/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Write the correct answer in group </a:t>
            </a:r>
          </a:p>
        </p:txBody>
      </p:sp>
    </p:spTree>
    <p:extLst>
      <p:ext uri="{BB962C8B-B14F-4D97-AF65-F5344CB8AC3E}">
        <p14:creationId xmlns:p14="http://schemas.microsoft.com/office/powerpoint/2010/main" val="17899995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BF10079-0067-92C1-A9E1-FEED401577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515" y="2509837"/>
            <a:ext cx="10750970" cy="23479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8C6D712-9DEF-8D9B-6C33-C19BDD096BF8}"/>
              </a:ext>
            </a:extLst>
          </p:cNvPr>
          <p:cNvSpPr txBox="1"/>
          <p:nvPr/>
        </p:nvSpPr>
        <p:spPr>
          <a:xfrm>
            <a:off x="1869743" y="374622"/>
            <a:ext cx="79975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002060"/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Write correct sentences using capital letters in your notebook</a:t>
            </a:r>
          </a:p>
        </p:txBody>
      </p:sp>
    </p:spTree>
    <p:extLst>
      <p:ext uri="{BB962C8B-B14F-4D97-AF65-F5344CB8AC3E}">
        <p14:creationId xmlns:p14="http://schemas.microsoft.com/office/powerpoint/2010/main" val="3770755520"/>
      </p:ext>
    </p:extLst>
  </p:cSld>
  <p:clrMapOvr>
    <a:masterClrMapping/>
  </p:clrMapOvr>
  <p:transition spd="slow"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DB0534E-14D8-FAB5-2FB4-9A5C677A12A9}"/>
              </a:ext>
            </a:extLst>
          </p:cNvPr>
          <p:cNvSpPr txBox="1"/>
          <p:nvPr/>
        </p:nvSpPr>
        <p:spPr>
          <a:xfrm>
            <a:off x="452650" y="3261815"/>
            <a:ext cx="112866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orshi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ani go to school.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oloy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their friend. </a:t>
            </a:r>
            <a:r>
              <a:rPr lang="en-US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village is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ulbari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river 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adma flows by his village. 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riday and 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aturday are their holidays.  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E24CF0-888D-CBF0-D6B1-051D921AA69C}"/>
              </a:ext>
            </a:extLst>
          </p:cNvPr>
          <p:cNvSpPr txBox="1"/>
          <p:nvPr/>
        </p:nvSpPr>
        <p:spPr>
          <a:xfrm>
            <a:off x="2947918" y="1146412"/>
            <a:ext cx="5950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Compare with your answers</a:t>
            </a:r>
          </a:p>
        </p:txBody>
      </p:sp>
    </p:spTree>
    <p:extLst>
      <p:ext uri="{BB962C8B-B14F-4D97-AF65-F5344CB8AC3E}">
        <p14:creationId xmlns:p14="http://schemas.microsoft.com/office/powerpoint/2010/main" val="35710530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706</TotalTime>
  <Words>192</Words>
  <Application>Microsoft Office PowerPoint</Application>
  <PresentationFormat>Widescreen</PresentationFormat>
  <Paragraphs>28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Gill Sans MT</vt:lpstr>
      <vt:lpstr>Times New Roman</vt:lpstr>
      <vt:lpstr>Gallery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Pedp4  WPBX5105GRF052201057</dc:creator>
  <cp:lastModifiedBy>Pedp4  WPBX5105GRF052201057</cp:lastModifiedBy>
  <cp:revision>62</cp:revision>
  <dcterms:created xsi:type="dcterms:W3CDTF">2023-12-04T06:07:18Z</dcterms:created>
  <dcterms:modified xsi:type="dcterms:W3CDTF">2026-07-30T16:37:43Z</dcterms:modified>
</cp:coreProperties>
</file>