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-34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226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231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909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4792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360744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4605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1994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607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97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616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2752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7986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588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744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04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765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882A6-5B09-4DC4-A75E-DA8C01E7CDE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2BE18ED-EEFC-42F5-B2D4-6759153CF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1481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01288" y="2493819"/>
            <a:ext cx="809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 smtClean="0">
                <a:solidFill>
                  <a:srgbClr val="00B050"/>
                </a:solidFill>
              </a:rPr>
              <a:t>সবাইকে</a:t>
            </a:r>
            <a:r>
              <a:rPr lang="en-US" sz="8000" dirty="0" smtClean="0">
                <a:solidFill>
                  <a:srgbClr val="00B050"/>
                </a:solidFill>
              </a:rPr>
              <a:t> </a:t>
            </a:r>
            <a:r>
              <a:rPr lang="en-US" sz="8000" dirty="0" err="1" smtClean="0">
                <a:solidFill>
                  <a:srgbClr val="00B050"/>
                </a:solidFill>
              </a:rPr>
              <a:t>স্বাগতম</a:t>
            </a:r>
            <a:endParaRPr lang="en-US" sz="8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65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5033" y="688769"/>
            <a:ext cx="75645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 smtClean="0">
                <a:solidFill>
                  <a:srgbClr val="00B050"/>
                </a:solidFill>
              </a:rPr>
              <a:t>শিক্ষক</a:t>
            </a:r>
            <a:r>
              <a:rPr lang="en-US" sz="8000" dirty="0" smtClean="0">
                <a:solidFill>
                  <a:srgbClr val="00B050"/>
                </a:solidFill>
              </a:rPr>
              <a:t> </a:t>
            </a:r>
            <a:r>
              <a:rPr lang="en-US" sz="8000" dirty="0" err="1" smtClean="0">
                <a:solidFill>
                  <a:srgbClr val="00B050"/>
                </a:solidFill>
              </a:rPr>
              <a:t>পরিচিত</a:t>
            </a:r>
            <a:endParaRPr lang="en-US" sz="8000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4420" y="2505694"/>
            <a:ext cx="852648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70C0"/>
                </a:solidFill>
              </a:rPr>
              <a:t>মোঃসাজজাদ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হুসাইন</a:t>
            </a:r>
            <a:endParaRPr lang="en-US" sz="4400" dirty="0" smtClean="0">
              <a:solidFill>
                <a:srgbClr val="0070C0"/>
              </a:solidFill>
            </a:endParaRPr>
          </a:p>
          <a:p>
            <a:r>
              <a:rPr lang="en-US" sz="4400" dirty="0" err="1" smtClean="0">
                <a:solidFill>
                  <a:srgbClr val="0070C0"/>
                </a:solidFill>
              </a:rPr>
              <a:t>সহকারি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শিক্ষক</a:t>
            </a:r>
            <a:r>
              <a:rPr lang="en-US" sz="4400" dirty="0" smtClean="0">
                <a:solidFill>
                  <a:srgbClr val="0070C0"/>
                </a:solidFill>
              </a:rPr>
              <a:t>,</a:t>
            </a:r>
          </a:p>
          <a:p>
            <a:r>
              <a:rPr lang="en-US" sz="4400" dirty="0" err="1" smtClean="0">
                <a:solidFill>
                  <a:srgbClr val="0070C0"/>
                </a:solidFill>
              </a:rPr>
              <a:t>সাড়াতলা</a:t>
            </a:r>
            <a:r>
              <a:rPr lang="en-US" sz="4400" dirty="0" smtClean="0">
                <a:solidFill>
                  <a:srgbClr val="0070C0"/>
                </a:solidFill>
              </a:rPr>
              <a:t> স </a:t>
            </a:r>
            <a:r>
              <a:rPr lang="en-US" sz="4400" dirty="0" err="1" smtClean="0">
                <a:solidFill>
                  <a:srgbClr val="0070C0"/>
                </a:solidFill>
              </a:rPr>
              <a:t>প্রা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বি</a:t>
            </a:r>
            <a:endParaRPr lang="en-US" sz="4400" dirty="0" smtClean="0">
              <a:solidFill>
                <a:srgbClr val="0070C0"/>
              </a:solidFill>
            </a:endParaRPr>
          </a:p>
          <a:p>
            <a:r>
              <a:rPr lang="en-US" sz="4400" dirty="0" err="1" smtClean="0">
                <a:solidFill>
                  <a:srgbClr val="0070C0"/>
                </a:solidFill>
              </a:rPr>
              <a:t>সাতক্ষীরা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সদর</a:t>
            </a:r>
            <a:r>
              <a:rPr lang="en-US" sz="4400" dirty="0" smtClean="0">
                <a:solidFill>
                  <a:srgbClr val="0070C0"/>
                </a:solidFill>
              </a:rPr>
              <a:t>, </a:t>
            </a:r>
            <a:r>
              <a:rPr lang="en-US" sz="4400" dirty="0" err="1" smtClean="0">
                <a:solidFill>
                  <a:srgbClr val="0070C0"/>
                </a:solidFill>
              </a:rPr>
              <a:t>সাতক্ষীরা</a:t>
            </a:r>
            <a:r>
              <a:rPr lang="en-US" sz="4400" dirty="0" smtClean="0">
                <a:solidFill>
                  <a:srgbClr val="0070C0"/>
                </a:solidFill>
              </a:rPr>
              <a:t>।</a:t>
            </a:r>
          </a:p>
          <a:p>
            <a:r>
              <a:rPr lang="en-US" sz="4400" dirty="0" err="1" smtClean="0">
                <a:solidFill>
                  <a:srgbClr val="0070C0"/>
                </a:solidFill>
              </a:rPr>
              <a:t>মোবাইল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নং</a:t>
            </a:r>
            <a:r>
              <a:rPr lang="en-US" sz="4400" dirty="0" smtClean="0">
                <a:solidFill>
                  <a:srgbClr val="0070C0"/>
                </a:solidFill>
              </a:rPr>
              <a:t> ০১৯২০১১১৪৩৩</a:t>
            </a:r>
          </a:p>
        </p:txBody>
      </p:sp>
      <p:pic>
        <p:nvPicPr>
          <p:cNvPr id="4" name="Picture 3" descr="IMG_20250201_1231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16487" y="2066305"/>
            <a:ext cx="3475513" cy="43285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575EAF-60A9-682D-BC2D-D4B2FD82D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892628"/>
            <a:ext cx="10776858" cy="3603172"/>
          </a:xfrm>
        </p:spPr>
        <p:txBody>
          <a:bodyPr>
            <a:normAutofit/>
          </a:bodyPr>
          <a:lstStyle/>
          <a:p>
            <a:r>
              <a:rPr lang="en-US" sz="4400" dirty="0" err="1">
                <a:solidFill>
                  <a:srgbClr val="0070C0"/>
                </a:solidFill>
                <a:highlight>
                  <a:srgbClr val="FFFF00"/>
                </a:highlight>
              </a:rPr>
              <a:t>আজকে</a:t>
            </a:r>
            <a: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4400" dirty="0" err="1">
                <a:solidFill>
                  <a:srgbClr val="0070C0"/>
                </a:solidFill>
                <a:highlight>
                  <a:srgbClr val="FFFF00"/>
                </a:highlight>
              </a:rPr>
              <a:t>আমরা</a:t>
            </a:r>
            <a: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4400" dirty="0" err="1">
                <a:solidFill>
                  <a:srgbClr val="0070C0"/>
                </a:solidFill>
                <a:highlight>
                  <a:srgbClr val="FFFF00"/>
                </a:highlight>
              </a:rPr>
              <a:t>শিখব</a:t>
            </a:r>
            <a: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b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</a:br>
            <a: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  <a:t/>
            </a:r>
            <a:b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</a:br>
            <a:r>
              <a:rPr lang="en-US" sz="4000" dirty="0" err="1">
                <a:solidFill>
                  <a:srgbClr val="002060"/>
                </a:solidFill>
              </a:rPr>
              <a:t>স্থানীয়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মান</a:t>
            </a:r>
            <a:r>
              <a:rPr lang="en-US" sz="4000" dirty="0">
                <a:solidFill>
                  <a:srgbClr val="002060"/>
                </a:solidFill>
              </a:rPr>
              <a:t>(</a:t>
            </a:r>
            <a:r>
              <a:rPr lang="en-US" sz="4000" dirty="0" err="1">
                <a:solidFill>
                  <a:srgbClr val="002060"/>
                </a:solidFill>
              </a:rPr>
              <a:t>একক,দশক</a:t>
            </a:r>
            <a:r>
              <a:rPr lang="en-US" sz="4000" dirty="0">
                <a:solidFill>
                  <a:srgbClr val="002060"/>
                </a:solidFill>
              </a:rPr>
              <a:t>, </a:t>
            </a:r>
            <a:r>
              <a:rPr lang="en-US" sz="4000" dirty="0" err="1">
                <a:solidFill>
                  <a:srgbClr val="002060"/>
                </a:solidFill>
              </a:rPr>
              <a:t>শতক</a:t>
            </a:r>
            <a:r>
              <a:rPr lang="en-US" sz="4000" dirty="0">
                <a:solidFill>
                  <a:srgbClr val="002060"/>
                </a:solidFill>
              </a:rPr>
              <a:t> )</a:t>
            </a:r>
            <a:r>
              <a:rPr lang="en-US" sz="4000" dirty="0" err="1">
                <a:solidFill>
                  <a:srgbClr val="002060"/>
                </a:solidFill>
              </a:rPr>
              <a:t>ব্যবহার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করে</a:t>
            </a:r>
            <a:r>
              <a:rPr lang="en-US" sz="4000" dirty="0">
                <a:solidFill>
                  <a:srgbClr val="002060"/>
                </a:solidFill>
              </a:rPr>
              <a:t/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4000" dirty="0">
                <a:solidFill>
                  <a:srgbClr val="002060"/>
                </a:solidFill>
              </a:rPr>
              <a:t/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4000" dirty="0" err="1">
                <a:solidFill>
                  <a:srgbClr val="0070C0"/>
                </a:solidFill>
              </a:rPr>
              <a:t>তিন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অঙ্কের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যোগফল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16039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0F36670-334E-A21F-CDB0-9CA721E63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257" y="0"/>
            <a:ext cx="1112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212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264DCA-1DFE-2075-95F0-68BB613A4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620" y="195943"/>
            <a:ext cx="6311295" cy="664029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70C0"/>
                </a:solidFill>
              </a:rPr>
              <a:t>চলো,এখন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যোগফল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মিলাই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AE35D45-7598-CA58-B2BA-03FA0CBDA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714" y="859972"/>
            <a:ext cx="11658600" cy="59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6480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994113-C6D9-BE5A-A1F2-33F2EE456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6372" y="141513"/>
            <a:ext cx="3766457" cy="1020699"/>
          </a:xfrm>
        </p:spPr>
        <p:txBody>
          <a:bodyPr/>
          <a:lstStyle/>
          <a:p>
            <a:r>
              <a:rPr lang="en-US" dirty="0" err="1">
                <a:highlight>
                  <a:srgbClr val="00FF00"/>
                </a:highlight>
              </a:rPr>
              <a:t>দলীয়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কাজ</a:t>
            </a:r>
            <a:endParaRPr lang="en-US" dirty="0">
              <a:highlight>
                <a:srgbClr val="00FF0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6715778-911F-8428-083C-4EF70A58A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542" y="1970315"/>
            <a:ext cx="8338458" cy="3537856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একটি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বিদ্যালয়ে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২য়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শ্রেনিতে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১৩৬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জন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ছাত্র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এবং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১২০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জন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ছাত্রী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আছে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।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দ্বিতীয়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শ্রেনিতে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মোট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কত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জন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শিক্ষার্থী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আছে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?</a:t>
            </a:r>
          </a:p>
          <a:p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600" dirty="0" err="1">
                <a:solidFill>
                  <a:srgbClr val="FF0000"/>
                </a:solidFill>
              </a:rPr>
              <a:t>গাণিতিক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বাক্যে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প্রকাশ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কর</a:t>
            </a:r>
            <a:r>
              <a:rPr lang="en-US" sz="3600" dirty="0">
                <a:solidFill>
                  <a:srgbClr val="FF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1030171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0750B1-0B95-A54B-D20F-A7483C551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581" y="205620"/>
            <a:ext cx="2988733" cy="1096899"/>
          </a:xfrm>
        </p:spPr>
        <p:txBody>
          <a:bodyPr/>
          <a:lstStyle/>
          <a:p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শিখনফল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49ACF51-DB4F-6534-3EF9-C27FB7F52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475015"/>
            <a:ext cx="8741228" cy="4120242"/>
          </a:xfrm>
        </p:spPr>
        <p:txBody>
          <a:bodyPr>
            <a:normAutofit lnSpcReduction="10000"/>
          </a:bodyPr>
          <a:lstStyle/>
          <a:p>
            <a:pPr marL="1714500" lvl="3" indent="-342900"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FF0000"/>
                </a:solidFill>
              </a:rPr>
              <a:t>তিন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অঙ্কের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সংখ্যা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সঠিক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ভাবে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শনাক্ত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করতে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পারবে</a:t>
            </a:r>
            <a:r>
              <a:rPr lang="en-US" sz="2400" dirty="0"/>
              <a:t>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2060"/>
                </a:solidFill>
              </a:rPr>
              <a:t>স্থানিয়মান</a:t>
            </a:r>
            <a:r>
              <a:rPr lang="en-US" sz="2800" dirty="0">
                <a:solidFill>
                  <a:srgbClr val="002060"/>
                </a:solidFill>
              </a:rPr>
              <a:t> (</a:t>
            </a:r>
            <a:r>
              <a:rPr lang="en-US" sz="2800" dirty="0" err="1">
                <a:solidFill>
                  <a:srgbClr val="002060"/>
                </a:solidFill>
              </a:rPr>
              <a:t>একক</a:t>
            </a:r>
            <a:r>
              <a:rPr lang="en-US" sz="2800" dirty="0">
                <a:solidFill>
                  <a:srgbClr val="002060"/>
                </a:solidFill>
              </a:rPr>
              <a:t> ,</a:t>
            </a:r>
            <a:r>
              <a:rPr lang="en-US" sz="2800" dirty="0" err="1">
                <a:solidFill>
                  <a:srgbClr val="002060"/>
                </a:solidFill>
              </a:rPr>
              <a:t>দশক</a:t>
            </a:r>
            <a:r>
              <a:rPr lang="en-US" sz="2800" dirty="0">
                <a:solidFill>
                  <a:srgbClr val="002060"/>
                </a:solidFill>
              </a:rPr>
              <a:t> ,</a:t>
            </a:r>
            <a:r>
              <a:rPr lang="en-US" sz="2800" dirty="0" err="1">
                <a:solidFill>
                  <a:srgbClr val="002060"/>
                </a:solidFill>
              </a:rPr>
              <a:t>শতক</a:t>
            </a:r>
            <a:r>
              <a:rPr lang="en-US" sz="2800" dirty="0">
                <a:solidFill>
                  <a:srgbClr val="002060"/>
                </a:solidFill>
              </a:rPr>
              <a:t>) </a:t>
            </a:r>
            <a:r>
              <a:rPr lang="en-US" sz="2800" dirty="0" err="1">
                <a:solidFill>
                  <a:srgbClr val="002060"/>
                </a:solidFill>
              </a:rPr>
              <a:t>বুজতে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পারবে</a:t>
            </a:r>
            <a:r>
              <a:rPr lang="en-US" sz="2800" dirty="0">
                <a:solidFill>
                  <a:srgbClr val="002060"/>
                </a:solidFill>
              </a:rPr>
              <a:t> 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B0F0"/>
                </a:solidFill>
              </a:rPr>
              <a:t>তিন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অঙ্কের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যোগফল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সঠিক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ভাবে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বের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করতে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পারবে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400" dirty="0"/>
              <a:t>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2060"/>
                </a:solidFill>
              </a:rPr>
              <a:t>হাতে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নেওয়া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</a:rPr>
              <a:t>(carry</a:t>
            </a:r>
            <a:r>
              <a:rPr lang="en-US" sz="2800" dirty="0">
                <a:solidFill>
                  <a:srgbClr val="002060"/>
                </a:solidFill>
              </a:rPr>
              <a:t>) </a:t>
            </a:r>
            <a:r>
              <a:rPr lang="en-US" sz="2800" dirty="0" err="1">
                <a:solidFill>
                  <a:srgbClr val="002060"/>
                </a:solidFill>
              </a:rPr>
              <a:t>ব্যবহার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করে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যোগ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করতে</a:t>
            </a:r>
            <a:r>
              <a:rPr lang="en-US" sz="2800" dirty="0">
                <a:solidFill>
                  <a:srgbClr val="002060"/>
                </a:solidFill>
              </a:rPr>
              <a:t>  </a:t>
            </a:r>
            <a:r>
              <a:rPr lang="en-US" sz="2800" dirty="0" err="1">
                <a:solidFill>
                  <a:srgbClr val="002060"/>
                </a:solidFill>
              </a:rPr>
              <a:t>পারবে</a:t>
            </a:r>
            <a:r>
              <a:rPr lang="en-US" sz="2800" dirty="0">
                <a:solidFill>
                  <a:srgbClr val="002060"/>
                </a:solidFill>
              </a:rPr>
              <a:t> 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যোগ-সংক্রান্ত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সহজ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গাণিতিক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সমস্যার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সমাধান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করতে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পারবে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/>
              <a:t>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000" dirty="0" err="1">
                <a:solidFill>
                  <a:srgbClr val="FF0000"/>
                </a:solidFill>
              </a:rPr>
              <a:t>দৈনন্দিন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জীবনে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যোগের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ব্যবহার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করতে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পারবে</a:t>
            </a:r>
            <a:r>
              <a:rPr lang="en-US" sz="3000" dirty="0">
                <a:solidFill>
                  <a:srgbClr val="FF0000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xmlns="" val="192166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AADA3DB-B549-FFF4-95B6-014ECBB9D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514" y="174170"/>
            <a:ext cx="11767457" cy="66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12523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140</TotalTime>
  <Words>110</Words>
  <Application>Microsoft Office PowerPoint</Application>
  <PresentationFormat>Custom</PresentationFormat>
  <Paragraphs>20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Facet</vt:lpstr>
      <vt:lpstr>Slide 1</vt:lpstr>
      <vt:lpstr>Slide 2</vt:lpstr>
      <vt:lpstr>আজকে আমরা শিখব   স্থানীয় মান(একক,দশক, শতক )ব্যবহার করে  তিন অঙ্কের যোগফল </vt:lpstr>
      <vt:lpstr>Slide 4</vt:lpstr>
      <vt:lpstr>চলো,এখন যোগফল মিলাই</vt:lpstr>
      <vt:lpstr>দলীয় কাজ</vt:lpstr>
      <vt:lpstr>শিখনফল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Pedp4 WPBX4125BLF092411287</dc:creator>
  <cp:lastModifiedBy>MC</cp:lastModifiedBy>
  <cp:revision>10</cp:revision>
  <dcterms:created xsi:type="dcterms:W3CDTF">2026-07-13T08:44:15Z</dcterms:created>
  <dcterms:modified xsi:type="dcterms:W3CDTF">2026-07-30T04:46:27Z</dcterms:modified>
</cp:coreProperties>
</file>