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380" r:id="rId4"/>
    <p:sldId id="354" r:id="rId5"/>
    <p:sldId id="257" r:id="rId6"/>
    <p:sldId id="388" r:id="rId7"/>
    <p:sldId id="396" r:id="rId8"/>
    <p:sldId id="395" r:id="rId9"/>
    <p:sldId id="397" r:id="rId10"/>
    <p:sldId id="381" r:id="rId11"/>
    <p:sldId id="382" r:id="rId12"/>
    <p:sldId id="383" r:id="rId13"/>
    <p:sldId id="385" r:id="rId14"/>
    <p:sldId id="384" r:id="rId15"/>
    <p:sldId id="373" r:id="rId16"/>
    <p:sldId id="387" r:id="rId17"/>
    <p:sldId id="389" r:id="rId18"/>
    <p:sldId id="391" r:id="rId19"/>
    <p:sldId id="390" r:id="rId20"/>
    <p:sldId id="392" r:id="rId21"/>
    <p:sldId id="393" r:id="rId22"/>
    <p:sldId id="33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6F64"/>
    <a:srgbClr val="C87764"/>
    <a:srgbClr val="C87864"/>
    <a:srgbClr val="6496FA"/>
    <a:srgbClr val="FF8C78"/>
    <a:srgbClr val="FEA3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ABF39-FEC5-453C-80D4-0A4DDB6DA84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09FE5-7C09-4BF9-BCC4-935D17883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80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120f6c8945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120f6c8945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72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7cf0412cd_0_4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7cf0412cd_0_4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4" name="Google Shape;9054;g77cf0412cd_0_4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5" name="Google Shape;9055;g77cf0412cd_0_4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74A7-F1EE-EBC3-3202-853F97CD4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CCD06C-DB16-81B8-BF90-6E40439E6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11B98-62A0-669D-3A7E-DEC31992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96B14-D2B2-54AC-020E-F28B03909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E0E53-6619-AF6F-284A-A67409459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65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BCEA4-DC33-1F76-9636-ACD435730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648CD3-E760-F21D-139D-CCF5BFCF3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566E5-CE5B-86C6-B20B-5AC30F13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85E21-3B28-770E-0F52-4858B506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B1E5F-4E90-44D9-6E60-006F70741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2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83AC0-CA66-3BC8-832E-6F29192A95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07CC0-E5A6-1C56-1AED-0D8C5888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F0175-C08E-D774-8044-4DA6D2BD7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8E71D-8832-564C-19F9-5FEFB5A7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0C92B-B4AA-803D-212F-A40AC810A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58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565967" y="591433"/>
            <a:ext cx="7074000" cy="707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705900" y="5190567"/>
            <a:ext cx="2780400" cy="6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079467" y="1130563"/>
            <a:ext cx="4047600" cy="24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1665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323257" y="417801"/>
            <a:ext cx="12726425" cy="1166151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17400" y="1699700"/>
            <a:ext cx="10572400" cy="46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000"/>
              <a:buFont typeface="Catamaran"/>
              <a:buAutoNum type="arabicPeriod"/>
              <a:defRPr sz="1600"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600"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600"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 sz="1600"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600"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600"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 sz="1600"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600"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600"/>
            </a:lvl9pPr>
          </a:lstStyle>
          <a:p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3123" y="6371310"/>
            <a:ext cx="12200936" cy="961207"/>
            <a:chOff x="6554556" y="4623505"/>
            <a:chExt cx="7127825" cy="720905"/>
          </a:xfrm>
        </p:grpSpPr>
        <p:sp>
          <p:nvSpPr>
            <p:cNvPr id="27" name="Google Shape;27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7936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2309867" y="2827933"/>
            <a:ext cx="4760400" cy="34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7070267" y="2827933"/>
            <a:ext cx="4322800" cy="34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9792095" y="1085165"/>
            <a:ext cx="677300" cy="54046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5"/>
          <p:cNvSpPr/>
          <p:nvPr/>
        </p:nvSpPr>
        <p:spPr>
          <a:xfrm>
            <a:off x="10557215" y="484002"/>
            <a:ext cx="2068556" cy="120136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/>
          <p:nvPr/>
        </p:nvSpPr>
        <p:spPr>
          <a:xfrm>
            <a:off x="539934" y="884267"/>
            <a:ext cx="1481884" cy="860644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/>
          <p:nvPr/>
        </p:nvSpPr>
        <p:spPr>
          <a:xfrm>
            <a:off x="1835569" y="483997"/>
            <a:ext cx="638375" cy="509396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5"/>
          <p:cNvSpPr/>
          <p:nvPr/>
        </p:nvSpPr>
        <p:spPr>
          <a:xfrm rot="10800000">
            <a:off x="10267367" y="1935947"/>
            <a:ext cx="1370467" cy="7960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68040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1988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45" name="Google Shape;45;p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46" name="Google Shape;46;p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" name="Google Shape;48;p7"/>
          <p:cNvSpPr txBox="1">
            <a:spLocks noGrp="1"/>
          </p:cNvSpPr>
          <p:nvPr>
            <p:ph type="title" idx="2"/>
          </p:nvPr>
        </p:nvSpPr>
        <p:spPr>
          <a:xfrm>
            <a:off x="1931967" y="2498333"/>
            <a:ext cx="83284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7888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850800" y="1578467"/>
            <a:ext cx="8490400" cy="3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0343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789233" y="1644233"/>
            <a:ext cx="43704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789233" y="3737433"/>
            <a:ext cx="43704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1219170" lvl="1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2pPr>
            <a:lvl3pPr marL="1828754" lvl="2" indent="-474121">
              <a:spcBef>
                <a:spcPts val="2133"/>
              </a:spcBef>
              <a:spcAft>
                <a:spcPts val="0"/>
              </a:spcAft>
              <a:buSzPts val="2000"/>
              <a:buChar char="■"/>
              <a:defRPr/>
            </a:lvl3pPr>
            <a:lvl4pPr marL="2438339" lvl="3" indent="-474121">
              <a:spcBef>
                <a:spcPts val="2133"/>
              </a:spcBef>
              <a:spcAft>
                <a:spcPts val="0"/>
              </a:spcAft>
              <a:buSzPts val="2000"/>
              <a:buChar char="●"/>
              <a:defRPr/>
            </a:lvl4pPr>
            <a:lvl5pPr marL="3047924" lvl="4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5pPr>
            <a:lvl6pPr marL="3657509" lvl="5" indent="-474121">
              <a:spcBef>
                <a:spcPts val="2133"/>
              </a:spcBef>
              <a:spcAft>
                <a:spcPts val="0"/>
              </a:spcAft>
              <a:buSzPts val="2000"/>
              <a:buChar char="■"/>
              <a:defRPr/>
            </a:lvl6pPr>
            <a:lvl7pPr marL="4267093" lvl="6" indent="-474121">
              <a:spcBef>
                <a:spcPts val="2133"/>
              </a:spcBef>
              <a:spcAft>
                <a:spcPts val="0"/>
              </a:spcAft>
              <a:buSzPts val="2000"/>
              <a:buChar char="●"/>
              <a:defRPr/>
            </a:lvl7pPr>
            <a:lvl8pPr marL="4876678" lvl="7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8pPr>
            <a:lvl9pPr marL="5486263" lvl="8" indent="-474121">
              <a:spcBef>
                <a:spcPts val="2133"/>
              </a:spcBef>
              <a:spcAft>
                <a:spcPts val="2133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2456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745460" y="5372719"/>
            <a:ext cx="87136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434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1B4F5-39B0-3357-F940-82E49F9FE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FE76B-2745-0CEA-BB8A-FFA6C5223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83923-4D4B-E28C-D5A6-029251BF4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DD0A-F735-B94A-5E4C-A5783A3F9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4CB07-37C3-2086-67CD-7E6D93AF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60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3238367" y="2611800"/>
            <a:ext cx="5715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7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11"/>
          <p:cNvSpPr txBox="1">
            <a:spLocks noGrp="1"/>
          </p:cNvSpPr>
          <p:nvPr>
            <p:ph type="title" idx="2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62" name="Google Shape;62;p1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63" name="Google Shape;63;p1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1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84031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5461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4">
  <p:cSld name="Title only  4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1981000" y="813000"/>
            <a:ext cx="82300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83" name="Google Shape;83;p15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84" name="Google Shape;84;p1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1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1711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96" name="Google Shape;96;p1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97" name="Google Shape;97;p1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1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9" name="Google Shape;99;p17"/>
          <p:cNvSpPr txBox="1">
            <a:spLocks noGrp="1"/>
          </p:cNvSpPr>
          <p:nvPr>
            <p:ph type="title" idx="2"/>
          </p:nvPr>
        </p:nvSpPr>
        <p:spPr>
          <a:xfrm>
            <a:off x="814700" y="3114333"/>
            <a:ext cx="3479200" cy="16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7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6319400" y="2524367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319400" y="3509933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319400" y="4495500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5553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713597" y="2801733"/>
            <a:ext cx="6130800" cy="2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1219170" lvl="1" indent="-457189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 algn="ctr" rtl="0">
              <a:spcBef>
                <a:spcPts val="2133"/>
              </a:spcBef>
              <a:spcAft>
                <a:spcPts val="2133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05" name="Google Shape;105;p18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07" name="Google Shape;107;p18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08" name="Google Shape;108;p18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85436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2" name="Google Shape;112;p1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13" name="Google Shape;113;p1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9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616800" y="2856000"/>
            <a:ext cx="3280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54913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964933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ubTitle" idx="1"/>
          </p:nvPr>
        </p:nvSpPr>
        <p:spPr>
          <a:xfrm>
            <a:off x="965104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title" idx="2"/>
          </p:nvPr>
        </p:nvSpPr>
        <p:spPr>
          <a:xfrm>
            <a:off x="3643433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subTitle" idx="3"/>
          </p:nvPr>
        </p:nvSpPr>
        <p:spPr>
          <a:xfrm>
            <a:off x="3643443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title" idx="4"/>
          </p:nvPr>
        </p:nvSpPr>
        <p:spPr>
          <a:xfrm>
            <a:off x="6321767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ubTitle" idx="5"/>
          </p:nvPr>
        </p:nvSpPr>
        <p:spPr>
          <a:xfrm>
            <a:off x="6321769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title" idx="6"/>
          </p:nvPr>
        </p:nvSpPr>
        <p:spPr>
          <a:xfrm>
            <a:off x="9000100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subTitle" idx="7"/>
          </p:nvPr>
        </p:nvSpPr>
        <p:spPr>
          <a:xfrm>
            <a:off x="9000096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6" name="Google Shape;126;p2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8"/>
          </p:nvPr>
        </p:nvSpPr>
        <p:spPr>
          <a:xfrm>
            <a:off x="1742600" y="813000"/>
            <a:ext cx="8706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28" name="Google Shape;128;p2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29" name="Google Shape;129;p2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12570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3" name="Google Shape;133;p21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34" name="Google Shape;134;p2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subTitle" idx="1"/>
          </p:nvPr>
        </p:nvSpPr>
        <p:spPr>
          <a:xfrm>
            <a:off x="961200" y="1727108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29248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/>
          <p:nvPr/>
        </p:nvSpPr>
        <p:spPr>
          <a:xfrm rot="5400000" flipH="1">
            <a:off x="-2116632" y="1930967"/>
            <a:ext cx="12213200" cy="6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0" name="Google Shape;140;p22"/>
          <p:cNvGrpSpPr/>
          <p:nvPr/>
        </p:nvGrpSpPr>
        <p:grpSpPr>
          <a:xfrm rot="5400000" flipH="1">
            <a:off x="-5597252" y="4082729"/>
            <a:ext cx="12213291" cy="2065887"/>
            <a:chOff x="6554546" y="4623503"/>
            <a:chExt cx="7127825" cy="824332"/>
          </a:xfrm>
        </p:grpSpPr>
        <p:sp>
          <p:nvSpPr>
            <p:cNvPr id="141" name="Google Shape;141;p22"/>
            <p:cNvSpPr/>
            <p:nvPr/>
          </p:nvSpPr>
          <p:spPr>
            <a:xfrm>
              <a:off x="6554546" y="4623503"/>
              <a:ext cx="7127825" cy="824332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6554546" y="4906019"/>
              <a:ext cx="7127825" cy="438388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3" name="Google Shape;143;p22"/>
          <p:cNvSpPr txBox="1">
            <a:spLocks noGrp="1"/>
          </p:cNvSpPr>
          <p:nvPr>
            <p:ph type="subTitle" idx="1"/>
          </p:nvPr>
        </p:nvSpPr>
        <p:spPr>
          <a:xfrm>
            <a:off x="1509600" y="146254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title"/>
          </p:nvPr>
        </p:nvSpPr>
        <p:spPr>
          <a:xfrm>
            <a:off x="1509600" y="4752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0056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1">
  <p:cSld name="Title only  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48" name="Google Shape;148;p2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49" name="Google Shape;149;p2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3437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F7FEB-684D-9C04-901F-AF3AE48C3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3D20C-0EBA-8BAD-192A-36F6E7EBF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B0CAA-6183-ED67-C226-7CE55D61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D0A41-73F1-4052-6AC8-3261A4348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02849-B2F3-A7B1-E6A7-8DE89A029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71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1_Title and text 4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54" name="Google Shape;154;p2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55" name="Google Shape;155;p2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7" name="Google Shape;157;p24"/>
          <p:cNvSpPr txBox="1">
            <a:spLocks noGrp="1"/>
          </p:cNvSpPr>
          <p:nvPr>
            <p:ph type="title" idx="2"/>
          </p:nvPr>
        </p:nvSpPr>
        <p:spPr>
          <a:xfrm>
            <a:off x="2120467" y="2862015"/>
            <a:ext cx="79512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86995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0" name="Google Shape;160;p25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61" name="Google Shape;161;p2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3" name="Google Shape;163;p25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491800" y="2967468"/>
            <a:ext cx="35160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596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7" name="Google Shape;167;p26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68" name="Google Shape;168;p2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0" name="Google Shape;170;p26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8282367" y="2273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6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2" name="Google Shape;172;p26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1108500" y="2273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4933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>
            <a:spLocks noGrp="1"/>
          </p:cNvSpPr>
          <p:nvPr>
            <p:ph type="title" hasCustomPrompt="1"/>
          </p:nvPr>
        </p:nvSpPr>
        <p:spPr>
          <a:xfrm>
            <a:off x="4222095" y="2281981"/>
            <a:ext cx="2190000" cy="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5" name="Google Shape;175;p27"/>
          <p:cNvSpPr txBox="1">
            <a:spLocks noGrp="1"/>
          </p:cNvSpPr>
          <p:nvPr>
            <p:ph type="subTitle" idx="1"/>
          </p:nvPr>
        </p:nvSpPr>
        <p:spPr>
          <a:xfrm>
            <a:off x="6485027" y="2397500"/>
            <a:ext cx="25428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7"/>
          <p:cNvSpPr txBox="1">
            <a:spLocks noGrp="1"/>
          </p:cNvSpPr>
          <p:nvPr>
            <p:ph type="title" idx="2" hasCustomPrompt="1"/>
          </p:nvPr>
        </p:nvSpPr>
        <p:spPr>
          <a:xfrm>
            <a:off x="4222095" y="3433164"/>
            <a:ext cx="2190000" cy="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7" name="Google Shape;177;p27"/>
          <p:cNvSpPr txBox="1">
            <a:spLocks noGrp="1"/>
          </p:cNvSpPr>
          <p:nvPr>
            <p:ph type="subTitle" idx="3"/>
          </p:nvPr>
        </p:nvSpPr>
        <p:spPr>
          <a:xfrm>
            <a:off x="6485027" y="3548667"/>
            <a:ext cx="25428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title" idx="4" hasCustomPrompt="1"/>
          </p:nvPr>
        </p:nvSpPr>
        <p:spPr>
          <a:xfrm>
            <a:off x="4222095" y="4584347"/>
            <a:ext cx="2190000" cy="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5"/>
          </p:nvPr>
        </p:nvSpPr>
        <p:spPr>
          <a:xfrm>
            <a:off x="6485027" y="4699867"/>
            <a:ext cx="25952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27"/>
          <p:cNvSpPr txBox="1">
            <a:spLocks noGrp="1"/>
          </p:cNvSpPr>
          <p:nvPr>
            <p:ph type="title" idx="6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82" name="Google Shape;182;p2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83" name="Google Shape;183;p2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360060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 2">
  <p:cSld name="Section header  2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9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7" name="Google Shape;197;p29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98" name="Google Shape;198;p2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29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1" name="Google Shape;201;p29"/>
          <p:cNvSpPr txBox="1">
            <a:spLocks noGrp="1"/>
          </p:cNvSpPr>
          <p:nvPr>
            <p:ph type="subTitle" idx="1"/>
          </p:nvPr>
        </p:nvSpPr>
        <p:spPr>
          <a:xfrm>
            <a:off x="961200" y="173379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393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4" name="Google Shape;204;p3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05" name="Google Shape;205;p3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7" name="Google Shape;207;p30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04015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2">
  <p:cSld name="Title only  2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31"/>
          <p:cNvSpPr txBox="1">
            <a:spLocks noGrp="1"/>
          </p:cNvSpPr>
          <p:nvPr>
            <p:ph type="title"/>
          </p:nvPr>
        </p:nvSpPr>
        <p:spPr>
          <a:xfrm>
            <a:off x="1876000" y="813000"/>
            <a:ext cx="84400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212" name="Google Shape;212;p3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13" name="Google Shape;213;p3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3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451060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32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19" name="Google Shape;219;p32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20" name="Google Shape;220;p3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672630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3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26" name="Google Shape;226;p3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27" name="Google Shape;227;p3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3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45881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3">
  <p:cSld name="Title and text 13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3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32" name="Google Shape;232;p34"/>
          <p:cNvSpPr txBox="1">
            <a:spLocks noGrp="1"/>
          </p:cNvSpPr>
          <p:nvPr>
            <p:ph type="title" idx="2"/>
          </p:nvPr>
        </p:nvSpPr>
        <p:spPr>
          <a:xfrm>
            <a:off x="3247600" y="2863384"/>
            <a:ext cx="57120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33" name="Google Shape;233;p3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34" name="Google Shape;234;p3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349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D1BBB-A513-8D2C-9253-3B5A74E0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2C7A7-BFED-A952-3AAD-F935FEE1B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39ABB-5D85-59BB-8A7F-504A2C03D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0F11E-9C7B-EF24-3C84-8BBDA18D4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9384F-07AD-B197-D6A1-38E6B2A9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F9678-BAD1-30CA-60CD-422D3878F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583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8" name="Google Shape;238;p35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39" name="Google Shape;239;p3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3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35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2" name="Google Shape;242;p35"/>
          <p:cNvSpPr txBox="1">
            <a:spLocks noGrp="1"/>
          </p:cNvSpPr>
          <p:nvPr>
            <p:ph type="subTitle" idx="1"/>
          </p:nvPr>
        </p:nvSpPr>
        <p:spPr>
          <a:xfrm>
            <a:off x="961200" y="1747375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61812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7">
  <p:cSld name="Section header 7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/>
          <p:nvPr/>
        </p:nvSpPr>
        <p:spPr>
          <a:xfrm rot="-5400000">
            <a:off x="1939667" y="1930967"/>
            <a:ext cx="12213200" cy="636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5" name="Google Shape;245;p36"/>
          <p:cNvGrpSpPr/>
          <p:nvPr/>
        </p:nvGrpSpPr>
        <p:grpSpPr>
          <a:xfrm rot="-5400000">
            <a:off x="5385432" y="2891891"/>
            <a:ext cx="12213291" cy="1885963"/>
            <a:chOff x="6554546" y="4623503"/>
            <a:chExt cx="7127825" cy="824332"/>
          </a:xfrm>
        </p:grpSpPr>
        <p:sp>
          <p:nvSpPr>
            <p:cNvPr id="246" name="Google Shape;246;p36"/>
            <p:cNvSpPr/>
            <p:nvPr/>
          </p:nvSpPr>
          <p:spPr>
            <a:xfrm>
              <a:off x="6554546" y="4623503"/>
              <a:ext cx="7127825" cy="824332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6554546" y="4906019"/>
              <a:ext cx="7127825" cy="438388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8" name="Google Shape;248;p36"/>
          <p:cNvSpPr txBox="1">
            <a:spLocks noGrp="1"/>
          </p:cNvSpPr>
          <p:nvPr>
            <p:ph type="subTitle" idx="1"/>
          </p:nvPr>
        </p:nvSpPr>
        <p:spPr>
          <a:xfrm>
            <a:off x="5130633" y="206534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49" name="Google Shape;249;p36"/>
          <p:cNvSpPr txBox="1">
            <a:spLocks noGrp="1"/>
          </p:cNvSpPr>
          <p:nvPr>
            <p:ph type="title"/>
          </p:nvPr>
        </p:nvSpPr>
        <p:spPr>
          <a:xfrm>
            <a:off x="5130633" y="10780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2054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Title and text 9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2" name="Google Shape;252;p3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53" name="Google Shape;253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5" name="Google Shape;255;p37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437500" y="3002467"/>
            <a:ext cx="34508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4140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4">
  <p:cSld name="Title and text 14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8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9" name="Google Shape;259;p38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60" name="Google Shape;260;p38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8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38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7112500" y="3002467"/>
            <a:ext cx="27760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2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AutoNum type="alphaLcPeriod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AutoNum type="romanLcPeriod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AutoNum type="alphaLcPeriod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AutoNum type="romanLcPeriod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AutoNum type="alphaLcPeriod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3" name="Google Shape;263;p38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033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Title and text 10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3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66" name="Google Shape;266;p3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8" name="Google Shape;268;p39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39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70" name="Google Shape;270;p39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56534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3">
  <p:cSld name="Title only  3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4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73" name="Google Shape;273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5" name="Google Shape;275;p4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40"/>
          <p:cNvSpPr txBox="1">
            <a:spLocks noGrp="1"/>
          </p:cNvSpPr>
          <p:nvPr>
            <p:ph type="title"/>
          </p:nvPr>
        </p:nvSpPr>
        <p:spPr>
          <a:xfrm>
            <a:off x="663000" y="813000"/>
            <a:ext cx="108660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3661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1">
  <p:cSld name="Title and text 11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4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79" name="Google Shape;279;p4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4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4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41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83" name="Google Shape;283;p41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6319400" y="2524367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1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6319400" y="3509933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41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319400" y="4495500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68006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2">
  <p:cSld name="Title and text 12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42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88" name="Google Shape;288;p4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4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0" name="Google Shape;290;p42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42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92" name="Google Shape;292;p42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231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3"/>
          <p:cNvSpPr/>
          <p:nvPr/>
        </p:nvSpPr>
        <p:spPr>
          <a:xfrm>
            <a:off x="785233" y="2720933"/>
            <a:ext cx="5962800" cy="6079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5" name="Google Shape;295;p43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96" name="Google Shape;296;p4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4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8" name="Google Shape;298;p43"/>
          <p:cNvSpPr txBox="1">
            <a:spLocks noGrp="1"/>
          </p:cNvSpPr>
          <p:nvPr>
            <p:ph type="title"/>
          </p:nvPr>
        </p:nvSpPr>
        <p:spPr>
          <a:xfrm>
            <a:off x="6298567" y="1007133"/>
            <a:ext cx="5145200" cy="7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99" name="Google Shape;299;p43"/>
          <p:cNvSpPr txBox="1">
            <a:spLocks noGrp="1"/>
          </p:cNvSpPr>
          <p:nvPr>
            <p:ph type="subTitle" idx="1"/>
          </p:nvPr>
        </p:nvSpPr>
        <p:spPr>
          <a:xfrm>
            <a:off x="7134367" y="5030333"/>
            <a:ext cx="3473600" cy="4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300" name="Google Shape;300;p43"/>
          <p:cNvSpPr txBox="1">
            <a:spLocks noGrp="1"/>
          </p:cNvSpPr>
          <p:nvPr>
            <p:ph type="subTitle" idx="2"/>
          </p:nvPr>
        </p:nvSpPr>
        <p:spPr>
          <a:xfrm>
            <a:off x="6298567" y="1864400"/>
            <a:ext cx="5145200" cy="1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301" name="Google Shape;301;p43"/>
          <p:cNvSpPr/>
          <p:nvPr/>
        </p:nvSpPr>
        <p:spPr>
          <a:xfrm>
            <a:off x="3742402" y="1223367"/>
            <a:ext cx="753717" cy="60162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43"/>
          <p:cNvSpPr/>
          <p:nvPr/>
        </p:nvSpPr>
        <p:spPr>
          <a:xfrm>
            <a:off x="630067" y="719334"/>
            <a:ext cx="1755936" cy="101980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43"/>
          <p:cNvSpPr txBox="1"/>
          <p:nvPr/>
        </p:nvSpPr>
        <p:spPr>
          <a:xfrm>
            <a:off x="6878767" y="4342217"/>
            <a:ext cx="3984800" cy="6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infographics &amp; images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333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7713455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84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D2C56-B211-1999-9247-210484F2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F3F1E-D24C-EA94-8A63-E18459B5C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9D0E2-FA10-26DA-B716-E5D2AC31C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484EFA-BA77-1BED-8F45-6B794060E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BF2277-D6A2-3F59-B110-8914CAF381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FCB2CD-482C-0A95-DE14-0633F821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4F4181-CB28-FA9D-00B1-928D0DCA0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6A2E5-0016-6028-D846-6394ADEB8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28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0053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7701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5593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142343">
            <a:off x="8297302" y="3055976"/>
            <a:ext cx="2757900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1920292">
            <a:off x="1233803" y="1348509"/>
            <a:ext cx="2757899" cy="2363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8868" y="596933"/>
            <a:ext cx="7194267" cy="56641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3234800" y="1848901"/>
            <a:ext cx="5722400" cy="33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10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00029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249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19597-CCC8-25AD-6133-1515AE585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141084-A6F1-8675-FD9C-42754330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6EC4C-00FA-93A3-889F-94CCE3AD3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593EC-EFEE-8A1D-D07D-914E6436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6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DB7F74-3C5C-042D-C6E3-634754988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E6D367-53FE-9B15-BFD2-98C6C8EA6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7D3F6-C4CB-DEF4-C84B-0218DADAE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0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2AEAC-2619-C987-0CA9-0E40A554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9BE6D-7F16-6965-F9D2-72E9A52F3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99FA2-F849-FB0A-AC87-D63F3A4E5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4298A-AEE4-8956-E222-6198AA2C7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68479-B368-2F9E-077B-A1B836462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6E3EB-2E8B-0EBC-664F-C06A3D29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4D3DE-3149-EA0A-D3BF-1D85FEE7C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87724F-9973-598D-0F08-5A171491D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7521D4-0296-B5B6-E1B1-5BAC620B2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5DAA6-0291-C9E4-11A2-EFF7D6076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520312-7DF0-327D-F6BA-2E0E6306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5CE3D-F3EC-24F1-444C-0DAA1D68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0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674B81-E8B0-EE82-0734-C22EC544F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25AD1-B6C8-E910-1562-81E1C93A5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24291-5E18-A1B3-39C2-15F027464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3C239-5996-C304-D01D-4BB723251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A4270-75F4-7720-B55E-F9057FBE8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4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82133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4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00" r:id="rId35"/>
    <p:sldLayoutId id="2147483701" r:id="rId36"/>
    <p:sldLayoutId id="2147483702" r:id="rId37"/>
    <p:sldLayoutId id="2147483703" r:id="rId38"/>
    <p:sldLayoutId id="2147483705" r:id="rId39"/>
    <p:sldLayoutId id="2147483706" r:id="rId40"/>
    <p:sldLayoutId id="2147483707" r:id="rId41"/>
    <p:sldLayoutId id="2147483708" r:id="rId42"/>
    <p:sldLayoutId id="2147483709" r:id="rId4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4"/>
          <p:cNvSpPr/>
          <p:nvPr/>
        </p:nvSpPr>
        <p:spPr>
          <a:xfrm>
            <a:off x="10225300" y="1420767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4" name="Google Shape;324;p54"/>
          <p:cNvGrpSpPr/>
          <p:nvPr/>
        </p:nvGrpSpPr>
        <p:grpSpPr>
          <a:xfrm>
            <a:off x="430461" y="1866282"/>
            <a:ext cx="2589180" cy="2998348"/>
            <a:chOff x="5293245" y="6083019"/>
            <a:chExt cx="1941885" cy="2248761"/>
          </a:xfrm>
        </p:grpSpPr>
        <p:sp>
          <p:nvSpPr>
            <p:cNvPr id="325" name="Google Shape;325;p54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54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54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54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54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54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54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54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54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54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54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54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54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54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54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54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54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54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54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54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54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54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54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54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54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54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54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54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54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54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4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54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54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54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54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54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54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54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54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4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54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54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54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54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54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54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54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54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4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54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54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54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54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54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54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54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54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54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4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4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54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54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54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54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54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4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4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4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4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4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4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4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4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4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4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54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54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4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4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4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4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54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54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54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54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4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4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4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54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54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54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54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54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54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4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4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54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54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54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54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54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4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54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54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54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54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54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54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54"/>
          <p:cNvGrpSpPr/>
          <p:nvPr/>
        </p:nvGrpSpPr>
        <p:grpSpPr>
          <a:xfrm>
            <a:off x="9052285" y="1628182"/>
            <a:ext cx="2683295" cy="3188617"/>
            <a:chOff x="11016213" y="5853720"/>
            <a:chExt cx="2012471" cy="2391463"/>
          </a:xfrm>
        </p:grpSpPr>
        <p:sp>
          <p:nvSpPr>
            <p:cNvPr id="434" name="Google Shape;434;p54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54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54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54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54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54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54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54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54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54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54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54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54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54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54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54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54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54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54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54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54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54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54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54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54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54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54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54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54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54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54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54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54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54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54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54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54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54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54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54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54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54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54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54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54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54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54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54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54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54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54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54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54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54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54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54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54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54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54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54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54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54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54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54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54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54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54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54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54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54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54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54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54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54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54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54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54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54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54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54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54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54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54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54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54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54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54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54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54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54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54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54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54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54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54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54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54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54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54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4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54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54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54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54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54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54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54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54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2" name="Google Shape;542;p54"/>
          <p:cNvSpPr/>
          <p:nvPr/>
        </p:nvSpPr>
        <p:spPr>
          <a:xfrm>
            <a:off x="653633" y="599737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43" name="Google Shape;543;p54"/>
          <p:cNvGrpSpPr/>
          <p:nvPr/>
        </p:nvGrpSpPr>
        <p:grpSpPr>
          <a:xfrm>
            <a:off x="-1611" y="4675051"/>
            <a:ext cx="12192392" cy="2182963"/>
            <a:chOff x="6554550" y="3707188"/>
            <a:chExt cx="7127831" cy="1637222"/>
          </a:xfrm>
        </p:grpSpPr>
        <p:sp>
          <p:nvSpPr>
            <p:cNvPr id="544" name="Google Shape;544;p54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54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54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5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5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9" name="Google Shape;549;p54"/>
          <p:cNvGrpSpPr/>
          <p:nvPr/>
        </p:nvGrpSpPr>
        <p:grpSpPr>
          <a:xfrm>
            <a:off x="4762777" y="4030744"/>
            <a:ext cx="2666388" cy="1274893"/>
            <a:chOff x="1313950" y="2027925"/>
            <a:chExt cx="6516100" cy="3115575"/>
          </a:xfrm>
        </p:grpSpPr>
        <p:sp>
          <p:nvSpPr>
            <p:cNvPr id="550" name="Google Shape;550;p54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54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54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54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54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54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54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54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54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54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54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54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54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54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54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54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54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54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54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54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54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54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54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54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54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54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54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54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54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54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54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54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54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54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54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54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7" name="Google Shape;587;p54"/>
          <p:cNvSpPr/>
          <p:nvPr/>
        </p:nvSpPr>
        <p:spPr>
          <a:xfrm>
            <a:off x="8722949" y="5016467"/>
            <a:ext cx="3488051" cy="1185091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8" name="Google Shape;588;p54"/>
          <p:cNvSpPr/>
          <p:nvPr/>
        </p:nvSpPr>
        <p:spPr>
          <a:xfrm>
            <a:off x="-18967" y="5016481"/>
            <a:ext cx="3488051" cy="1185091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89" name="Google Shape;589;p54"/>
          <p:cNvGrpSpPr/>
          <p:nvPr/>
        </p:nvGrpSpPr>
        <p:grpSpPr>
          <a:xfrm>
            <a:off x="9028151" y="3770000"/>
            <a:ext cx="1472200" cy="2753800"/>
            <a:chOff x="35658225" y="12492275"/>
            <a:chExt cx="1104150" cy="2065350"/>
          </a:xfrm>
        </p:grpSpPr>
        <p:sp>
          <p:nvSpPr>
            <p:cNvPr id="590" name="Google Shape;590;p54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54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54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54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54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54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54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54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54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54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54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54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54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54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54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54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54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54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54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54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54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54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54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54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4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54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4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54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54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54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54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54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54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54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54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54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54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54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54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54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54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54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54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54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54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54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54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54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54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54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54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54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54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54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54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54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54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54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54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54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54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54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54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54"/>
          <p:cNvGrpSpPr/>
          <p:nvPr/>
        </p:nvGrpSpPr>
        <p:grpSpPr>
          <a:xfrm>
            <a:off x="1798718" y="3555885"/>
            <a:ext cx="1485367" cy="2967900"/>
            <a:chOff x="31594325" y="12376475"/>
            <a:chExt cx="1114025" cy="2225925"/>
          </a:xfrm>
        </p:grpSpPr>
        <p:sp>
          <p:nvSpPr>
            <p:cNvPr id="654" name="Google Shape;654;p54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54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54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54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54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54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54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54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54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54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54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54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54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54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54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54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54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54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54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54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54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54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54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54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54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54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54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54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54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54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54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54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54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54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54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54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54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54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54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54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54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54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54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54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54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54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54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4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54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54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4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4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54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54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54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10" name="Google Shape;710;p54"/>
          <p:cNvSpPr txBox="1">
            <a:spLocks noGrp="1"/>
          </p:cNvSpPr>
          <p:nvPr>
            <p:ph type="title"/>
          </p:nvPr>
        </p:nvSpPr>
        <p:spPr>
          <a:xfrm>
            <a:off x="4079467" y="1130563"/>
            <a:ext cx="4047600" cy="2454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/>
              <a:t>WELCOME</a:t>
            </a:r>
            <a:r>
              <a:rPr lang="en" sz="7200" dirty="0"/>
              <a:t> </a:t>
            </a:r>
            <a:br>
              <a:rPr lang="en" sz="7200" dirty="0"/>
            </a:br>
            <a:r>
              <a:rPr lang="en" sz="7200" dirty="0"/>
              <a:t>TO THE </a:t>
            </a:r>
            <a:br>
              <a:rPr lang="en" sz="7200" dirty="0"/>
            </a:br>
            <a:r>
              <a:rPr lang="en" sz="7200" dirty="0"/>
              <a:t>ENGLISH </a:t>
            </a:r>
            <a:br>
              <a:rPr lang="en" sz="7200" dirty="0"/>
            </a:br>
            <a:r>
              <a:rPr lang="en" sz="7200" dirty="0"/>
              <a:t>CLASS</a:t>
            </a:r>
            <a:endParaRPr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AFA33-97D9-6464-D2D5-563690E34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56F08-44AE-A2DC-9766-6DB00944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214" y="3245354"/>
            <a:ext cx="6334581" cy="1976400"/>
          </a:xfrm>
        </p:spPr>
        <p:txBody>
          <a:bodyPr/>
          <a:lstStyle/>
          <a:p>
            <a:r>
              <a:rPr lang="en-US" sz="6600" dirty="0"/>
              <a:t>What do you think they are talking about?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AEA605-0361-9B1D-971B-847DDE89A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"/>
          <a:stretch>
            <a:fillRect/>
          </a:stretch>
        </p:blipFill>
        <p:spPr>
          <a:xfrm>
            <a:off x="0" y="680484"/>
            <a:ext cx="6079401" cy="563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28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6828;p131">
            <a:extLst>
              <a:ext uri="{FF2B5EF4-FFF2-40B4-BE49-F238E27FC236}">
                <a16:creationId xmlns:a16="http://schemas.microsoft.com/office/drawing/2014/main" id="{C739EFE6-F08E-6BFF-E153-B77D62D14C79}"/>
              </a:ext>
            </a:extLst>
          </p:cNvPr>
          <p:cNvGrpSpPr/>
          <p:nvPr/>
        </p:nvGrpSpPr>
        <p:grpSpPr>
          <a:xfrm>
            <a:off x="21173" y="169327"/>
            <a:ext cx="3589131" cy="1574413"/>
            <a:chOff x="2700100" y="4201800"/>
            <a:chExt cx="1951425" cy="616500"/>
          </a:xfrm>
        </p:grpSpPr>
        <p:sp>
          <p:nvSpPr>
            <p:cNvPr id="218" name="Google Shape;6829;p131">
              <a:extLst>
                <a:ext uri="{FF2B5EF4-FFF2-40B4-BE49-F238E27FC236}">
                  <a16:creationId xmlns:a16="http://schemas.microsoft.com/office/drawing/2014/main" id="{3BF40262-D565-544D-646D-77EE4C0A09EB}"/>
                </a:ext>
              </a:extLst>
            </p:cNvPr>
            <p:cNvSpPr/>
            <p:nvPr/>
          </p:nvSpPr>
          <p:spPr>
            <a:xfrm>
              <a:off x="3688725" y="4598125"/>
              <a:ext cx="158075" cy="220175"/>
            </a:xfrm>
            <a:custGeom>
              <a:avLst/>
              <a:gdLst/>
              <a:ahLst/>
              <a:cxnLst/>
              <a:rect l="l" t="t" r="r" b="b"/>
              <a:pathLst>
                <a:path w="6323" h="8807" extrusionOk="0">
                  <a:moveTo>
                    <a:pt x="2732" y="1"/>
                  </a:moveTo>
                  <a:cubicBezTo>
                    <a:pt x="2605" y="1"/>
                    <a:pt x="2484" y="17"/>
                    <a:pt x="2371" y="51"/>
                  </a:cubicBezTo>
                  <a:cubicBezTo>
                    <a:pt x="2371" y="51"/>
                    <a:pt x="3465" y="2057"/>
                    <a:pt x="3830" y="2544"/>
                  </a:cubicBezTo>
                  <a:cubicBezTo>
                    <a:pt x="3830" y="2544"/>
                    <a:pt x="1429" y="4550"/>
                    <a:pt x="0" y="5097"/>
                  </a:cubicBezTo>
                  <a:cubicBezTo>
                    <a:pt x="0" y="5097"/>
                    <a:pt x="1034" y="6191"/>
                    <a:pt x="1824" y="6738"/>
                  </a:cubicBezTo>
                  <a:cubicBezTo>
                    <a:pt x="1824" y="6738"/>
                    <a:pt x="2402" y="6404"/>
                    <a:pt x="2675" y="5887"/>
                  </a:cubicBezTo>
                  <a:cubicBezTo>
                    <a:pt x="2707" y="5833"/>
                    <a:pt x="2733" y="5808"/>
                    <a:pt x="2752" y="5808"/>
                  </a:cubicBezTo>
                  <a:cubicBezTo>
                    <a:pt x="2918" y="5808"/>
                    <a:pt x="2675" y="7559"/>
                    <a:pt x="2675" y="7559"/>
                  </a:cubicBezTo>
                  <a:cubicBezTo>
                    <a:pt x="2675" y="7559"/>
                    <a:pt x="3344" y="8471"/>
                    <a:pt x="4620" y="8744"/>
                  </a:cubicBezTo>
                  <a:cubicBezTo>
                    <a:pt x="4799" y="8788"/>
                    <a:pt x="4960" y="8807"/>
                    <a:pt x="5107" y="8807"/>
                  </a:cubicBezTo>
                  <a:cubicBezTo>
                    <a:pt x="5988" y="8807"/>
                    <a:pt x="6323" y="8137"/>
                    <a:pt x="6323" y="8137"/>
                  </a:cubicBezTo>
                  <a:cubicBezTo>
                    <a:pt x="6323" y="8137"/>
                    <a:pt x="5776" y="4945"/>
                    <a:pt x="5897" y="3304"/>
                  </a:cubicBezTo>
                  <a:cubicBezTo>
                    <a:pt x="6008" y="1804"/>
                    <a:pt x="4065" y="1"/>
                    <a:pt x="2732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6830;p131">
              <a:extLst>
                <a:ext uri="{FF2B5EF4-FFF2-40B4-BE49-F238E27FC236}">
                  <a16:creationId xmlns:a16="http://schemas.microsoft.com/office/drawing/2014/main" id="{A51CBE88-0650-FCC7-E0FA-A3CE6E82B962}"/>
                </a:ext>
              </a:extLst>
            </p:cNvPr>
            <p:cNvSpPr/>
            <p:nvPr/>
          </p:nvSpPr>
          <p:spPr>
            <a:xfrm>
              <a:off x="3760900" y="4635875"/>
              <a:ext cx="91975" cy="58950"/>
            </a:xfrm>
            <a:custGeom>
              <a:avLst/>
              <a:gdLst/>
              <a:ahLst/>
              <a:cxnLst/>
              <a:rect l="l" t="t" r="r" b="b"/>
              <a:pathLst>
                <a:path w="3679" h="2358" extrusionOk="0">
                  <a:moveTo>
                    <a:pt x="822" y="0"/>
                  </a:moveTo>
                  <a:cubicBezTo>
                    <a:pt x="822" y="0"/>
                    <a:pt x="1" y="396"/>
                    <a:pt x="1338" y="1520"/>
                  </a:cubicBezTo>
                  <a:cubicBezTo>
                    <a:pt x="2025" y="2111"/>
                    <a:pt x="2636" y="2358"/>
                    <a:pt x="3061" y="2358"/>
                  </a:cubicBezTo>
                  <a:cubicBezTo>
                    <a:pt x="3446" y="2358"/>
                    <a:pt x="3679" y="2156"/>
                    <a:pt x="3679" y="1824"/>
                  </a:cubicBezTo>
                  <a:cubicBezTo>
                    <a:pt x="3648" y="1155"/>
                    <a:pt x="822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6831;p131">
              <a:extLst>
                <a:ext uri="{FF2B5EF4-FFF2-40B4-BE49-F238E27FC236}">
                  <a16:creationId xmlns:a16="http://schemas.microsoft.com/office/drawing/2014/main" id="{D646F807-A2FD-CA8A-4C71-69B3DCAFA964}"/>
                </a:ext>
              </a:extLst>
            </p:cNvPr>
            <p:cNvSpPr/>
            <p:nvPr/>
          </p:nvSpPr>
          <p:spPr>
            <a:xfrm>
              <a:off x="4150725" y="4517325"/>
              <a:ext cx="171000" cy="230450"/>
            </a:xfrm>
            <a:custGeom>
              <a:avLst/>
              <a:gdLst/>
              <a:ahLst/>
              <a:cxnLst/>
              <a:rect l="l" t="t" r="r" b="b"/>
              <a:pathLst>
                <a:path w="6840" h="9218" extrusionOk="0">
                  <a:moveTo>
                    <a:pt x="2858" y="1"/>
                  </a:moveTo>
                  <a:cubicBezTo>
                    <a:pt x="1490" y="31"/>
                    <a:pt x="1" y="2736"/>
                    <a:pt x="670" y="4226"/>
                  </a:cubicBezTo>
                  <a:cubicBezTo>
                    <a:pt x="1338" y="5745"/>
                    <a:pt x="1885" y="8907"/>
                    <a:pt x="1885" y="8907"/>
                  </a:cubicBezTo>
                  <a:cubicBezTo>
                    <a:pt x="1885" y="8907"/>
                    <a:pt x="2210" y="9217"/>
                    <a:pt x="2759" y="9217"/>
                  </a:cubicBezTo>
                  <a:cubicBezTo>
                    <a:pt x="3034" y="9217"/>
                    <a:pt x="3365" y="9140"/>
                    <a:pt x="3740" y="8907"/>
                  </a:cubicBezTo>
                  <a:cubicBezTo>
                    <a:pt x="4834" y="8238"/>
                    <a:pt x="5138" y="7144"/>
                    <a:pt x="5138" y="7144"/>
                  </a:cubicBezTo>
                  <a:cubicBezTo>
                    <a:pt x="5138" y="7144"/>
                    <a:pt x="4274" y="5517"/>
                    <a:pt x="4474" y="5517"/>
                  </a:cubicBezTo>
                  <a:cubicBezTo>
                    <a:pt x="4493" y="5517"/>
                    <a:pt x="4521" y="5532"/>
                    <a:pt x="4560" y="5563"/>
                  </a:cubicBezTo>
                  <a:cubicBezTo>
                    <a:pt x="4986" y="5958"/>
                    <a:pt x="5655" y="6110"/>
                    <a:pt x="5655" y="6110"/>
                  </a:cubicBezTo>
                  <a:cubicBezTo>
                    <a:pt x="6202" y="5289"/>
                    <a:pt x="6840" y="3922"/>
                    <a:pt x="6840" y="3922"/>
                  </a:cubicBezTo>
                  <a:cubicBezTo>
                    <a:pt x="5290" y="3891"/>
                    <a:pt x="2341" y="2827"/>
                    <a:pt x="2341" y="2827"/>
                  </a:cubicBezTo>
                  <a:cubicBezTo>
                    <a:pt x="2524" y="2250"/>
                    <a:pt x="2858" y="1"/>
                    <a:pt x="2858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6832;p131">
              <a:extLst>
                <a:ext uri="{FF2B5EF4-FFF2-40B4-BE49-F238E27FC236}">
                  <a16:creationId xmlns:a16="http://schemas.microsoft.com/office/drawing/2014/main" id="{3739C371-D534-2156-4256-9C3D899B4DC6}"/>
                </a:ext>
              </a:extLst>
            </p:cNvPr>
            <p:cNvSpPr/>
            <p:nvPr/>
          </p:nvSpPr>
          <p:spPr>
            <a:xfrm>
              <a:off x="4146175" y="4562150"/>
              <a:ext cx="79825" cy="76125"/>
            </a:xfrm>
            <a:custGeom>
              <a:avLst/>
              <a:gdLst/>
              <a:ahLst/>
              <a:cxnLst/>
              <a:rect l="l" t="t" r="r" b="b"/>
              <a:pathLst>
                <a:path w="3193" h="3045" extrusionOk="0">
                  <a:moveTo>
                    <a:pt x="2280" y="1"/>
                  </a:moveTo>
                  <a:cubicBezTo>
                    <a:pt x="2280" y="1"/>
                    <a:pt x="1" y="2037"/>
                    <a:pt x="244" y="2706"/>
                  </a:cubicBezTo>
                  <a:cubicBezTo>
                    <a:pt x="317" y="2925"/>
                    <a:pt x="487" y="3044"/>
                    <a:pt x="713" y="3044"/>
                  </a:cubicBezTo>
                  <a:cubicBezTo>
                    <a:pt x="1145" y="3044"/>
                    <a:pt x="1782" y="2610"/>
                    <a:pt x="2341" y="1612"/>
                  </a:cubicBezTo>
                  <a:cubicBezTo>
                    <a:pt x="3192" y="92"/>
                    <a:pt x="2280" y="1"/>
                    <a:pt x="2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6833;p131">
              <a:extLst>
                <a:ext uri="{FF2B5EF4-FFF2-40B4-BE49-F238E27FC236}">
                  <a16:creationId xmlns:a16="http://schemas.microsoft.com/office/drawing/2014/main" id="{27C65F61-0291-DC5D-25A6-BBE077955C0B}"/>
                </a:ext>
              </a:extLst>
            </p:cNvPr>
            <p:cNvSpPr/>
            <p:nvPr/>
          </p:nvSpPr>
          <p:spPr>
            <a:xfrm>
              <a:off x="3664400" y="4559150"/>
              <a:ext cx="103375" cy="63275"/>
            </a:xfrm>
            <a:custGeom>
              <a:avLst/>
              <a:gdLst/>
              <a:ahLst/>
              <a:cxnLst/>
              <a:rect l="l" t="t" r="r" b="b"/>
              <a:pathLst>
                <a:path w="4135" h="2531" extrusionOk="0">
                  <a:moveTo>
                    <a:pt x="2665" y="1"/>
                  </a:moveTo>
                  <a:cubicBezTo>
                    <a:pt x="1684" y="1"/>
                    <a:pt x="718" y="376"/>
                    <a:pt x="1" y="1094"/>
                  </a:cubicBezTo>
                  <a:cubicBezTo>
                    <a:pt x="260" y="1851"/>
                    <a:pt x="977" y="2531"/>
                    <a:pt x="2083" y="2531"/>
                  </a:cubicBezTo>
                  <a:cubicBezTo>
                    <a:pt x="2663" y="2531"/>
                    <a:pt x="3350" y="2344"/>
                    <a:pt x="4134" y="1884"/>
                  </a:cubicBezTo>
                  <a:lnTo>
                    <a:pt x="3831" y="182"/>
                  </a:lnTo>
                  <a:cubicBezTo>
                    <a:pt x="3450" y="61"/>
                    <a:pt x="3056" y="1"/>
                    <a:pt x="2665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6834;p131">
              <a:extLst>
                <a:ext uri="{FF2B5EF4-FFF2-40B4-BE49-F238E27FC236}">
                  <a16:creationId xmlns:a16="http://schemas.microsoft.com/office/drawing/2014/main" id="{0F96ACB7-5EAF-A2B1-470C-53275873CB52}"/>
                </a:ext>
              </a:extLst>
            </p:cNvPr>
            <p:cNvSpPr/>
            <p:nvPr/>
          </p:nvSpPr>
          <p:spPr>
            <a:xfrm>
              <a:off x="3658325" y="4525425"/>
              <a:ext cx="101850" cy="61075"/>
            </a:xfrm>
            <a:custGeom>
              <a:avLst/>
              <a:gdLst/>
              <a:ahLst/>
              <a:cxnLst/>
              <a:rect l="l" t="t" r="r" b="b"/>
              <a:pathLst>
                <a:path w="4074" h="2443" extrusionOk="0">
                  <a:moveTo>
                    <a:pt x="2301" y="0"/>
                  </a:moveTo>
                  <a:cubicBezTo>
                    <a:pt x="1773" y="0"/>
                    <a:pt x="1180" y="140"/>
                    <a:pt x="639" y="588"/>
                  </a:cubicBezTo>
                  <a:cubicBezTo>
                    <a:pt x="122" y="1044"/>
                    <a:pt x="1" y="1774"/>
                    <a:pt x="244" y="2443"/>
                  </a:cubicBezTo>
                  <a:cubicBezTo>
                    <a:pt x="961" y="1725"/>
                    <a:pt x="1927" y="1350"/>
                    <a:pt x="2908" y="1350"/>
                  </a:cubicBezTo>
                  <a:cubicBezTo>
                    <a:pt x="3299" y="1350"/>
                    <a:pt x="3693" y="1410"/>
                    <a:pt x="4074" y="1531"/>
                  </a:cubicBezTo>
                  <a:lnTo>
                    <a:pt x="3861" y="376"/>
                  </a:lnTo>
                  <a:cubicBezTo>
                    <a:pt x="3861" y="376"/>
                    <a:pt x="3168" y="0"/>
                    <a:pt x="230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6835;p131">
              <a:extLst>
                <a:ext uri="{FF2B5EF4-FFF2-40B4-BE49-F238E27FC236}">
                  <a16:creationId xmlns:a16="http://schemas.microsoft.com/office/drawing/2014/main" id="{02547AA2-13B5-8BF1-A52B-68E487DDE564}"/>
                </a:ext>
              </a:extLst>
            </p:cNvPr>
            <p:cNvSpPr/>
            <p:nvPr/>
          </p:nvSpPr>
          <p:spPr>
            <a:xfrm>
              <a:off x="3691000" y="4562200"/>
              <a:ext cx="68100" cy="46200"/>
            </a:xfrm>
            <a:custGeom>
              <a:avLst/>
              <a:gdLst/>
              <a:ahLst/>
              <a:cxnLst/>
              <a:rect l="l" t="t" r="r" b="b"/>
              <a:pathLst>
                <a:path w="2724" h="1848" extrusionOk="0">
                  <a:moveTo>
                    <a:pt x="1329" y="0"/>
                  </a:moveTo>
                  <a:cubicBezTo>
                    <a:pt x="886" y="0"/>
                    <a:pt x="421" y="188"/>
                    <a:pt x="31" y="364"/>
                  </a:cubicBezTo>
                  <a:cubicBezTo>
                    <a:pt x="1" y="364"/>
                    <a:pt x="31" y="394"/>
                    <a:pt x="61" y="394"/>
                  </a:cubicBezTo>
                  <a:cubicBezTo>
                    <a:pt x="468" y="320"/>
                    <a:pt x="931" y="123"/>
                    <a:pt x="1354" y="123"/>
                  </a:cubicBezTo>
                  <a:cubicBezTo>
                    <a:pt x="1627" y="123"/>
                    <a:pt x="1883" y="205"/>
                    <a:pt x="2098" y="455"/>
                  </a:cubicBezTo>
                  <a:cubicBezTo>
                    <a:pt x="2432" y="820"/>
                    <a:pt x="2493" y="1336"/>
                    <a:pt x="2584" y="1792"/>
                  </a:cubicBezTo>
                  <a:cubicBezTo>
                    <a:pt x="2597" y="1830"/>
                    <a:pt x="2626" y="1847"/>
                    <a:pt x="2652" y="1847"/>
                  </a:cubicBezTo>
                  <a:cubicBezTo>
                    <a:pt x="2690" y="1847"/>
                    <a:pt x="2723" y="1815"/>
                    <a:pt x="2706" y="1762"/>
                  </a:cubicBezTo>
                  <a:cubicBezTo>
                    <a:pt x="2645" y="1215"/>
                    <a:pt x="2523" y="546"/>
                    <a:pt x="2037" y="212"/>
                  </a:cubicBezTo>
                  <a:cubicBezTo>
                    <a:pt x="1819" y="59"/>
                    <a:pt x="1577" y="0"/>
                    <a:pt x="132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6836;p131">
              <a:extLst>
                <a:ext uri="{FF2B5EF4-FFF2-40B4-BE49-F238E27FC236}">
                  <a16:creationId xmlns:a16="http://schemas.microsoft.com/office/drawing/2014/main" id="{22EBD5AE-4CEE-0224-FB4D-44209C062685}"/>
                </a:ext>
              </a:extLst>
            </p:cNvPr>
            <p:cNvSpPr/>
            <p:nvPr/>
          </p:nvSpPr>
          <p:spPr>
            <a:xfrm>
              <a:off x="3720025" y="4575050"/>
              <a:ext cx="36900" cy="17375"/>
            </a:xfrm>
            <a:custGeom>
              <a:avLst/>
              <a:gdLst/>
              <a:ahLst/>
              <a:cxnLst/>
              <a:rect l="l" t="t" r="r" b="b"/>
              <a:pathLst>
                <a:path w="1476" h="695" extrusionOk="0">
                  <a:moveTo>
                    <a:pt x="528" y="1"/>
                  </a:moveTo>
                  <a:cubicBezTo>
                    <a:pt x="352" y="1"/>
                    <a:pt x="178" y="71"/>
                    <a:pt x="25" y="245"/>
                  </a:cubicBezTo>
                  <a:cubicBezTo>
                    <a:pt x="0" y="294"/>
                    <a:pt x="16" y="344"/>
                    <a:pt x="56" y="344"/>
                  </a:cubicBezTo>
                  <a:cubicBezTo>
                    <a:pt x="64" y="344"/>
                    <a:pt x="75" y="342"/>
                    <a:pt x="86" y="336"/>
                  </a:cubicBezTo>
                  <a:cubicBezTo>
                    <a:pt x="234" y="225"/>
                    <a:pt x="371" y="159"/>
                    <a:pt x="525" y="159"/>
                  </a:cubicBezTo>
                  <a:cubicBezTo>
                    <a:pt x="623" y="159"/>
                    <a:pt x="727" y="186"/>
                    <a:pt x="846" y="245"/>
                  </a:cubicBezTo>
                  <a:cubicBezTo>
                    <a:pt x="1028" y="336"/>
                    <a:pt x="1150" y="518"/>
                    <a:pt x="1332" y="670"/>
                  </a:cubicBezTo>
                  <a:cubicBezTo>
                    <a:pt x="1349" y="687"/>
                    <a:pt x="1368" y="695"/>
                    <a:pt x="1387" y="695"/>
                  </a:cubicBezTo>
                  <a:cubicBezTo>
                    <a:pt x="1434" y="695"/>
                    <a:pt x="1475" y="645"/>
                    <a:pt x="1454" y="579"/>
                  </a:cubicBezTo>
                  <a:cubicBezTo>
                    <a:pt x="1232" y="276"/>
                    <a:pt x="876" y="1"/>
                    <a:pt x="528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6837;p131">
              <a:extLst>
                <a:ext uri="{FF2B5EF4-FFF2-40B4-BE49-F238E27FC236}">
                  <a16:creationId xmlns:a16="http://schemas.microsoft.com/office/drawing/2014/main" id="{DC306E48-F83F-3251-C672-BD7E2DB8570E}"/>
                </a:ext>
              </a:extLst>
            </p:cNvPr>
            <p:cNvSpPr/>
            <p:nvPr/>
          </p:nvSpPr>
          <p:spPr>
            <a:xfrm>
              <a:off x="4199375" y="4467400"/>
              <a:ext cx="97950" cy="65075"/>
            </a:xfrm>
            <a:custGeom>
              <a:avLst/>
              <a:gdLst/>
              <a:ahLst/>
              <a:cxnLst/>
              <a:rect l="l" t="t" r="r" b="b"/>
              <a:pathLst>
                <a:path w="3918" h="2603" extrusionOk="0">
                  <a:moveTo>
                    <a:pt x="2311" y="0"/>
                  </a:moveTo>
                  <a:cubicBezTo>
                    <a:pt x="1484" y="0"/>
                    <a:pt x="664" y="278"/>
                    <a:pt x="0" y="812"/>
                  </a:cubicBezTo>
                  <a:lnTo>
                    <a:pt x="304" y="2514"/>
                  </a:lnTo>
                  <a:cubicBezTo>
                    <a:pt x="647" y="2575"/>
                    <a:pt x="962" y="2603"/>
                    <a:pt x="1251" y="2603"/>
                  </a:cubicBezTo>
                  <a:cubicBezTo>
                    <a:pt x="3143" y="2603"/>
                    <a:pt x="3917" y="1411"/>
                    <a:pt x="3891" y="356"/>
                  </a:cubicBezTo>
                  <a:cubicBezTo>
                    <a:pt x="3388" y="117"/>
                    <a:pt x="2848" y="0"/>
                    <a:pt x="231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838;p131">
              <a:extLst>
                <a:ext uri="{FF2B5EF4-FFF2-40B4-BE49-F238E27FC236}">
                  <a16:creationId xmlns:a16="http://schemas.microsoft.com/office/drawing/2014/main" id="{9990F3F2-A730-8A82-1117-929426026D4D}"/>
                </a:ext>
              </a:extLst>
            </p:cNvPr>
            <p:cNvSpPr/>
            <p:nvPr/>
          </p:nvSpPr>
          <p:spPr>
            <a:xfrm>
              <a:off x="4194050" y="4432375"/>
              <a:ext cx="102600" cy="55350"/>
            </a:xfrm>
            <a:custGeom>
              <a:avLst/>
              <a:gdLst/>
              <a:ahLst/>
              <a:cxnLst/>
              <a:rect l="l" t="t" r="r" b="b"/>
              <a:pathLst>
                <a:path w="4104" h="2214" extrusionOk="0">
                  <a:moveTo>
                    <a:pt x="2256" y="0"/>
                  </a:moveTo>
                  <a:cubicBezTo>
                    <a:pt x="944" y="0"/>
                    <a:pt x="0" y="1028"/>
                    <a:pt x="0" y="1028"/>
                  </a:cubicBezTo>
                  <a:lnTo>
                    <a:pt x="213" y="2213"/>
                  </a:lnTo>
                  <a:cubicBezTo>
                    <a:pt x="877" y="1679"/>
                    <a:pt x="1697" y="1401"/>
                    <a:pt x="2524" y="1401"/>
                  </a:cubicBezTo>
                  <a:cubicBezTo>
                    <a:pt x="3061" y="1401"/>
                    <a:pt x="3601" y="1518"/>
                    <a:pt x="4104" y="1757"/>
                  </a:cubicBezTo>
                  <a:cubicBezTo>
                    <a:pt x="4104" y="1058"/>
                    <a:pt x="3739" y="389"/>
                    <a:pt x="3101" y="146"/>
                  </a:cubicBezTo>
                  <a:cubicBezTo>
                    <a:pt x="2807" y="43"/>
                    <a:pt x="2524" y="0"/>
                    <a:pt x="225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839;p131">
              <a:extLst>
                <a:ext uri="{FF2B5EF4-FFF2-40B4-BE49-F238E27FC236}">
                  <a16:creationId xmlns:a16="http://schemas.microsoft.com/office/drawing/2014/main" id="{8E60DA92-D8CF-1576-C36C-88053581C096}"/>
                </a:ext>
              </a:extLst>
            </p:cNvPr>
            <p:cNvSpPr/>
            <p:nvPr/>
          </p:nvSpPr>
          <p:spPr>
            <a:xfrm>
              <a:off x="4209250" y="4470650"/>
              <a:ext cx="57025" cy="57950"/>
            </a:xfrm>
            <a:custGeom>
              <a:avLst/>
              <a:gdLst/>
              <a:ahLst/>
              <a:cxnLst/>
              <a:rect l="l" t="t" r="r" b="b"/>
              <a:pathLst>
                <a:path w="2281" h="2318" extrusionOk="0">
                  <a:moveTo>
                    <a:pt x="1815" y="1"/>
                  </a:moveTo>
                  <a:cubicBezTo>
                    <a:pt x="1256" y="1"/>
                    <a:pt x="639" y="89"/>
                    <a:pt x="304" y="591"/>
                  </a:cubicBezTo>
                  <a:cubicBezTo>
                    <a:pt x="0" y="1077"/>
                    <a:pt x="92" y="1716"/>
                    <a:pt x="213" y="2263"/>
                  </a:cubicBezTo>
                  <a:cubicBezTo>
                    <a:pt x="226" y="2301"/>
                    <a:pt x="255" y="2318"/>
                    <a:pt x="284" y="2318"/>
                  </a:cubicBezTo>
                  <a:cubicBezTo>
                    <a:pt x="324" y="2318"/>
                    <a:pt x="365" y="2285"/>
                    <a:pt x="365" y="2232"/>
                  </a:cubicBezTo>
                  <a:cubicBezTo>
                    <a:pt x="274" y="1746"/>
                    <a:pt x="122" y="1138"/>
                    <a:pt x="396" y="682"/>
                  </a:cubicBezTo>
                  <a:cubicBezTo>
                    <a:pt x="760" y="13"/>
                    <a:pt x="1642" y="165"/>
                    <a:pt x="2280" y="74"/>
                  </a:cubicBezTo>
                  <a:cubicBezTo>
                    <a:pt x="2280" y="44"/>
                    <a:pt x="2280" y="13"/>
                    <a:pt x="2250" y="13"/>
                  </a:cubicBezTo>
                  <a:cubicBezTo>
                    <a:pt x="2114" y="7"/>
                    <a:pt x="1966" y="1"/>
                    <a:pt x="181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840;p131">
              <a:extLst>
                <a:ext uri="{FF2B5EF4-FFF2-40B4-BE49-F238E27FC236}">
                  <a16:creationId xmlns:a16="http://schemas.microsoft.com/office/drawing/2014/main" id="{746CEE3A-782D-EECD-C214-759330FE0A8F}"/>
                </a:ext>
              </a:extLst>
            </p:cNvPr>
            <p:cNvSpPr/>
            <p:nvPr/>
          </p:nvSpPr>
          <p:spPr>
            <a:xfrm>
              <a:off x="4211000" y="4488175"/>
              <a:ext cx="32475" cy="24500"/>
            </a:xfrm>
            <a:custGeom>
              <a:avLst/>
              <a:gdLst/>
              <a:ahLst/>
              <a:cxnLst/>
              <a:rect l="l" t="t" r="r" b="b"/>
              <a:pathLst>
                <a:path w="1299" h="980" extrusionOk="0">
                  <a:moveTo>
                    <a:pt x="901" y="1"/>
                  </a:moveTo>
                  <a:cubicBezTo>
                    <a:pt x="469" y="1"/>
                    <a:pt x="141" y="438"/>
                    <a:pt x="22" y="893"/>
                  </a:cubicBezTo>
                  <a:cubicBezTo>
                    <a:pt x="0" y="936"/>
                    <a:pt x="55" y="979"/>
                    <a:pt x="110" y="979"/>
                  </a:cubicBezTo>
                  <a:cubicBezTo>
                    <a:pt x="133" y="979"/>
                    <a:pt x="156" y="972"/>
                    <a:pt x="174" y="954"/>
                  </a:cubicBezTo>
                  <a:cubicBezTo>
                    <a:pt x="295" y="741"/>
                    <a:pt x="326" y="528"/>
                    <a:pt x="508" y="346"/>
                  </a:cubicBezTo>
                  <a:cubicBezTo>
                    <a:pt x="621" y="195"/>
                    <a:pt x="758" y="138"/>
                    <a:pt x="910" y="138"/>
                  </a:cubicBezTo>
                  <a:cubicBezTo>
                    <a:pt x="1004" y="138"/>
                    <a:pt x="1103" y="159"/>
                    <a:pt x="1207" y="194"/>
                  </a:cubicBezTo>
                  <a:cubicBezTo>
                    <a:pt x="1268" y="194"/>
                    <a:pt x="1298" y="133"/>
                    <a:pt x="1268" y="103"/>
                  </a:cubicBezTo>
                  <a:cubicBezTo>
                    <a:pt x="1139" y="32"/>
                    <a:pt x="1016" y="1"/>
                    <a:pt x="9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841;p131">
              <a:extLst>
                <a:ext uri="{FF2B5EF4-FFF2-40B4-BE49-F238E27FC236}">
                  <a16:creationId xmlns:a16="http://schemas.microsoft.com/office/drawing/2014/main" id="{4C9D048B-535A-9AEF-95D4-7793003589B0}"/>
                </a:ext>
              </a:extLst>
            </p:cNvPr>
            <p:cNvSpPr/>
            <p:nvPr/>
          </p:nvSpPr>
          <p:spPr>
            <a:xfrm>
              <a:off x="3703900" y="4263800"/>
              <a:ext cx="510700" cy="442300"/>
            </a:xfrm>
            <a:custGeom>
              <a:avLst/>
              <a:gdLst/>
              <a:ahLst/>
              <a:cxnLst/>
              <a:rect l="l" t="t" r="r" b="b"/>
              <a:pathLst>
                <a:path w="20428" h="17692" extrusionOk="0">
                  <a:moveTo>
                    <a:pt x="9368" y="1"/>
                  </a:moveTo>
                  <a:cubicBezTo>
                    <a:pt x="4824" y="1"/>
                    <a:pt x="0" y="1843"/>
                    <a:pt x="1673" y="10263"/>
                  </a:cubicBezTo>
                  <a:cubicBezTo>
                    <a:pt x="1673" y="10263"/>
                    <a:pt x="2159" y="13607"/>
                    <a:pt x="3254" y="15096"/>
                  </a:cubicBezTo>
                  <a:cubicBezTo>
                    <a:pt x="4216" y="16444"/>
                    <a:pt x="6772" y="17692"/>
                    <a:pt x="9907" y="17692"/>
                  </a:cubicBezTo>
                  <a:cubicBezTo>
                    <a:pt x="10236" y="17692"/>
                    <a:pt x="10572" y="17678"/>
                    <a:pt x="10913" y="17649"/>
                  </a:cubicBezTo>
                  <a:cubicBezTo>
                    <a:pt x="14530" y="17376"/>
                    <a:pt x="19059" y="15370"/>
                    <a:pt x="19698" y="12604"/>
                  </a:cubicBezTo>
                  <a:cubicBezTo>
                    <a:pt x="20306" y="9838"/>
                    <a:pt x="20427" y="8014"/>
                    <a:pt x="19637" y="5430"/>
                  </a:cubicBezTo>
                  <a:cubicBezTo>
                    <a:pt x="18847" y="2877"/>
                    <a:pt x="18512" y="1722"/>
                    <a:pt x="15868" y="993"/>
                  </a:cubicBezTo>
                  <a:cubicBezTo>
                    <a:pt x="14870" y="703"/>
                    <a:pt x="12172" y="1"/>
                    <a:pt x="936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842;p131">
              <a:extLst>
                <a:ext uri="{FF2B5EF4-FFF2-40B4-BE49-F238E27FC236}">
                  <a16:creationId xmlns:a16="http://schemas.microsoft.com/office/drawing/2014/main" id="{8E655FFC-45A1-E62C-1D83-7B22525E09C9}"/>
                </a:ext>
              </a:extLst>
            </p:cNvPr>
            <p:cNvSpPr/>
            <p:nvPr/>
          </p:nvSpPr>
          <p:spPr>
            <a:xfrm>
              <a:off x="3809550" y="4432225"/>
              <a:ext cx="38775" cy="38325"/>
            </a:xfrm>
            <a:custGeom>
              <a:avLst/>
              <a:gdLst/>
              <a:ahLst/>
              <a:cxnLst/>
              <a:rect l="l" t="t" r="r" b="b"/>
              <a:pathLst>
                <a:path w="1551" h="1533" extrusionOk="0">
                  <a:moveTo>
                    <a:pt x="1459" y="0"/>
                  </a:moveTo>
                  <a:cubicBezTo>
                    <a:pt x="851" y="92"/>
                    <a:pt x="31" y="851"/>
                    <a:pt x="0" y="1490"/>
                  </a:cubicBezTo>
                  <a:cubicBezTo>
                    <a:pt x="0" y="1511"/>
                    <a:pt x="31" y="1533"/>
                    <a:pt x="59" y="1533"/>
                  </a:cubicBezTo>
                  <a:cubicBezTo>
                    <a:pt x="71" y="1533"/>
                    <a:pt x="83" y="1529"/>
                    <a:pt x="91" y="1520"/>
                  </a:cubicBezTo>
                  <a:cubicBezTo>
                    <a:pt x="395" y="851"/>
                    <a:pt x="821" y="426"/>
                    <a:pt x="1490" y="152"/>
                  </a:cubicBezTo>
                  <a:cubicBezTo>
                    <a:pt x="1550" y="122"/>
                    <a:pt x="1550" y="0"/>
                    <a:pt x="14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843;p131">
              <a:extLst>
                <a:ext uri="{FF2B5EF4-FFF2-40B4-BE49-F238E27FC236}">
                  <a16:creationId xmlns:a16="http://schemas.microsoft.com/office/drawing/2014/main" id="{1DF20E6D-FF75-11C6-ED21-33FDA999D3D8}"/>
                </a:ext>
              </a:extLst>
            </p:cNvPr>
            <p:cNvSpPr/>
            <p:nvPr/>
          </p:nvSpPr>
          <p:spPr>
            <a:xfrm>
              <a:off x="4065625" y="4386650"/>
              <a:ext cx="51325" cy="16300"/>
            </a:xfrm>
            <a:custGeom>
              <a:avLst/>
              <a:gdLst/>
              <a:ahLst/>
              <a:cxnLst/>
              <a:rect l="l" t="t" r="r" b="b"/>
              <a:pathLst>
                <a:path w="2053" h="652" extrusionOk="0">
                  <a:moveTo>
                    <a:pt x="601" y="1"/>
                  </a:moveTo>
                  <a:cubicBezTo>
                    <a:pt x="405" y="1"/>
                    <a:pt x="219" y="29"/>
                    <a:pt x="61" y="91"/>
                  </a:cubicBezTo>
                  <a:cubicBezTo>
                    <a:pt x="1" y="121"/>
                    <a:pt x="1" y="212"/>
                    <a:pt x="61" y="212"/>
                  </a:cubicBezTo>
                  <a:cubicBezTo>
                    <a:pt x="700" y="243"/>
                    <a:pt x="1308" y="243"/>
                    <a:pt x="1824" y="638"/>
                  </a:cubicBezTo>
                  <a:cubicBezTo>
                    <a:pt x="1844" y="648"/>
                    <a:pt x="1863" y="652"/>
                    <a:pt x="1882" y="652"/>
                  </a:cubicBezTo>
                  <a:cubicBezTo>
                    <a:pt x="1979" y="652"/>
                    <a:pt x="2053" y="532"/>
                    <a:pt x="1976" y="456"/>
                  </a:cubicBezTo>
                  <a:cubicBezTo>
                    <a:pt x="1630" y="174"/>
                    <a:pt x="1084" y="1"/>
                    <a:pt x="6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844;p131">
              <a:extLst>
                <a:ext uri="{FF2B5EF4-FFF2-40B4-BE49-F238E27FC236}">
                  <a16:creationId xmlns:a16="http://schemas.microsoft.com/office/drawing/2014/main" id="{571DDA7D-3A2D-833E-902A-26B0F8C6B128}"/>
                </a:ext>
              </a:extLst>
            </p:cNvPr>
            <p:cNvSpPr/>
            <p:nvPr/>
          </p:nvSpPr>
          <p:spPr>
            <a:xfrm>
              <a:off x="3824750" y="4570675"/>
              <a:ext cx="95000" cy="83300"/>
            </a:xfrm>
            <a:custGeom>
              <a:avLst/>
              <a:gdLst/>
              <a:ahLst/>
              <a:cxnLst/>
              <a:rect l="l" t="t" r="r" b="b"/>
              <a:pathLst>
                <a:path w="3800" h="3332" extrusionOk="0">
                  <a:moveTo>
                    <a:pt x="1943" y="0"/>
                  </a:moveTo>
                  <a:cubicBezTo>
                    <a:pt x="1843" y="0"/>
                    <a:pt x="1743" y="8"/>
                    <a:pt x="1642" y="25"/>
                  </a:cubicBezTo>
                  <a:cubicBezTo>
                    <a:pt x="669" y="207"/>
                    <a:pt x="0" y="1058"/>
                    <a:pt x="183" y="1970"/>
                  </a:cubicBezTo>
                  <a:cubicBezTo>
                    <a:pt x="318" y="2784"/>
                    <a:pt x="1059" y="3332"/>
                    <a:pt x="1887" y="3332"/>
                  </a:cubicBezTo>
                  <a:cubicBezTo>
                    <a:pt x="1987" y="3332"/>
                    <a:pt x="2088" y="3324"/>
                    <a:pt x="2189" y="3307"/>
                  </a:cubicBezTo>
                  <a:cubicBezTo>
                    <a:pt x="3161" y="3125"/>
                    <a:pt x="3800" y="2274"/>
                    <a:pt x="3648" y="1362"/>
                  </a:cubicBezTo>
                  <a:cubicBezTo>
                    <a:pt x="3512" y="548"/>
                    <a:pt x="2771" y="0"/>
                    <a:pt x="194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845;p131">
              <a:extLst>
                <a:ext uri="{FF2B5EF4-FFF2-40B4-BE49-F238E27FC236}">
                  <a16:creationId xmlns:a16="http://schemas.microsoft.com/office/drawing/2014/main" id="{278BD418-75AC-4886-BCE6-0E78FCAEC150}"/>
                </a:ext>
              </a:extLst>
            </p:cNvPr>
            <p:cNvSpPr/>
            <p:nvPr/>
          </p:nvSpPr>
          <p:spPr>
            <a:xfrm>
              <a:off x="4063350" y="4529425"/>
              <a:ext cx="95000" cy="82975"/>
            </a:xfrm>
            <a:custGeom>
              <a:avLst/>
              <a:gdLst/>
              <a:ahLst/>
              <a:cxnLst/>
              <a:rect l="l" t="t" r="r" b="b"/>
              <a:pathLst>
                <a:path w="3800" h="3319" extrusionOk="0">
                  <a:moveTo>
                    <a:pt x="1958" y="1"/>
                  </a:moveTo>
                  <a:cubicBezTo>
                    <a:pt x="1844" y="1"/>
                    <a:pt x="1728" y="11"/>
                    <a:pt x="1611" y="33"/>
                  </a:cubicBezTo>
                  <a:cubicBezTo>
                    <a:pt x="669" y="185"/>
                    <a:pt x="0" y="1067"/>
                    <a:pt x="152" y="1948"/>
                  </a:cubicBezTo>
                  <a:cubicBezTo>
                    <a:pt x="313" y="2751"/>
                    <a:pt x="1015" y="3318"/>
                    <a:pt x="1844" y="3318"/>
                  </a:cubicBezTo>
                  <a:cubicBezTo>
                    <a:pt x="1957" y="3318"/>
                    <a:pt x="2072" y="3308"/>
                    <a:pt x="2189" y="3286"/>
                  </a:cubicBezTo>
                  <a:cubicBezTo>
                    <a:pt x="3162" y="3134"/>
                    <a:pt x="3800" y="2252"/>
                    <a:pt x="3648" y="1340"/>
                  </a:cubicBezTo>
                  <a:cubicBezTo>
                    <a:pt x="3514" y="565"/>
                    <a:pt x="2792" y="1"/>
                    <a:pt x="1958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846;p131">
              <a:extLst>
                <a:ext uri="{FF2B5EF4-FFF2-40B4-BE49-F238E27FC236}">
                  <a16:creationId xmlns:a16="http://schemas.microsoft.com/office/drawing/2014/main" id="{37427D13-63FC-50DB-CC66-F54D1C2CE139}"/>
                </a:ext>
              </a:extLst>
            </p:cNvPr>
            <p:cNvSpPr/>
            <p:nvPr/>
          </p:nvSpPr>
          <p:spPr>
            <a:xfrm>
              <a:off x="3956200" y="4562350"/>
              <a:ext cx="42575" cy="23475"/>
            </a:xfrm>
            <a:custGeom>
              <a:avLst/>
              <a:gdLst/>
              <a:ahLst/>
              <a:cxnLst/>
              <a:rect l="l" t="t" r="r" b="b"/>
              <a:pathLst>
                <a:path w="1703" h="939" extrusionOk="0">
                  <a:moveTo>
                    <a:pt x="46" y="1"/>
                  </a:moveTo>
                  <a:cubicBezTo>
                    <a:pt x="23" y="1"/>
                    <a:pt x="1" y="8"/>
                    <a:pt x="1" y="23"/>
                  </a:cubicBezTo>
                  <a:cubicBezTo>
                    <a:pt x="29" y="754"/>
                    <a:pt x="861" y="939"/>
                    <a:pt x="1467" y="939"/>
                  </a:cubicBezTo>
                  <a:cubicBezTo>
                    <a:pt x="1517" y="939"/>
                    <a:pt x="1565" y="938"/>
                    <a:pt x="1612" y="935"/>
                  </a:cubicBezTo>
                  <a:cubicBezTo>
                    <a:pt x="1703" y="935"/>
                    <a:pt x="1703" y="814"/>
                    <a:pt x="1612" y="814"/>
                  </a:cubicBezTo>
                  <a:cubicBezTo>
                    <a:pt x="973" y="722"/>
                    <a:pt x="365" y="692"/>
                    <a:pt x="92" y="23"/>
                  </a:cubicBezTo>
                  <a:cubicBezTo>
                    <a:pt x="92" y="8"/>
                    <a:pt x="69" y="1"/>
                    <a:pt x="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847;p131">
              <a:extLst>
                <a:ext uri="{FF2B5EF4-FFF2-40B4-BE49-F238E27FC236}">
                  <a16:creationId xmlns:a16="http://schemas.microsoft.com/office/drawing/2014/main" id="{00416BB6-0D3D-3DC5-2C6A-97923FB2F165}"/>
                </a:ext>
              </a:extLst>
            </p:cNvPr>
            <p:cNvSpPr/>
            <p:nvPr/>
          </p:nvSpPr>
          <p:spPr>
            <a:xfrm>
              <a:off x="3853625" y="45110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1" y="0"/>
                  </a:moveTo>
                  <a:cubicBezTo>
                    <a:pt x="513" y="0"/>
                    <a:pt x="485" y="3"/>
                    <a:pt x="456" y="9"/>
                  </a:cubicBezTo>
                  <a:cubicBezTo>
                    <a:pt x="183" y="70"/>
                    <a:pt x="0" y="374"/>
                    <a:pt x="61" y="739"/>
                  </a:cubicBezTo>
                  <a:cubicBezTo>
                    <a:pt x="118" y="1052"/>
                    <a:pt x="388" y="1259"/>
                    <a:pt x="647" y="1259"/>
                  </a:cubicBezTo>
                  <a:cubicBezTo>
                    <a:pt x="664" y="1259"/>
                    <a:pt x="682" y="1258"/>
                    <a:pt x="699" y="1256"/>
                  </a:cubicBezTo>
                  <a:cubicBezTo>
                    <a:pt x="973" y="1195"/>
                    <a:pt x="1155" y="861"/>
                    <a:pt x="1094" y="526"/>
                  </a:cubicBezTo>
                  <a:cubicBezTo>
                    <a:pt x="1013" y="227"/>
                    <a:pt x="785" y="0"/>
                    <a:pt x="54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848;p131">
              <a:extLst>
                <a:ext uri="{FF2B5EF4-FFF2-40B4-BE49-F238E27FC236}">
                  <a16:creationId xmlns:a16="http://schemas.microsoft.com/office/drawing/2014/main" id="{4D959063-EF4B-689B-8CA7-535B908D9A96}"/>
                </a:ext>
              </a:extLst>
            </p:cNvPr>
            <p:cNvSpPr/>
            <p:nvPr/>
          </p:nvSpPr>
          <p:spPr>
            <a:xfrm>
              <a:off x="4064100" y="44692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3" y="0"/>
                  </a:moveTo>
                  <a:cubicBezTo>
                    <a:pt x="514" y="0"/>
                    <a:pt x="485" y="3"/>
                    <a:pt x="457" y="10"/>
                  </a:cubicBezTo>
                  <a:cubicBezTo>
                    <a:pt x="183" y="70"/>
                    <a:pt x="1" y="374"/>
                    <a:pt x="62" y="739"/>
                  </a:cubicBezTo>
                  <a:cubicBezTo>
                    <a:pt x="119" y="1052"/>
                    <a:pt x="389" y="1259"/>
                    <a:pt x="647" y="1259"/>
                  </a:cubicBezTo>
                  <a:cubicBezTo>
                    <a:pt x="665" y="1259"/>
                    <a:pt x="683" y="1258"/>
                    <a:pt x="700" y="1256"/>
                  </a:cubicBezTo>
                  <a:cubicBezTo>
                    <a:pt x="973" y="1195"/>
                    <a:pt x="1156" y="861"/>
                    <a:pt x="1095" y="526"/>
                  </a:cubicBezTo>
                  <a:cubicBezTo>
                    <a:pt x="1041" y="227"/>
                    <a:pt x="791" y="0"/>
                    <a:pt x="543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849;p131">
              <a:extLst>
                <a:ext uri="{FF2B5EF4-FFF2-40B4-BE49-F238E27FC236}">
                  <a16:creationId xmlns:a16="http://schemas.microsoft.com/office/drawing/2014/main" id="{63D3F3C0-4507-47ED-1341-D5D7FE07BDDC}"/>
                </a:ext>
              </a:extLst>
            </p:cNvPr>
            <p:cNvSpPr/>
            <p:nvPr/>
          </p:nvSpPr>
          <p:spPr>
            <a:xfrm>
              <a:off x="3959250" y="4477050"/>
              <a:ext cx="35725" cy="52825"/>
            </a:xfrm>
            <a:custGeom>
              <a:avLst/>
              <a:gdLst/>
              <a:ahLst/>
              <a:cxnLst/>
              <a:rect l="l" t="t" r="r" b="b"/>
              <a:pathLst>
                <a:path w="1429" h="2113" extrusionOk="0">
                  <a:moveTo>
                    <a:pt x="61" y="1"/>
                  </a:moveTo>
                  <a:cubicBezTo>
                    <a:pt x="61" y="1"/>
                    <a:pt x="31" y="1"/>
                    <a:pt x="31" y="31"/>
                  </a:cubicBezTo>
                  <a:cubicBezTo>
                    <a:pt x="0" y="305"/>
                    <a:pt x="31" y="609"/>
                    <a:pt x="31" y="882"/>
                  </a:cubicBezTo>
                  <a:cubicBezTo>
                    <a:pt x="31" y="1095"/>
                    <a:pt x="0" y="1368"/>
                    <a:pt x="152" y="1520"/>
                  </a:cubicBezTo>
                  <a:cubicBezTo>
                    <a:pt x="220" y="1633"/>
                    <a:pt x="321" y="1696"/>
                    <a:pt x="431" y="1696"/>
                  </a:cubicBezTo>
                  <a:cubicBezTo>
                    <a:pt x="469" y="1696"/>
                    <a:pt x="508" y="1688"/>
                    <a:pt x="547" y="1672"/>
                  </a:cubicBezTo>
                  <a:cubicBezTo>
                    <a:pt x="608" y="1642"/>
                    <a:pt x="669" y="1581"/>
                    <a:pt x="730" y="1551"/>
                  </a:cubicBezTo>
                  <a:cubicBezTo>
                    <a:pt x="760" y="1520"/>
                    <a:pt x="851" y="1399"/>
                    <a:pt x="882" y="1399"/>
                  </a:cubicBezTo>
                  <a:cubicBezTo>
                    <a:pt x="1003" y="1490"/>
                    <a:pt x="1094" y="1581"/>
                    <a:pt x="1186" y="1672"/>
                  </a:cubicBezTo>
                  <a:cubicBezTo>
                    <a:pt x="1155" y="1794"/>
                    <a:pt x="1094" y="1885"/>
                    <a:pt x="973" y="1946"/>
                  </a:cubicBezTo>
                  <a:cubicBezTo>
                    <a:pt x="896" y="1997"/>
                    <a:pt x="948" y="2112"/>
                    <a:pt x="1021" y="2112"/>
                  </a:cubicBezTo>
                  <a:cubicBezTo>
                    <a:pt x="1035" y="2112"/>
                    <a:pt x="1049" y="2108"/>
                    <a:pt x="1064" y="2098"/>
                  </a:cubicBezTo>
                  <a:cubicBezTo>
                    <a:pt x="1277" y="1976"/>
                    <a:pt x="1429" y="1703"/>
                    <a:pt x="1338" y="1429"/>
                  </a:cubicBezTo>
                  <a:cubicBezTo>
                    <a:pt x="1294" y="1298"/>
                    <a:pt x="1155" y="1198"/>
                    <a:pt x="1002" y="1198"/>
                  </a:cubicBezTo>
                  <a:cubicBezTo>
                    <a:pt x="942" y="1198"/>
                    <a:pt x="880" y="1213"/>
                    <a:pt x="821" y="1247"/>
                  </a:cubicBezTo>
                  <a:cubicBezTo>
                    <a:pt x="730" y="1308"/>
                    <a:pt x="669" y="1429"/>
                    <a:pt x="578" y="1490"/>
                  </a:cubicBezTo>
                  <a:cubicBezTo>
                    <a:pt x="516" y="1524"/>
                    <a:pt x="462" y="1538"/>
                    <a:pt x="417" y="1538"/>
                  </a:cubicBezTo>
                  <a:cubicBezTo>
                    <a:pt x="174" y="1538"/>
                    <a:pt x="152" y="1117"/>
                    <a:pt x="152" y="913"/>
                  </a:cubicBezTo>
                  <a:cubicBezTo>
                    <a:pt x="152" y="669"/>
                    <a:pt x="274" y="213"/>
                    <a:pt x="6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850;p131">
              <a:extLst>
                <a:ext uri="{FF2B5EF4-FFF2-40B4-BE49-F238E27FC236}">
                  <a16:creationId xmlns:a16="http://schemas.microsoft.com/office/drawing/2014/main" id="{96244C62-E347-3570-3105-787CE64E71D5}"/>
                </a:ext>
              </a:extLst>
            </p:cNvPr>
            <p:cNvSpPr/>
            <p:nvPr/>
          </p:nvSpPr>
          <p:spPr>
            <a:xfrm>
              <a:off x="3691000" y="4287850"/>
              <a:ext cx="97300" cy="243425"/>
            </a:xfrm>
            <a:custGeom>
              <a:avLst/>
              <a:gdLst/>
              <a:ahLst/>
              <a:cxnLst/>
              <a:rect l="l" t="t" r="r" b="b"/>
              <a:pathLst>
                <a:path w="3892" h="9737" extrusionOk="0">
                  <a:moveTo>
                    <a:pt x="3861" y="0"/>
                  </a:moveTo>
                  <a:cubicBezTo>
                    <a:pt x="2128" y="1003"/>
                    <a:pt x="821" y="2645"/>
                    <a:pt x="517" y="4134"/>
                  </a:cubicBezTo>
                  <a:cubicBezTo>
                    <a:pt x="1" y="6748"/>
                    <a:pt x="821" y="9514"/>
                    <a:pt x="821" y="9514"/>
                  </a:cubicBezTo>
                  <a:cubicBezTo>
                    <a:pt x="1156" y="9514"/>
                    <a:pt x="2128" y="9696"/>
                    <a:pt x="2280" y="9727"/>
                  </a:cubicBezTo>
                  <a:cubicBezTo>
                    <a:pt x="2295" y="9733"/>
                    <a:pt x="2308" y="9737"/>
                    <a:pt x="2318" y="9737"/>
                  </a:cubicBezTo>
                  <a:cubicBezTo>
                    <a:pt x="2486" y="9737"/>
                    <a:pt x="1931" y="8808"/>
                    <a:pt x="2189" y="8693"/>
                  </a:cubicBezTo>
                  <a:cubicBezTo>
                    <a:pt x="2736" y="8450"/>
                    <a:pt x="3314" y="8207"/>
                    <a:pt x="3891" y="7994"/>
                  </a:cubicBezTo>
                  <a:cubicBezTo>
                    <a:pt x="3253" y="5775"/>
                    <a:pt x="3283" y="3496"/>
                    <a:pt x="3678" y="1338"/>
                  </a:cubicBezTo>
                  <a:cubicBezTo>
                    <a:pt x="3739" y="882"/>
                    <a:pt x="3800" y="426"/>
                    <a:pt x="386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851;p131">
              <a:extLst>
                <a:ext uri="{FF2B5EF4-FFF2-40B4-BE49-F238E27FC236}">
                  <a16:creationId xmlns:a16="http://schemas.microsoft.com/office/drawing/2014/main" id="{F81D4BB0-172F-4D68-6C6B-67538D0255BD}"/>
                </a:ext>
              </a:extLst>
            </p:cNvPr>
            <p:cNvSpPr/>
            <p:nvPr/>
          </p:nvSpPr>
          <p:spPr>
            <a:xfrm>
              <a:off x="3772300" y="4272650"/>
              <a:ext cx="76775" cy="215075"/>
            </a:xfrm>
            <a:custGeom>
              <a:avLst/>
              <a:gdLst/>
              <a:ahLst/>
              <a:cxnLst/>
              <a:rect l="l" t="t" r="r" b="b"/>
              <a:pathLst>
                <a:path w="3071" h="8603" extrusionOk="0">
                  <a:moveTo>
                    <a:pt x="1946" y="0"/>
                  </a:moveTo>
                  <a:lnTo>
                    <a:pt x="1946" y="0"/>
                  </a:lnTo>
                  <a:cubicBezTo>
                    <a:pt x="1460" y="152"/>
                    <a:pt x="1034" y="365"/>
                    <a:pt x="609" y="608"/>
                  </a:cubicBezTo>
                  <a:cubicBezTo>
                    <a:pt x="548" y="1034"/>
                    <a:pt x="487" y="1490"/>
                    <a:pt x="426" y="1946"/>
                  </a:cubicBezTo>
                  <a:cubicBezTo>
                    <a:pt x="31" y="4104"/>
                    <a:pt x="1" y="6383"/>
                    <a:pt x="639" y="8602"/>
                  </a:cubicBezTo>
                  <a:cubicBezTo>
                    <a:pt x="1429" y="8329"/>
                    <a:pt x="2281" y="8085"/>
                    <a:pt x="3071" y="7903"/>
                  </a:cubicBezTo>
                  <a:cubicBezTo>
                    <a:pt x="2159" y="5350"/>
                    <a:pt x="1825" y="2675"/>
                    <a:pt x="1946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852;p131">
              <a:extLst>
                <a:ext uri="{FF2B5EF4-FFF2-40B4-BE49-F238E27FC236}">
                  <a16:creationId xmlns:a16="http://schemas.microsoft.com/office/drawing/2014/main" id="{3B6DAD2D-211F-9240-905C-C2C7344B904A}"/>
                </a:ext>
              </a:extLst>
            </p:cNvPr>
            <p:cNvSpPr/>
            <p:nvPr/>
          </p:nvSpPr>
          <p:spPr>
            <a:xfrm>
              <a:off x="3817900" y="4201800"/>
              <a:ext cx="313875" cy="267675"/>
            </a:xfrm>
            <a:custGeom>
              <a:avLst/>
              <a:gdLst/>
              <a:ahLst/>
              <a:cxnLst/>
              <a:rect l="l" t="t" r="r" b="b"/>
              <a:pathLst>
                <a:path w="12555" h="10707" extrusionOk="0">
                  <a:moveTo>
                    <a:pt x="5177" y="1"/>
                  </a:moveTo>
                  <a:cubicBezTo>
                    <a:pt x="5156" y="1"/>
                    <a:pt x="5132" y="3"/>
                    <a:pt x="5107" y="7"/>
                  </a:cubicBezTo>
                  <a:cubicBezTo>
                    <a:pt x="4286" y="129"/>
                    <a:pt x="4195" y="2348"/>
                    <a:pt x="4195" y="2348"/>
                  </a:cubicBezTo>
                  <a:cubicBezTo>
                    <a:pt x="4195" y="2348"/>
                    <a:pt x="3715" y="1003"/>
                    <a:pt x="3010" y="1003"/>
                  </a:cubicBezTo>
                  <a:cubicBezTo>
                    <a:pt x="2922" y="1003"/>
                    <a:pt x="2831" y="1024"/>
                    <a:pt x="2736" y="1071"/>
                  </a:cubicBezTo>
                  <a:cubicBezTo>
                    <a:pt x="1885" y="1527"/>
                    <a:pt x="3314" y="2530"/>
                    <a:pt x="3314" y="2530"/>
                  </a:cubicBezTo>
                  <a:cubicBezTo>
                    <a:pt x="2985" y="2477"/>
                    <a:pt x="2659" y="2452"/>
                    <a:pt x="2338" y="2452"/>
                  </a:cubicBezTo>
                  <a:cubicBezTo>
                    <a:pt x="1560" y="2452"/>
                    <a:pt x="811" y="2598"/>
                    <a:pt x="122" y="2834"/>
                  </a:cubicBezTo>
                  <a:cubicBezTo>
                    <a:pt x="1" y="5509"/>
                    <a:pt x="335" y="8184"/>
                    <a:pt x="1247" y="10707"/>
                  </a:cubicBezTo>
                  <a:cubicBezTo>
                    <a:pt x="4317" y="9977"/>
                    <a:pt x="7022" y="9825"/>
                    <a:pt x="7022" y="9825"/>
                  </a:cubicBezTo>
                  <a:cubicBezTo>
                    <a:pt x="7022" y="9825"/>
                    <a:pt x="6518" y="7254"/>
                    <a:pt x="6795" y="7254"/>
                  </a:cubicBezTo>
                  <a:cubicBezTo>
                    <a:pt x="6822" y="7254"/>
                    <a:pt x="6857" y="7279"/>
                    <a:pt x="6900" y="7333"/>
                  </a:cubicBezTo>
                  <a:cubicBezTo>
                    <a:pt x="7387" y="7971"/>
                    <a:pt x="7843" y="9764"/>
                    <a:pt x="7843" y="9764"/>
                  </a:cubicBezTo>
                  <a:lnTo>
                    <a:pt x="10305" y="9430"/>
                  </a:lnTo>
                  <a:cubicBezTo>
                    <a:pt x="10335" y="8822"/>
                    <a:pt x="9697" y="6056"/>
                    <a:pt x="9697" y="6056"/>
                  </a:cubicBezTo>
                  <a:lnTo>
                    <a:pt x="9697" y="6056"/>
                  </a:lnTo>
                  <a:cubicBezTo>
                    <a:pt x="10426" y="6907"/>
                    <a:pt x="11369" y="9400"/>
                    <a:pt x="11369" y="9400"/>
                  </a:cubicBezTo>
                  <a:cubicBezTo>
                    <a:pt x="11703" y="9430"/>
                    <a:pt x="12128" y="9430"/>
                    <a:pt x="12554" y="9460"/>
                  </a:cubicBezTo>
                  <a:cubicBezTo>
                    <a:pt x="11581" y="6573"/>
                    <a:pt x="9666" y="3898"/>
                    <a:pt x="7660" y="1466"/>
                  </a:cubicBezTo>
                  <a:cubicBezTo>
                    <a:pt x="6080" y="1740"/>
                    <a:pt x="4864" y="2257"/>
                    <a:pt x="4864" y="2257"/>
                  </a:cubicBezTo>
                  <a:cubicBezTo>
                    <a:pt x="4864" y="2257"/>
                    <a:pt x="5864" y="1"/>
                    <a:pt x="5177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853;p131">
              <a:extLst>
                <a:ext uri="{FF2B5EF4-FFF2-40B4-BE49-F238E27FC236}">
                  <a16:creationId xmlns:a16="http://schemas.microsoft.com/office/drawing/2014/main" id="{092EEDE3-8612-E7B0-C3C6-78A07E8DE279}"/>
                </a:ext>
              </a:extLst>
            </p:cNvPr>
            <p:cNvSpPr/>
            <p:nvPr/>
          </p:nvSpPr>
          <p:spPr>
            <a:xfrm>
              <a:off x="4009400" y="4234175"/>
              <a:ext cx="180125" cy="204150"/>
            </a:xfrm>
            <a:custGeom>
              <a:avLst/>
              <a:gdLst/>
              <a:ahLst/>
              <a:cxnLst/>
              <a:rect l="l" t="t" r="r" b="b"/>
              <a:pathLst>
                <a:path w="7205" h="8166" extrusionOk="0">
                  <a:moveTo>
                    <a:pt x="2032" y="0"/>
                  </a:moveTo>
                  <a:cubicBezTo>
                    <a:pt x="1337" y="0"/>
                    <a:pt x="641" y="77"/>
                    <a:pt x="0" y="171"/>
                  </a:cubicBezTo>
                  <a:cubicBezTo>
                    <a:pt x="2006" y="2603"/>
                    <a:pt x="3921" y="5278"/>
                    <a:pt x="4924" y="8165"/>
                  </a:cubicBezTo>
                  <a:lnTo>
                    <a:pt x="7204" y="8165"/>
                  </a:lnTo>
                  <a:cubicBezTo>
                    <a:pt x="6475" y="5096"/>
                    <a:pt x="4864" y="2208"/>
                    <a:pt x="2614" y="19"/>
                  </a:cubicBezTo>
                  <a:cubicBezTo>
                    <a:pt x="2421" y="6"/>
                    <a:pt x="2226" y="0"/>
                    <a:pt x="2032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854;p131">
              <a:extLst>
                <a:ext uri="{FF2B5EF4-FFF2-40B4-BE49-F238E27FC236}">
                  <a16:creationId xmlns:a16="http://schemas.microsoft.com/office/drawing/2014/main" id="{F8E82F17-C986-E957-6BFB-674CE3B323F1}"/>
                </a:ext>
              </a:extLst>
            </p:cNvPr>
            <p:cNvSpPr/>
            <p:nvPr/>
          </p:nvSpPr>
          <p:spPr>
            <a:xfrm>
              <a:off x="4073975" y="4234650"/>
              <a:ext cx="150500" cy="212800"/>
            </a:xfrm>
            <a:custGeom>
              <a:avLst/>
              <a:gdLst/>
              <a:ahLst/>
              <a:cxnLst/>
              <a:rect l="l" t="t" r="r" b="b"/>
              <a:pathLst>
                <a:path w="6020" h="8512" extrusionOk="0">
                  <a:moveTo>
                    <a:pt x="1" y="0"/>
                  </a:moveTo>
                  <a:lnTo>
                    <a:pt x="1" y="0"/>
                  </a:lnTo>
                  <a:cubicBezTo>
                    <a:pt x="2281" y="2189"/>
                    <a:pt x="3892" y="5077"/>
                    <a:pt x="4621" y="8146"/>
                  </a:cubicBezTo>
                  <a:lnTo>
                    <a:pt x="5107" y="8146"/>
                  </a:lnTo>
                  <a:cubicBezTo>
                    <a:pt x="5533" y="8146"/>
                    <a:pt x="5047" y="8511"/>
                    <a:pt x="5290" y="8511"/>
                  </a:cubicBezTo>
                  <a:cubicBezTo>
                    <a:pt x="5472" y="8511"/>
                    <a:pt x="6019" y="8116"/>
                    <a:pt x="6019" y="8116"/>
                  </a:cubicBezTo>
                  <a:cubicBezTo>
                    <a:pt x="6019" y="8116"/>
                    <a:pt x="5776" y="5958"/>
                    <a:pt x="3588" y="2067"/>
                  </a:cubicBezTo>
                  <a:cubicBezTo>
                    <a:pt x="2828" y="669"/>
                    <a:pt x="1460" y="122"/>
                    <a:pt x="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855;p131">
              <a:extLst>
                <a:ext uri="{FF2B5EF4-FFF2-40B4-BE49-F238E27FC236}">
                  <a16:creationId xmlns:a16="http://schemas.microsoft.com/office/drawing/2014/main" id="{27C10578-236E-297A-322F-D8F93BBA83AA}"/>
                </a:ext>
              </a:extLst>
            </p:cNvPr>
            <p:cNvSpPr/>
            <p:nvPr/>
          </p:nvSpPr>
          <p:spPr>
            <a:xfrm>
              <a:off x="2975175" y="4531100"/>
              <a:ext cx="96550" cy="62725"/>
            </a:xfrm>
            <a:custGeom>
              <a:avLst/>
              <a:gdLst/>
              <a:ahLst/>
              <a:cxnLst/>
              <a:rect l="l" t="t" r="r" b="b"/>
              <a:pathLst>
                <a:path w="3862" h="2509" extrusionOk="0">
                  <a:moveTo>
                    <a:pt x="1729" y="1"/>
                  </a:moveTo>
                  <a:cubicBezTo>
                    <a:pt x="1134" y="1"/>
                    <a:pt x="538" y="140"/>
                    <a:pt x="1" y="422"/>
                  </a:cubicBezTo>
                  <a:cubicBezTo>
                    <a:pt x="26" y="1434"/>
                    <a:pt x="788" y="2508"/>
                    <a:pt x="2496" y="2508"/>
                  </a:cubicBezTo>
                  <a:cubicBezTo>
                    <a:pt x="2841" y="2508"/>
                    <a:pt x="3224" y="2465"/>
                    <a:pt x="3648" y="2368"/>
                  </a:cubicBezTo>
                  <a:lnTo>
                    <a:pt x="3861" y="665"/>
                  </a:lnTo>
                  <a:cubicBezTo>
                    <a:pt x="3233" y="224"/>
                    <a:pt x="2482" y="1"/>
                    <a:pt x="1729" y="1"/>
                  </a:cubicBezTo>
                  <a:close/>
                </a:path>
              </a:pathLst>
            </a:custGeom>
            <a:solidFill>
              <a:srgbClr val="C07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856;p131">
              <a:extLst>
                <a:ext uri="{FF2B5EF4-FFF2-40B4-BE49-F238E27FC236}">
                  <a16:creationId xmlns:a16="http://schemas.microsoft.com/office/drawing/2014/main" id="{98621A4C-9309-B5BC-D095-E5A182A0B73C}"/>
                </a:ext>
              </a:extLst>
            </p:cNvPr>
            <p:cNvSpPr/>
            <p:nvPr/>
          </p:nvSpPr>
          <p:spPr>
            <a:xfrm>
              <a:off x="2975175" y="4496475"/>
              <a:ext cx="100325" cy="51275"/>
            </a:xfrm>
            <a:custGeom>
              <a:avLst/>
              <a:gdLst/>
              <a:ahLst/>
              <a:cxnLst/>
              <a:rect l="l" t="t" r="r" b="b"/>
              <a:pathLst>
                <a:path w="4013" h="2051" extrusionOk="0">
                  <a:moveTo>
                    <a:pt x="1877" y="1"/>
                  </a:moveTo>
                  <a:cubicBezTo>
                    <a:pt x="1572" y="1"/>
                    <a:pt x="1247" y="56"/>
                    <a:pt x="913" y="196"/>
                  </a:cubicBezTo>
                  <a:cubicBezTo>
                    <a:pt x="305" y="439"/>
                    <a:pt x="1" y="1108"/>
                    <a:pt x="1" y="1807"/>
                  </a:cubicBezTo>
                  <a:cubicBezTo>
                    <a:pt x="538" y="1525"/>
                    <a:pt x="1134" y="1386"/>
                    <a:pt x="1729" y="1386"/>
                  </a:cubicBezTo>
                  <a:cubicBezTo>
                    <a:pt x="2482" y="1386"/>
                    <a:pt x="3233" y="1609"/>
                    <a:pt x="3861" y="2050"/>
                  </a:cubicBezTo>
                  <a:lnTo>
                    <a:pt x="4013" y="895"/>
                  </a:lnTo>
                  <a:cubicBezTo>
                    <a:pt x="4013" y="895"/>
                    <a:pt x="3099" y="1"/>
                    <a:pt x="1877" y="1"/>
                  </a:cubicBezTo>
                  <a:close/>
                </a:path>
              </a:pathLst>
            </a:custGeom>
            <a:solidFill>
              <a:srgbClr val="B36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857;p131">
              <a:extLst>
                <a:ext uri="{FF2B5EF4-FFF2-40B4-BE49-F238E27FC236}">
                  <a16:creationId xmlns:a16="http://schemas.microsoft.com/office/drawing/2014/main" id="{6B852C34-B0C2-6725-1CD3-BAFD3186CDA1}"/>
                </a:ext>
              </a:extLst>
            </p:cNvPr>
            <p:cNvSpPr/>
            <p:nvPr/>
          </p:nvSpPr>
          <p:spPr>
            <a:xfrm>
              <a:off x="3004825" y="4533275"/>
              <a:ext cx="57775" cy="55575"/>
            </a:xfrm>
            <a:custGeom>
              <a:avLst/>
              <a:gdLst/>
              <a:ahLst/>
              <a:cxnLst/>
              <a:rect l="l" t="t" r="r" b="b"/>
              <a:pathLst>
                <a:path w="2311" h="2223" extrusionOk="0">
                  <a:moveTo>
                    <a:pt x="675" y="24"/>
                  </a:moveTo>
                  <a:cubicBezTo>
                    <a:pt x="459" y="24"/>
                    <a:pt x="249" y="43"/>
                    <a:pt x="61" y="62"/>
                  </a:cubicBezTo>
                  <a:cubicBezTo>
                    <a:pt x="31" y="92"/>
                    <a:pt x="0" y="123"/>
                    <a:pt x="31" y="123"/>
                  </a:cubicBezTo>
                  <a:cubicBezTo>
                    <a:pt x="669" y="214"/>
                    <a:pt x="1520" y="1"/>
                    <a:pt x="1915" y="639"/>
                  </a:cubicBezTo>
                  <a:cubicBezTo>
                    <a:pt x="2189" y="1095"/>
                    <a:pt x="2067" y="1673"/>
                    <a:pt x="2037" y="2159"/>
                  </a:cubicBezTo>
                  <a:cubicBezTo>
                    <a:pt x="2018" y="2197"/>
                    <a:pt x="2069" y="2223"/>
                    <a:pt x="2110" y="2223"/>
                  </a:cubicBezTo>
                  <a:cubicBezTo>
                    <a:pt x="2136" y="2223"/>
                    <a:pt x="2158" y="2213"/>
                    <a:pt x="2158" y="2189"/>
                  </a:cubicBezTo>
                  <a:cubicBezTo>
                    <a:pt x="2249" y="1642"/>
                    <a:pt x="2310" y="974"/>
                    <a:pt x="1976" y="518"/>
                  </a:cubicBezTo>
                  <a:cubicBezTo>
                    <a:pt x="1661" y="118"/>
                    <a:pt x="1157" y="24"/>
                    <a:pt x="675" y="2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858;p131">
              <a:extLst>
                <a:ext uri="{FF2B5EF4-FFF2-40B4-BE49-F238E27FC236}">
                  <a16:creationId xmlns:a16="http://schemas.microsoft.com/office/drawing/2014/main" id="{30035B79-BB40-0196-281F-503BB4646DBD}"/>
                </a:ext>
              </a:extLst>
            </p:cNvPr>
            <p:cNvSpPr/>
            <p:nvPr/>
          </p:nvSpPr>
          <p:spPr>
            <a:xfrm>
              <a:off x="3028575" y="4550100"/>
              <a:ext cx="32500" cy="23125"/>
            </a:xfrm>
            <a:custGeom>
              <a:avLst/>
              <a:gdLst/>
              <a:ahLst/>
              <a:cxnLst/>
              <a:rect l="l" t="t" r="r" b="b"/>
              <a:pathLst>
                <a:path w="1300" h="925" extrusionOk="0">
                  <a:moveTo>
                    <a:pt x="427" y="0"/>
                  </a:moveTo>
                  <a:cubicBezTo>
                    <a:pt x="309" y="0"/>
                    <a:pt x="183" y="36"/>
                    <a:pt x="53" y="118"/>
                  </a:cubicBezTo>
                  <a:cubicBezTo>
                    <a:pt x="1" y="144"/>
                    <a:pt x="16" y="216"/>
                    <a:pt x="60" y="216"/>
                  </a:cubicBezTo>
                  <a:cubicBezTo>
                    <a:pt x="67" y="216"/>
                    <a:pt x="75" y="214"/>
                    <a:pt x="84" y="209"/>
                  </a:cubicBezTo>
                  <a:cubicBezTo>
                    <a:pt x="192" y="173"/>
                    <a:pt x="291" y="152"/>
                    <a:pt x="384" y="152"/>
                  </a:cubicBezTo>
                  <a:cubicBezTo>
                    <a:pt x="526" y="152"/>
                    <a:pt x="654" y="202"/>
                    <a:pt x="783" y="331"/>
                  </a:cubicBezTo>
                  <a:cubicBezTo>
                    <a:pt x="965" y="483"/>
                    <a:pt x="1026" y="696"/>
                    <a:pt x="1148" y="878"/>
                  </a:cubicBezTo>
                  <a:cubicBezTo>
                    <a:pt x="1170" y="912"/>
                    <a:pt x="1196" y="925"/>
                    <a:pt x="1221" y="925"/>
                  </a:cubicBezTo>
                  <a:cubicBezTo>
                    <a:pt x="1263" y="925"/>
                    <a:pt x="1299" y="886"/>
                    <a:pt x="1299" y="848"/>
                  </a:cubicBezTo>
                  <a:cubicBezTo>
                    <a:pt x="1158" y="424"/>
                    <a:pt x="835" y="0"/>
                    <a:pt x="4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859;p131">
              <a:extLst>
                <a:ext uri="{FF2B5EF4-FFF2-40B4-BE49-F238E27FC236}">
                  <a16:creationId xmlns:a16="http://schemas.microsoft.com/office/drawing/2014/main" id="{79A1B84D-BB1C-8A47-2BA9-2BEEC5EF901C}"/>
                </a:ext>
              </a:extLst>
            </p:cNvPr>
            <p:cNvSpPr/>
            <p:nvPr/>
          </p:nvSpPr>
          <p:spPr>
            <a:xfrm>
              <a:off x="3500275" y="4595575"/>
              <a:ext cx="100325" cy="61225"/>
            </a:xfrm>
            <a:custGeom>
              <a:avLst/>
              <a:gdLst/>
              <a:ahLst/>
              <a:cxnLst/>
              <a:rect l="l" t="t" r="r" b="b"/>
              <a:pathLst>
                <a:path w="4013" h="2449" extrusionOk="0">
                  <a:moveTo>
                    <a:pt x="1545" y="0"/>
                  </a:moveTo>
                  <a:cubicBezTo>
                    <a:pt x="1094" y="0"/>
                    <a:pt x="642" y="81"/>
                    <a:pt x="213" y="245"/>
                  </a:cubicBezTo>
                  <a:lnTo>
                    <a:pt x="0" y="1916"/>
                  </a:lnTo>
                  <a:cubicBezTo>
                    <a:pt x="725" y="2293"/>
                    <a:pt x="1360" y="2449"/>
                    <a:pt x="1901" y="2449"/>
                  </a:cubicBezTo>
                  <a:cubicBezTo>
                    <a:pt x="3061" y="2449"/>
                    <a:pt x="3784" y="1732"/>
                    <a:pt x="4012" y="944"/>
                  </a:cubicBezTo>
                  <a:cubicBezTo>
                    <a:pt x="3326" y="318"/>
                    <a:pt x="2438" y="0"/>
                    <a:pt x="1545" y="0"/>
                  </a:cubicBezTo>
                  <a:close/>
                </a:path>
              </a:pathLst>
            </a:custGeom>
            <a:solidFill>
              <a:srgbClr val="C07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860;p131">
              <a:extLst>
                <a:ext uri="{FF2B5EF4-FFF2-40B4-BE49-F238E27FC236}">
                  <a16:creationId xmlns:a16="http://schemas.microsoft.com/office/drawing/2014/main" id="{CF4D857E-1D35-C5E5-A9BC-5A12DD3F4696}"/>
                </a:ext>
              </a:extLst>
            </p:cNvPr>
            <p:cNvSpPr/>
            <p:nvPr/>
          </p:nvSpPr>
          <p:spPr>
            <a:xfrm>
              <a:off x="3505575" y="4561750"/>
              <a:ext cx="99575" cy="57425"/>
            </a:xfrm>
            <a:custGeom>
              <a:avLst/>
              <a:gdLst/>
              <a:ahLst/>
              <a:cxnLst/>
              <a:rect l="l" t="t" r="r" b="b"/>
              <a:pathLst>
                <a:path w="3983" h="2297" extrusionOk="0">
                  <a:moveTo>
                    <a:pt x="1775" y="1"/>
                  </a:moveTo>
                  <a:cubicBezTo>
                    <a:pt x="863" y="1"/>
                    <a:pt x="123" y="443"/>
                    <a:pt x="123" y="443"/>
                  </a:cubicBezTo>
                  <a:lnTo>
                    <a:pt x="1" y="1598"/>
                  </a:lnTo>
                  <a:cubicBezTo>
                    <a:pt x="419" y="1434"/>
                    <a:pt x="868" y="1353"/>
                    <a:pt x="1319" y="1353"/>
                  </a:cubicBezTo>
                  <a:cubicBezTo>
                    <a:pt x="2209" y="1353"/>
                    <a:pt x="3104" y="1671"/>
                    <a:pt x="3770" y="2297"/>
                  </a:cubicBezTo>
                  <a:cubicBezTo>
                    <a:pt x="3983" y="1628"/>
                    <a:pt x="3800" y="898"/>
                    <a:pt x="3284" y="503"/>
                  </a:cubicBezTo>
                  <a:cubicBezTo>
                    <a:pt x="2789" y="125"/>
                    <a:pt x="2258" y="1"/>
                    <a:pt x="1775" y="1"/>
                  </a:cubicBezTo>
                  <a:close/>
                </a:path>
              </a:pathLst>
            </a:custGeom>
            <a:solidFill>
              <a:srgbClr val="B36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861;p131">
              <a:extLst>
                <a:ext uri="{FF2B5EF4-FFF2-40B4-BE49-F238E27FC236}">
                  <a16:creationId xmlns:a16="http://schemas.microsoft.com/office/drawing/2014/main" id="{05C01318-932F-460A-C0FD-C713CF910850}"/>
                </a:ext>
              </a:extLst>
            </p:cNvPr>
            <p:cNvSpPr/>
            <p:nvPr/>
          </p:nvSpPr>
          <p:spPr>
            <a:xfrm>
              <a:off x="3508200" y="4598150"/>
              <a:ext cx="65050" cy="46775"/>
            </a:xfrm>
            <a:custGeom>
              <a:avLst/>
              <a:gdLst/>
              <a:ahLst/>
              <a:cxnLst/>
              <a:rect l="l" t="t" r="r" b="b"/>
              <a:pathLst>
                <a:path w="2602" h="1871" extrusionOk="0">
                  <a:moveTo>
                    <a:pt x="1374" y="0"/>
                  </a:moveTo>
                  <a:cubicBezTo>
                    <a:pt x="1103" y="0"/>
                    <a:pt x="843" y="64"/>
                    <a:pt x="625" y="233"/>
                  </a:cubicBezTo>
                  <a:cubicBezTo>
                    <a:pt x="139" y="567"/>
                    <a:pt x="48" y="1266"/>
                    <a:pt x="18" y="1813"/>
                  </a:cubicBezTo>
                  <a:cubicBezTo>
                    <a:pt x="1" y="1847"/>
                    <a:pt x="39" y="1871"/>
                    <a:pt x="77" y="1871"/>
                  </a:cubicBezTo>
                  <a:cubicBezTo>
                    <a:pt x="108" y="1871"/>
                    <a:pt x="139" y="1854"/>
                    <a:pt x="139" y="1813"/>
                  </a:cubicBezTo>
                  <a:cubicBezTo>
                    <a:pt x="200" y="1327"/>
                    <a:pt x="261" y="719"/>
                    <a:pt x="625" y="385"/>
                  </a:cubicBezTo>
                  <a:cubicBezTo>
                    <a:pt x="836" y="186"/>
                    <a:pt x="1077" y="122"/>
                    <a:pt x="1331" y="122"/>
                  </a:cubicBezTo>
                  <a:cubicBezTo>
                    <a:pt x="1739" y="122"/>
                    <a:pt x="2178" y="286"/>
                    <a:pt x="2571" y="324"/>
                  </a:cubicBezTo>
                  <a:cubicBezTo>
                    <a:pt x="2601" y="324"/>
                    <a:pt x="2601" y="294"/>
                    <a:pt x="2571" y="294"/>
                  </a:cubicBezTo>
                  <a:cubicBezTo>
                    <a:pt x="2223" y="147"/>
                    <a:pt x="1786" y="0"/>
                    <a:pt x="137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862;p131">
              <a:extLst>
                <a:ext uri="{FF2B5EF4-FFF2-40B4-BE49-F238E27FC236}">
                  <a16:creationId xmlns:a16="http://schemas.microsoft.com/office/drawing/2014/main" id="{E7CC2CA3-CB59-9D4C-3949-3CFE8762E3DA}"/>
                </a:ext>
              </a:extLst>
            </p:cNvPr>
            <p:cNvSpPr/>
            <p:nvPr/>
          </p:nvSpPr>
          <p:spPr>
            <a:xfrm>
              <a:off x="3509575" y="4611325"/>
              <a:ext cx="36200" cy="18225"/>
            </a:xfrm>
            <a:custGeom>
              <a:avLst/>
              <a:gdLst/>
              <a:ahLst/>
              <a:cxnLst/>
              <a:rect l="l" t="t" r="r" b="b"/>
              <a:pathLst>
                <a:path w="1448" h="729" extrusionOk="0">
                  <a:moveTo>
                    <a:pt x="927" y="0"/>
                  </a:moveTo>
                  <a:cubicBezTo>
                    <a:pt x="575" y="0"/>
                    <a:pt x="229" y="288"/>
                    <a:pt x="23" y="618"/>
                  </a:cubicBezTo>
                  <a:cubicBezTo>
                    <a:pt x="0" y="664"/>
                    <a:pt x="48" y="729"/>
                    <a:pt x="100" y="729"/>
                  </a:cubicBezTo>
                  <a:cubicBezTo>
                    <a:pt x="115" y="729"/>
                    <a:pt x="131" y="723"/>
                    <a:pt x="145" y="709"/>
                  </a:cubicBezTo>
                  <a:cubicBezTo>
                    <a:pt x="297" y="557"/>
                    <a:pt x="418" y="374"/>
                    <a:pt x="601" y="253"/>
                  </a:cubicBezTo>
                  <a:cubicBezTo>
                    <a:pt x="709" y="181"/>
                    <a:pt x="807" y="152"/>
                    <a:pt x="903" y="152"/>
                  </a:cubicBezTo>
                  <a:cubicBezTo>
                    <a:pt x="1051" y="152"/>
                    <a:pt x="1195" y="221"/>
                    <a:pt x="1361" y="314"/>
                  </a:cubicBezTo>
                  <a:cubicBezTo>
                    <a:pt x="1365" y="318"/>
                    <a:pt x="1370" y="320"/>
                    <a:pt x="1375" y="320"/>
                  </a:cubicBezTo>
                  <a:cubicBezTo>
                    <a:pt x="1406" y="320"/>
                    <a:pt x="1448" y="249"/>
                    <a:pt x="1422" y="222"/>
                  </a:cubicBezTo>
                  <a:cubicBezTo>
                    <a:pt x="1265" y="66"/>
                    <a:pt x="1095" y="0"/>
                    <a:pt x="9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863;p131">
              <a:extLst>
                <a:ext uri="{FF2B5EF4-FFF2-40B4-BE49-F238E27FC236}">
                  <a16:creationId xmlns:a16="http://schemas.microsoft.com/office/drawing/2014/main" id="{AD1C7997-4174-915B-0AF6-FD6CFD852181}"/>
                </a:ext>
              </a:extLst>
            </p:cNvPr>
            <p:cNvSpPr/>
            <p:nvPr/>
          </p:nvSpPr>
          <p:spPr>
            <a:xfrm>
              <a:off x="3058775" y="4302825"/>
              <a:ext cx="468125" cy="447300"/>
            </a:xfrm>
            <a:custGeom>
              <a:avLst/>
              <a:gdLst/>
              <a:ahLst/>
              <a:cxnLst/>
              <a:rect l="l" t="t" r="r" b="b"/>
              <a:pathLst>
                <a:path w="18725" h="17892" extrusionOk="0">
                  <a:moveTo>
                    <a:pt x="7210" y="1"/>
                  </a:moveTo>
                  <a:cubicBezTo>
                    <a:pt x="4011" y="1"/>
                    <a:pt x="1098" y="1811"/>
                    <a:pt x="487" y="8003"/>
                  </a:cubicBezTo>
                  <a:cubicBezTo>
                    <a:pt x="487" y="8003"/>
                    <a:pt x="0" y="11255"/>
                    <a:pt x="578" y="12988"/>
                  </a:cubicBezTo>
                  <a:cubicBezTo>
                    <a:pt x="1155" y="14690"/>
                    <a:pt x="3587" y="16818"/>
                    <a:pt x="7052" y="17578"/>
                  </a:cubicBezTo>
                  <a:cubicBezTo>
                    <a:pt x="7990" y="17783"/>
                    <a:pt x="9027" y="17891"/>
                    <a:pt x="10067" y="17891"/>
                  </a:cubicBezTo>
                  <a:cubicBezTo>
                    <a:pt x="12868" y="17891"/>
                    <a:pt x="15698" y="17110"/>
                    <a:pt x="16718" y="15359"/>
                  </a:cubicBezTo>
                  <a:cubicBezTo>
                    <a:pt x="18086" y="12958"/>
                    <a:pt x="18724" y="11225"/>
                    <a:pt x="18724" y="8611"/>
                  </a:cubicBezTo>
                  <a:cubicBezTo>
                    <a:pt x="18724" y="5997"/>
                    <a:pt x="18724" y="4812"/>
                    <a:pt x="16444" y="3353"/>
                  </a:cubicBezTo>
                  <a:cubicBezTo>
                    <a:pt x="15223" y="2560"/>
                    <a:pt x="11014" y="1"/>
                    <a:pt x="7210" y="1"/>
                  </a:cubicBezTo>
                  <a:close/>
                </a:path>
              </a:pathLst>
            </a:custGeom>
            <a:solidFill>
              <a:srgbClr val="C07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864;p131">
              <a:extLst>
                <a:ext uri="{FF2B5EF4-FFF2-40B4-BE49-F238E27FC236}">
                  <a16:creationId xmlns:a16="http://schemas.microsoft.com/office/drawing/2014/main" id="{85288E83-FF92-72D1-4A6B-11F1DA3518B5}"/>
                </a:ext>
              </a:extLst>
            </p:cNvPr>
            <p:cNvSpPr/>
            <p:nvPr/>
          </p:nvSpPr>
          <p:spPr>
            <a:xfrm>
              <a:off x="3168200" y="4531700"/>
              <a:ext cx="28125" cy="31300"/>
            </a:xfrm>
            <a:custGeom>
              <a:avLst/>
              <a:gdLst/>
              <a:ahLst/>
              <a:cxnLst/>
              <a:rect l="l" t="t" r="r" b="b"/>
              <a:pathLst>
                <a:path w="1125" h="1252" extrusionOk="0">
                  <a:moveTo>
                    <a:pt x="592" y="1"/>
                  </a:moveTo>
                  <a:cubicBezTo>
                    <a:pt x="335" y="1"/>
                    <a:pt x="90" y="235"/>
                    <a:pt x="61" y="550"/>
                  </a:cubicBezTo>
                  <a:cubicBezTo>
                    <a:pt x="0" y="915"/>
                    <a:pt x="213" y="1219"/>
                    <a:pt x="487" y="1249"/>
                  </a:cubicBezTo>
                  <a:cubicBezTo>
                    <a:pt x="504" y="1251"/>
                    <a:pt x="521" y="1252"/>
                    <a:pt x="538" y="1252"/>
                  </a:cubicBezTo>
                  <a:cubicBezTo>
                    <a:pt x="818" y="1252"/>
                    <a:pt x="1037" y="1018"/>
                    <a:pt x="1095" y="702"/>
                  </a:cubicBezTo>
                  <a:cubicBezTo>
                    <a:pt x="1125" y="337"/>
                    <a:pt x="943" y="34"/>
                    <a:pt x="639" y="3"/>
                  </a:cubicBezTo>
                  <a:cubicBezTo>
                    <a:pt x="623" y="1"/>
                    <a:pt x="608" y="1"/>
                    <a:pt x="59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865;p131">
              <a:extLst>
                <a:ext uri="{FF2B5EF4-FFF2-40B4-BE49-F238E27FC236}">
                  <a16:creationId xmlns:a16="http://schemas.microsoft.com/office/drawing/2014/main" id="{F774D5F3-04F7-0AC9-0F2E-727A12A385A3}"/>
                </a:ext>
              </a:extLst>
            </p:cNvPr>
            <p:cNvSpPr/>
            <p:nvPr/>
          </p:nvSpPr>
          <p:spPr>
            <a:xfrm>
              <a:off x="3381725" y="4558300"/>
              <a:ext cx="28150" cy="31300"/>
            </a:xfrm>
            <a:custGeom>
              <a:avLst/>
              <a:gdLst/>
              <a:ahLst/>
              <a:cxnLst/>
              <a:rect l="l" t="t" r="r" b="b"/>
              <a:pathLst>
                <a:path w="1126" h="1252" extrusionOk="0">
                  <a:moveTo>
                    <a:pt x="588" y="0"/>
                  </a:moveTo>
                  <a:cubicBezTo>
                    <a:pt x="308" y="0"/>
                    <a:pt x="88" y="235"/>
                    <a:pt x="31" y="550"/>
                  </a:cubicBezTo>
                  <a:cubicBezTo>
                    <a:pt x="0" y="915"/>
                    <a:pt x="183" y="1219"/>
                    <a:pt x="487" y="1249"/>
                  </a:cubicBezTo>
                  <a:cubicBezTo>
                    <a:pt x="502" y="1251"/>
                    <a:pt x="518" y="1252"/>
                    <a:pt x="533" y="1252"/>
                  </a:cubicBezTo>
                  <a:cubicBezTo>
                    <a:pt x="790" y="1252"/>
                    <a:pt x="1036" y="1016"/>
                    <a:pt x="1064" y="672"/>
                  </a:cubicBezTo>
                  <a:cubicBezTo>
                    <a:pt x="1125" y="337"/>
                    <a:pt x="912" y="33"/>
                    <a:pt x="639" y="3"/>
                  </a:cubicBezTo>
                  <a:cubicBezTo>
                    <a:pt x="622" y="1"/>
                    <a:pt x="605" y="0"/>
                    <a:pt x="588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866;p131">
              <a:extLst>
                <a:ext uri="{FF2B5EF4-FFF2-40B4-BE49-F238E27FC236}">
                  <a16:creationId xmlns:a16="http://schemas.microsoft.com/office/drawing/2014/main" id="{329DFDDE-3393-3C30-E115-F38DB3A91197}"/>
                </a:ext>
              </a:extLst>
            </p:cNvPr>
            <p:cNvSpPr/>
            <p:nvPr/>
          </p:nvSpPr>
          <p:spPr>
            <a:xfrm>
              <a:off x="3274575" y="4529675"/>
              <a:ext cx="31175" cy="57575"/>
            </a:xfrm>
            <a:custGeom>
              <a:avLst/>
              <a:gdLst/>
              <a:ahLst/>
              <a:cxnLst/>
              <a:rect l="l" t="t" r="r" b="b"/>
              <a:pathLst>
                <a:path w="1247" h="2303" extrusionOk="0">
                  <a:moveTo>
                    <a:pt x="445" y="1"/>
                  </a:moveTo>
                  <a:cubicBezTo>
                    <a:pt x="434" y="1"/>
                    <a:pt x="426" y="8"/>
                    <a:pt x="426" y="23"/>
                  </a:cubicBezTo>
                  <a:cubicBezTo>
                    <a:pt x="305" y="236"/>
                    <a:pt x="274" y="479"/>
                    <a:pt x="183" y="722"/>
                  </a:cubicBezTo>
                  <a:cubicBezTo>
                    <a:pt x="122" y="935"/>
                    <a:pt x="1" y="1209"/>
                    <a:pt x="61" y="1422"/>
                  </a:cubicBezTo>
                  <a:cubicBezTo>
                    <a:pt x="92" y="1574"/>
                    <a:pt x="183" y="1726"/>
                    <a:pt x="335" y="1726"/>
                  </a:cubicBezTo>
                  <a:cubicBezTo>
                    <a:pt x="353" y="1734"/>
                    <a:pt x="371" y="1738"/>
                    <a:pt x="388" y="1738"/>
                  </a:cubicBezTo>
                  <a:cubicBezTo>
                    <a:pt x="431" y="1738"/>
                    <a:pt x="474" y="1717"/>
                    <a:pt x="517" y="1695"/>
                  </a:cubicBezTo>
                  <a:cubicBezTo>
                    <a:pt x="548" y="1695"/>
                    <a:pt x="609" y="1634"/>
                    <a:pt x="639" y="1634"/>
                  </a:cubicBezTo>
                  <a:cubicBezTo>
                    <a:pt x="666" y="1607"/>
                    <a:pt x="691" y="1593"/>
                    <a:pt x="713" y="1593"/>
                  </a:cubicBezTo>
                  <a:cubicBezTo>
                    <a:pt x="764" y="1593"/>
                    <a:pt x="800" y="1668"/>
                    <a:pt x="821" y="1817"/>
                  </a:cubicBezTo>
                  <a:cubicBezTo>
                    <a:pt x="1004" y="1999"/>
                    <a:pt x="973" y="2090"/>
                    <a:pt x="700" y="2121"/>
                  </a:cubicBezTo>
                  <a:cubicBezTo>
                    <a:pt x="609" y="2151"/>
                    <a:pt x="639" y="2303"/>
                    <a:pt x="761" y="2303"/>
                  </a:cubicBezTo>
                  <a:cubicBezTo>
                    <a:pt x="1004" y="2242"/>
                    <a:pt x="1247" y="2029"/>
                    <a:pt x="1217" y="1756"/>
                  </a:cubicBezTo>
                  <a:cubicBezTo>
                    <a:pt x="1217" y="1561"/>
                    <a:pt x="1064" y="1418"/>
                    <a:pt x="875" y="1418"/>
                  </a:cubicBezTo>
                  <a:cubicBezTo>
                    <a:pt x="858" y="1418"/>
                    <a:pt x="840" y="1419"/>
                    <a:pt x="821" y="1422"/>
                  </a:cubicBezTo>
                  <a:cubicBezTo>
                    <a:pt x="700" y="1422"/>
                    <a:pt x="639" y="1513"/>
                    <a:pt x="517" y="1543"/>
                  </a:cubicBezTo>
                  <a:cubicBezTo>
                    <a:pt x="477" y="1552"/>
                    <a:pt x="442" y="1556"/>
                    <a:pt x="410" y="1556"/>
                  </a:cubicBezTo>
                  <a:cubicBezTo>
                    <a:pt x="104" y="1556"/>
                    <a:pt x="161" y="1186"/>
                    <a:pt x="244" y="966"/>
                  </a:cubicBezTo>
                  <a:cubicBezTo>
                    <a:pt x="335" y="692"/>
                    <a:pt x="578" y="297"/>
                    <a:pt x="487" y="23"/>
                  </a:cubicBezTo>
                  <a:cubicBezTo>
                    <a:pt x="472" y="8"/>
                    <a:pt x="457" y="1"/>
                    <a:pt x="44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867;p131">
              <a:extLst>
                <a:ext uri="{FF2B5EF4-FFF2-40B4-BE49-F238E27FC236}">
                  <a16:creationId xmlns:a16="http://schemas.microsoft.com/office/drawing/2014/main" id="{0C3EA6A8-3246-2411-3A17-BC128C951168}"/>
                </a:ext>
              </a:extLst>
            </p:cNvPr>
            <p:cNvSpPr/>
            <p:nvPr/>
          </p:nvSpPr>
          <p:spPr>
            <a:xfrm>
              <a:off x="3249500" y="4611725"/>
              <a:ext cx="68675" cy="52275"/>
            </a:xfrm>
            <a:custGeom>
              <a:avLst/>
              <a:gdLst/>
              <a:ahLst/>
              <a:cxnLst/>
              <a:rect l="l" t="t" r="r" b="b"/>
              <a:pathLst>
                <a:path w="2747" h="2091" extrusionOk="0">
                  <a:moveTo>
                    <a:pt x="383" y="1"/>
                  </a:moveTo>
                  <a:cubicBezTo>
                    <a:pt x="302" y="1"/>
                    <a:pt x="221" y="47"/>
                    <a:pt x="153" y="176"/>
                  </a:cubicBezTo>
                  <a:cubicBezTo>
                    <a:pt x="92" y="328"/>
                    <a:pt x="31" y="480"/>
                    <a:pt x="1" y="693"/>
                  </a:cubicBezTo>
                  <a:cubicBezTo>
                    <a:pt x="669" y="1088"/>
                    <a:pt x="1399" y="1544"/>
                    <a:pt x="1976" y="2091"/>
                  </a:cubicBezTo>
                  <a:cubicBezTo>
                    <a:pt x="2493" y="1878"/>
                    <a:pt x="2675" y="1331"/>
                    <a:pt x="2706" y="1027"/>
                  </a:cubicBezTo>
                  <a:cubicBezTo>
                    <a:pt x="2746" y="703"/>
                    <a:pt x="2638" y="608"/>
                    <a:pt x="2535" y="608"/>
                  </a:cubicBezTo>
                  <a:cubicBezTo>
                    <a:pt x="2483" y="608"/>
                    <a:pt x="2432" y="632"/>
                    <a:pt x="2402" y="662"/>
                  </a:cubicBezTo>
                  <a:cubicBezTo>
                    <a:pt x="2183" y="868"/>
                    <a:pt x="1894" y="981"/>
                    <a:pt x="1619" y="981"/>
                  </a:cubicBezTo>
                  <a:cubicBezTo>
                    <a:pt x="1244" y="981"/>
                    <a:pt x="896" y="771"/>
                    <a:pt x="791" y="298"/>
                  </a:cubicBezTo>
                  <a:cubicBezTo>
                    <a:pt x="791" y="298"/>
                    <a:pt x="588" y="1"/>
                    <a:pt x="383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868;p131">
              <a:extLst>
                <a:ext uri="{FF2B5EF4-FFF2-40B4-BE49-F238E27FC236}">
                  <a16:creationId xmlns:a16="http://schemas.microsoft.com/office/drawing/2014/main" id="{95DAE90A-4B36-C55D-41D1-9BD9E3B4188E}"/>
                </a:ext>
              </a:extLst>
            </p:cNvPr>
            <p:cNvSpPr/>
            <p:nvPr/>
          </p:nvSpPr>
          <p:spPr>
            <a:xfrm>
              <a:off x="3248750" y="4629025"/>
              <a:ext cx="50175" cy="37375"/>
            </a:xfrm>
            <a:custGeom>
              <a:avLst/>
              <a:gdLst/>
              <a:ahLst/>
              <a:cxnLst/>
              <a:rect l="l" t="t" r="r" b="b"/>
              <a:pathLst>
                <a:path w="2007" h="1495" extrusionOk="0">
                  <a:moveTo>
                    <a:pt x="61" y="1"/>
                  </a:moveTo>
                  <a:lnTo>
                    <a:pt x="61" y="1"/>
                  </a:lnTo>
                  <a:cubicBezTo>
                    <a:pt x="0" y="487"/>
                    <a:pt x="122" y="1065"/>
                    <a:pt x="851" y="1338"/>
                  </a:cubicBezTo>
                  <a:cubicBezTo>
                    <a:pt x="1106" y="1449"/>
                    <a:pt x="1335" y="1494"/>
                    <a:pt x="1535" y="1494"/>
                  </a:cubicBezTo>
                  <a:cubicBezTo>
                    <a:pt x="1718" y="1494"/>
                    <a:pt x="1876" y="1457"/>
                    <a:pt x="2006" y="1399"/>
                  </a:cubicBezTo>
                  <a:cubicBezTo>
                    <a:pt x="1429" y="852"/>
                    <a:pt x="699" y="396"/>
                    <a:pt x="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869;p131">
              <a:extLst>
                <a:ext uri="{FF2B5EF4-FFF2-40B4-BE49-F238E27FC236}">
                  <a16:creationId xmlns:a16="http://schemas.microsoft.com/office/drawing/2014/main" id="{8589B6B4-7A4C-E2E5-1961-FD1BE700B23A}"/>
                </a:ext>
              </a:extLst>
            </p:cNvPr>
            <p:cNvSpPr/>
            <p:nvPr/>
          </p:nvSpPr>
          <p:spPr>
            <a:xfrm>
              <a:off x="3136475" y="4455475"/>
              <a:ext cx="46950" cy="26450"/>
            </a:xfrm>
            <a:custGeom>
              <a:avLst/>
              <a:gdLst/>
              <a:ahLst/>
              <a:cxnLst/>
              <a:rect l="l" t="t" r="r" b="b"/>
              <a:pathLst>
                <a:path w="1878" h="1058" extrusionOk="0">
                  <a:moveTo>
                    <a:pt x="1622" y="1"/>
                  </a:moveTo>
                  <a:cubicBezTo>
                    <a:pt x="1017" y="1"/>
                    <a:pt x="190" y="430"/>
                    <a:pt x="23" y="985"/>
                  </a:cubicBezTo>
                  <a:cubicBezTo>
                    <a:pt x="1" y="1030"/>
                    <a:pt x="27" y="1058"/>
                    <a:pt x="55" y="1058"/>
                  </a:cubicBezTo>
                  <a:cubicBezTo>
                    <a:pt x="65" y="1058"/>
                    <a:pt x="76" y="1054"/>
                    <a:pt x="84" y="1046"/>
                  </a:cubicBezTo>
                  <a:cubicBezTo>
                    <a:pt x="570" y="499"/>
                    <a:pt x="1057" y="225"/>
                    <a:pt x="1786" y="165"/>
                  </a:cubicBezTo>
                  <a:cubicBezTo>
                    <a:pt x="1847" y="165"/>
                    <a:pt x="1877" y="43"/>
                    <a:pt x="1786" y="13"/>
                  </a:cubicBezTo>
                  <a:cubicBezTo>
                    <a:pt x="1734" y="5"/>
                    <a:pt x="1679" y="1"/>
                    <a:pt x="162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870;p131">
              <a:extLst>
                <a:ext uri="{FF2B5EF4-FFF2-40B4-BE49-F238E27FC236}">
                  <a16:creationId xmlns:a16="http://schemas.microsoft.com/office/drawing/2014/main" id="{4E4CE923-110F-DF88-8628-246ADA02B190}"/>
                </a:ext>
              </a:extLst>
            </p:cNvPr>
            <p:cNvSpPr/>
            <p:nvPr/>
          </p:nvSpPr>
          <p:spPr>
            <a:xfrm>
              <a:off x="3399200" y="4478425"/>
              <a:ext cx="44950" cy="25425"/>
            </a:xfrm>
            <a:custGeom>
              <a:avLst/>
              <a:gdLst/>
              <a:ahLst/>
              <a:cxnLst/>
              <a:rect l="l" t="t" r="r" b="b"/>
              <a:pathLst>
                <a:path w="1798" h="1017" extrusionOk="0">
                  <a:moveTo>
                    <a:pt x="175" y="1"/>
                  </a:moveTo>
                  <a:cubicBezTo>
                    <a:pt x="136" y="1"/>
                    <a:pt x="98" y="3"/>
                    <a:pt x="61" y="6"/>
                  </a:cubicBezTo>
                  <a:cubicBezTo>
                    <a:pt x="1" y="6"/>
                    <a:pt x="1" y="67"/>
                    <a:pt x="31" y="98"/>
                  </a:cubicBezTo>
                  <a:cubicBezTo>
                    <a:pt x="608" y="310"/>
                    <a:pt x="1186" y="462"/>
                    <a:pt x="1581" y="979"/>
                  </a:cubicBezTo>
                  <a:cubicBezTo>
                    <a:pt x="1599" y="1006"/>
                    <a:pt x="1627" y="1017"/>
                    <a:pt x="1656" y="1017"/>
                  </a:cubicBezTo>
                  <a:cubicBezTo>
                    <a:pt x="1725" y="1017"/>
                    <a:pt x="1798" y="952"/>
                    <a:pt x="1733" y="888"/>
                  </a:cubicBezTo>
                  <a:cubicBezTo>
                    <a:pt x="1449" y="404"/>
                    <a:pt x="738" y="1"/>
                    <a:pt x="17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871;p131">
              <a:extLst>
                <a:ext uri="{FF2B5EF4-FFF2-40B4-BE49-F238E27FC236}">
                  <a16:creationId xmlns:a16="http://schemas.microsoft.com/office/drawing/2014/main" id="{98D9E7C8-EFB3-2B26-9C37-DF3875954845}"/>
                </a:ext>
              </a:extLst>
            </p:cNvPr>
            <p:cNvSpPr/>
            <p:nvPr/>
          </p:nvSpPr>
          <p:spPr>
            <a:xfrm>
              <a:off x="3118050" y="4584575"/>
              <a:ext cx="91200" cy="81950"/>
            </a:xfrm>
            <a:custGeom>
              <a:avLst/>
              <a:gdLst/>
              <a:ahLst/>
              <a:cxnLst/>
              <a:rect l="l" t="t" r="r" b="b"/>
              <a:pathLst>
                <a:path w="3648" h="3278" extrusionOk="0">
                  <a:moveTo>
                    <a:pt x="1776" y="1"/>
                  </a:moveTo>
                  <a:cubicBezTo>
                    <a:pt x="929" y="1"/>
                    <a:pt x="203" y="605"/>
                    <a:pt x="91" y="1414"/>
                  </a:cubicBezTo>
                  <a:cubicBezTo>
                    <a:pt x="0" y="2326"/>
                    <a:pt x="669" y="3147"/>
                    <a:pt x="1611" y="3268"/>
                  </a:cubicBezTo>
                  <a:cubicBezTo>
                    <a:pt x="1676" y="3274"/>
                    <a:pt x="1740" y="3277"/>
                    <a:pt x="1803" y="3277"/>
                  </a:cubicBezTo>
                  <a:cubicBezTo>
                    <a:pt x="2694" y="3277"/>
                    <a:pt x="3441" y="2691"/>
                    <a:pt x="3526" y="1840"/>
                  </a:cubicBezTo>
                  <a:cubicBezTo>
                    <a:pt x="3648" y="958"/>
                    <a:pt x="2979" y="137"/>
                    <a:pt x="2006" y="16"/>
                  </a:cubicBezTo>
                  <a:cubicBezTo>
                    <a:pt x="1929" y="6"/>
                    <a:pt x="1852" y="1"/>
                    <a:pt x="1776" y="1"/>
                  </a:cubicBezTo>
                  <a:close/>
                </a:path>
              </a:pathLst>
            </a:custGeom>
            <a:solidFill>
              <a:srgbClr val="B36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872;p131">
              <a:extLst>
                <a:ext uri="{FF2B5EF4-FFF2-40B4-BE49-F238E27FC236}">
                  <a16:creationId xmlns:a16="http://schemas.microsoft.com/office/drawing/2014/main" id="{0E1C13B0-EBCC-0ABE-9130-D1728C51A806}"/>
                </a:ext>
              </a:extLst>
            </p:cNvPr>
            <p:cNvSpPr/>
            <p:nvPr/>
          </p:nvSpPr>
          <p:spPr>
            <a:xfrm>
              <a:off x="3352850" y="4613600"/>
              <a:ext cx="91975" cy="81950"/>
            </a:xfrm>
            <a:custGeom>
              <a:avLst/>
              <a:gdLst/>
              <a:ahLst/>
              <a:cxnLst/>
              <a:rect l="l" t="t" r="r" b="b"/>
              <a:pathLst>
                <a:path w="3679" h="3278" extrusionOk="0">
                  <a:moveTo>
                    <a:pt x="1850" y="1"/>
                  </a:moveTo>
                  <a:cubicBezTo>
                    <a:pt x="985" y="1"/>
                    <a:pt x="236" y="587"/>
                    <a:pt x="122" y="1438"/>
                  </a:cubicBezTo>
                  <a:cubicBezTo>
                    <a:pt x="0" y="2320"/>
                    <a:pt x="700" y="3141"/>
                    <a:pt x="1642" y="3262"/>
                  </a:cubicBezTo>
                  <a:cubicBezTo>
                    <a:pt x="1719" y="3272"/>
                    <a:pt x="1797" y="3277"/>
                    <a:pt x="1873" y="3277"/>
                  </a:cubicBezTo>
                  <a:cubicBezTo>
                    <a:pt x="2724" y="3277"/>
                    <a:pt x="3473" y="2673"/>
                    <a:pt x="3557" y="1864"/>
                  </a:cubicBezTo>
                  <a:cubicBezTo>
                    <a:pt x="3678" y="952"/>
                    <a:pt x="2979" y="131"/>
                    <a:pt x="2037" y="10"/>
                  </a:cubicBezTo>
                  <a:cubicBezTo>
                    <a:pt x="1974" y="4"/>
                    <a:pt x="1912" y="1"/>
                    <a:pt x="1850" y="1"/>
                  </a:cubicBezTo>
                  <a:close/>
                </a:path>
              </a:pathLst>
            </a:custGeom>
            <a:solidFill>
              <a:srgbClr val="B36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873;p131">
              <a:extLst>
                <a:ext uri="{FF2B5EF4-FFF2-40B4-BE49-F238E27FC236}">
                  <a16:creationId xmlns:a16="http://schemas.microsoft.com/office/drawing/2014/main" id="{795208F3-1565-0928-140A-BCF2EE5A39FA}"/>
                </a:ext>
              </a:extLst>
            </p:cNvPr>
            <p:cNvSpPr/>
            <p:nvPr/>
          </p:nvSpPr>
          <p:spPr>
            <a:xfrm>
              <a:off x="3042050" y="4325825"/>
              <a:ext cx="538025" cy="239875"/>
            </a:xfrm>
            <a:custGeom>
              <a:avLst/>
              <a:gdLst/>
              <a:ahLst/>
              <a:cxnLst/>
              <a:rect l="l" t="t" r="r" b="b"/>
              <a:pathLst>
                <a:path w="21521" h="9595" extrusionOk="0">
                  <a:moveTo>
                    <a:pt x="3010" y="1"/>
                  </a:moveTo>
                  <a:cubicBezTo>
                    <a:pt x="1824" y="2189"/>
                    <a:pt x="1520" y="4864"/>
                    <a:pt x="1" y="6992"/>
                  </a:cubicBezTo>
                  <a:cubicBezTo>
                    <a:pt x="791" y="7265"/>
                    <a:pt x="1338" y="7721"/>
                    <a:pt x="1338" y="7721"/>
                  </a:cubicBezTo>
                  <a:cubicBezTo>
                    <a:pt x="3253" y="7600"/>
                    <a:pt x="3709" y="1156"/>
                    <a:pt x="3709" y="1156"/>
                  </a:cubicBezTo>
                  <a:cubicBezTo>
                    <a:pt x="3709" y="1156"/>
                    <a:pt x="7448" y="4348"/>
                    <a:pt x="9514" y="4773"/>
                  </a:cubicBezTo>
                  <a:cubicBezTo>
                    <a:pt x="9725" y="4820"/>
                    <a:pt x="9921" y="4840"/>
                    <a:pt x="10102" y="4840"/>
                  </a:cubicBezTo>
                  <a:cubicBezTo>
                    <a:pt x="11693" y="4840"/>
                    <a:pt x="12159" y="3223"/>
                    <a:pt x="12159" y="3223"/>
                  </a:cubicBezTo>
                  <a:cubicBezTo>
                    <a:pt x="12159" y="3223"/>
                    <a:pt x="12797" y="4712"/>
                    <a:pt x="14317" y="5047"/>
                  </a:cubicBezTo>
                  <a:cubicBezTo>
                    <a:pt x="14455" y="5077"/>
                    <a:pt x="14581" y="5091"/>
                    <a:pt x="14697" y="5091"/>
                  </a:cubicBezTo>
                  <a:cubicBezTo>
                    <a:pt x="15853" y="5091"/>
                    <a:pt x="15928" y="3709"/>
                    <a:pt x="15928" y="3709"/>
                  </a:cubicBezTo>
                  <a:cubicBezTo>
                    <a:pt x="16681" y="4964"/>
                    <a:pt x="17319" y="5287"/>
                    <a:pt x="17776" y="5287"/>
                  </a:cubicBezTo>
                  <a:cubicBezTo>
                    <a:pt x="18261" y="5287"/>
                    <a:pt x="18542" y="4925"/>
                    <a:pt x="18542" y="4925"/>
                  </a:cubicBezTo>
                  <a:lnTo>
                    <a:pt x="18542" y="4925"/>
                  </a:lnTo>
                  <a:cubicBezTo>
                    <a:pt x="18542" y="4925"/>
                    <a:pt x="18025" y="9211"/>
                    <a:pt x="19454" y="9545"/>
                  </a:cubicBezTo>
                  <a:cubicBezTo>
                    <a:pt x="19604" y="9580"/>
                    <a:pt x="19740" y="9595"/>
                    <a:pt x="19865" y="9595"/>
                  </a:cubicBezTo>
                  <a:cubicBezTo>
                    <a:pt x="20948" y="9595"/>
                    <a:pt x="21095" y="8421"/>
                    <a:pt x="21095" y="8421"/>
                  </a:cubicBezTo>
                  <a:cubicBezTo>
                    <a:pt x="21206" y="8465"/>
                    <a:pt x="21318" y="8493"/>
                    <a:pt x="21417" y="8493"/>
                  </a:cubicBezTo>
                  <a:cubicBezTo>
                    <a:pt x="21453" y="8493"/>
                    <a:pt x="21488" y="8489"/>
                    <a:pt x="21521" y="8481"/>
                  </a:cubicBezTo>
                  <a:cubicBezTo>
                    <a:pt x="20305" y="7296"/>
                    <a:pt x="20123" y="4986"/>
                    <a:pt x="20123" y="2949"/>
                  </a:cubicBezTo>
                  <a:cubicBezTo>
                    <a:pt x="19822" y="3488"/>
                    <a:pt x="19419" y="3686"/>
                    <a:pt x="18995" y="3686"/>
                  </a:cubicBezTo>
                  <a:cubicBezTo>
                    <a:pt x="18389" y="3686"/>
                    <a:pt x="17743" y="3282"/>
                    <a:pt x="17296" y="2889"/>
                  </a:cubicBezTo>
                  <a:cubicBezTo>
                    <a:pt x="17083" y="2311"/>
                    <a:pt x="16293" y="1916"/>
                    <a:pt x="16384" y="1095"/>
                  </a:cubicBezTo>
                  <a:lnTo>
                    <a:pt x="16384" y="1095"/>
                  </a:lnTo>
                  <a:cubicBezTo>
                    <a:pt x="16255" y="2250"/>
                    <a:pt x="15477" y="3752"/>
                    <a:pt x="14432" y="3752"/>
                  </a:cubicBezTo>
                  <a:cubicBezTo>
                    <a:pt x="14240" y="3752"/>
                    <a:pt x="14039" y="3701"/>
                    <a:pt x="13831" y="3588"/>
                  </a:cubicBezTo>
                  <a:cubicBezTo>
                    <a:pt x="13071" y="2919"/>
                    <a:pt x="12645" y="1733"/>
                    <a:pt x="11916" y="822"/>
                  </a:cubicBezTo>
                  <a:cubicBezTo>
                    <a:pt x="11392" y="2637"/>
                    <a:pt x="10426" y="3282"/>
                    <a:pt x="9291" y="3282"/>
                  </a:cubicBezTo>
                  <a:cubicBezTo>
                    <a:pt x="7197" y="3282"/>
                    <a:pt x="4528" y="1085"/>
                    <a:pt x="3010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874;p131">
              <a:extLst>
                <a:ext uri="{FF2B5EF4-FFF2-40B4-BE49-F238E27FC236}">
                  <a16:creationId xmlns:a16="http://schemas.microsoft.com/office/drawing/2014/main" id="{FC36A9EA-5797-B5A7-8938-E5A5FEB367B8}"/>
                </a:ext>
              </a:extLst>
            </p:cNvPr>
            <p:cNvSpPr/>
            <p:nvPr/>
          </p:nvSpPr>
          <p:spPr>
            <a:xfrm>
              <a:off x="2988850" y="4224400"/>
              <a:ext cx="650500" cy="313475"/>
            </a:xfrm>
            <a:custGeom>
              <a:avLst/>
              <a:gdLst/>
              <a:ahLst/>
              <a:cxnLst/>
              <a:rect l="l" t="t" r="r" b="b"/>
              <a:pathLst>
                <a:path w="26020" h="12539" extrusionOk="0">
                  <a:moveTo>
                    <a:pt x="5466" y="1"/>
                  </a:moveTo>
                  <a:cubicBezTo>
                    <a:pt x="4493" y="1"/>
                    <a:pt x="4773" y="2690"/>
                    <a:pt x="4773" y="2690"/>
                  </a:cubicBezTo>
                  <a:cubicBezTo>
                    <a:pt x="4773" y="2690"/>
                    <a:pt x="4049" y="1242"/>
                    <a:pt x="3340" y="1242"/>
                  </a:cubicBezTo>
                  <a:cubicBezTo>
                    <a:pt x="3154" y="1242"/>
                    <a:pt x="2968" y="1343"/>
                    <a:pt x="2797" y="1596"/>
                  </a:cubicBezTo>
                  <a:cubicBezTo>
                    <a:pt x="1916" y="2812"/>
                    <a:pt x="3983" y="4332"/>
                    <a:pt x="3983" y="4332"/>
                  </a:cubicBezTo>
                  <a:cubicBezTo>
                    <a:pt x="3783" y="4396"/>
                    <a:pt x="3639" y="4418"/>
                    <a:pt x="3528" y="4418"/>
                  </a:cubicBezTo>
                  <a:cubicBezTo>
                    <a:pt x="3285" y="4418"/>
                    <a:pt x="3195" y="4313"/>
                    <a:pt x="3013" y="4313"/>
                  </a:cubicBezTo>
                  <a:cubicBezTo>
                    <a:pt x="2884" y="4313"/>
                    <a:pt x="2710" y="4366"/>
                    <a:pt x="2402" y="4544"/>
                  </a:cubicBezTo>
                  <a:cubicBezTo>
                    <a:pt x="700" y="5790"/>
                    <a:pt x="1581" y="8070"/>
                    <a:pt x="1581" y="8070"/>
                  </a:cubicBezTo>
                  <a:cubicBezTo>
                    <a:pt x="1" y="9286"/>
                    <a:pt x="1247" y="10897"/>
                    <a:pt x="1247" y="10897"/>
                  </a:cubicBezTo>
                  <a:cubicBezTo>
                    <a:pt x="1551" y="10897"/>
                    <a:pt x="1855" y="10958"/>
                    <a:pt x="2129" y="11049"/>
                  </a:cubicBezTo>
                  <a:cubicBezTo>
                    <a:pt x="3648" y="8952"/>
                    <a:pt x="3952" y="6246"/>
                    <a:pt x="5138" y="4058"/>
                  </a:cubicBezTo>
                  <a:cubicBezTo>
                    <a:pt x="6656" y="5142"/>
                    <a:pt x="9338" y="7339"/>
                    <a:pt x="11433" y="7339"/>
                  </a:cubicBezTo>
                  <a:cubicBezTo>
                    <a:pt x="12568" y="7339"/>
                    <a:pt x="13531" y="6694"/>
                    <a:pt x="14044" y="4879"/>
                  </a:cubicBezTo>
                  <a:cubicBezTo>
                    <a:pt x="14773" y="5790"/>
                    <a:pt x="15199" y="6976"/>
                    <a:pt x="15959" y="7645"/>
                  </a:cubicBezTo>
                  <a:cubicBezTo>
                    <a:pt x="16167" y="7758"/>
                    <a:pt x="16368" y="7809"/>
                    <a:pt x="16560" y="7809"/>
                  </a:cubicBezTo>
                  <a:cubicBezTo>
                    <a:pt x="17605" y="7809"/>
                    <a:pt x="18383" y="6307"/>
                    <a:pt x="18512" y="5152"/>
                  </a:cubicBezTo>
                  <a:lnTo>
                    <a:pt x="18512" y="5152"/>
                  </a:lnTo>
                  <a:cubicBezTo>
                    <a:pt x="18421" y="5973"/>
                    <a:pt x="19211" y="6368"/>
                    <a:pt x="19424" y="6946"/>
                  </a:cubicBezTo>
                  <a:cubicBezTo>
                    <a:pt x="19871" y="7339"/>
                    <a:pt x="20517" y="7743"/>
                    <a:pt x="21123" y="7743"/>
                  </a:cubicBezTo>
                  <a:cubicBezTo>
                    <a:pt x="21547" y="7743"/>
                    <a:pt x="21950" y="7545"/>
                    <a:pt x="22251" y="7006"/>
                  </a:cubicBezTo>
                  <a:cubicBezTo>
                    <a:pt x="22251" y="9043"/>
                    <a:pt x="22433" y="11353"/>
                    <a:pt x="23649" y="12538"/>
                  </a:cubicBezTo>
                  <a:cubicBezTo>
                    <a:pt x="24105" y="12447"/>
                    <a:pt x="24469" y="11991"/>
                    <a:pt x="24469" y="11991"/>
                  </a:cubicBezTo>
                  <a:cubicBezTo>
                    <a:pt x="26020" y="9894"/>
                    <a:pt x="24409" y="9164"/>
                    <a:pt x="24409" y="9164"/>
                  </a:cubicBezTo>
                  <a:cubicBezTo>
                    <a:pt x="24865" y="6550"/>
                    <a:pt x="22555" y="6338"/>
                    <a:pt x="22555" y="6338"/>
                  </a:cubicBezTo>
                  <a:cubicBezTo>
                    <a:pt x="22284" y="3186"/>
                    <a:pt x="18661" y="2886"/>
                    <a:pt x="17296" y="2886"/>
                  </a:cubicBezTo>
                  <a:cubicBezTo>
                    <a:pt x="16975" y="2886"/>
                    <a:pt x="16779" y="2903"/>
                    <a:pt x="16779" y="2903"/>
                  </a:cubicBezTo>
                  <a:cubicBezTo>
                    <a:pt x="16779" y="2903"/>
                    <a:pt x="17691" y="1201"/>
                    <a:pt x="14013" y="593"/>
                  </a:cubicBezTo>
                  <a:cubicBezTo>
                    <a:pt x="13614" y="527"/>
                    <a:pt x="13204" y="497"/>
                    <a:pt x="12791" y="497"/>
                  </a:cubicBezTo>
                  <a:cubicBezTo>
                    <a:pt x="9404" y="497"/>
                    <a:pt x="5806" y="2477"/>
                    <a:pt x="5806" y="2477"/>
                  </a:cubicBezTo>
                  <a:cubicBezTo>
                    <a:pt x="5806" y="2477"/>
                    <a:pt x="6749" y="258"/>
                    <a:pt x="5594" y="15"/>
                  </a:cubicBezTo>
                  <a:cubicBezTo>
                    <a:pt x="5549" y="6"/>
                    <a:pt x="5506" y="1"/>
                    <a:pt x="5466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875;p131">
              <a:extLst>
                <a:ext uri="{FF2B5EF4-FFF2-40B4-BE49-F238E27FC236}">
                  <a16:creationId xmlns:a16="http://schemas.microsoft.com/office/drawing/2014/main" id="{902E99D4-7351-ABF1-54C4-B6A288E41D8D}"/>
                </a:ext>
              </a:extLst>
            </p:cNvPr>
            <p:cNvSpPr/>
            <p:nvPr/>
          </p:nvSpPr>
          <p:spPr>
            <a:xfrm>
              <a:off x="3195125" y="4262825"/>
              <a:ext cx="125075" cy="114075"/>
            </a:xfrm>
            <a:custGeom>
              <a:avLst/>
              <a:gdLst/>
              <a:ahLst/>
              <a:cxnLst/>
              <a:rect l="l" t="t" r="r" b="b"/>
              <a:pathLst>
                <a:path w="5003" h="4563" extrusionOk="0">
                  <a:moveTo>
                    <a:pt x="3965" y="0"/>
                  </a:moveTo>
                  <a:cubicBezTo>
                    <a:pt x="3884" y="0"/>
                    <a:pt x="3806" y="109"/>
                    <a:pt x="3878" y="180"/>
                  </a:cubicBezTo>
                  <a:cubicBezTo>
                    <a:pt x="4425" y="728"/>
                    <a:pt x="4546" y="1639"/>
                    <a:pt x="4577" y="2369"/>
                  </a:cubicBezTo>
                  <a:cubicBezTo>
                    <a:pt x="4602" y="3012"/>
                    <a:pt x="4284" y="3554"/>
                    <a:pt x="3707" y="3554"/>
                  </a:cubicBezTo>
                  <a:cubicBezTo>
                    <a:pt x="3575" y="3554"/>
                    <a:pt x="3429" y="3526"/>
                    <a:pt x="3270" y="3463"/>
                  </a:cubicBezTo>
                  <a:cubicBezTo>
                    <a:pt x="2814" y="3250"/>
                    <a:pt x="2449" y="2825"/>
                    <a:pt x="2236" y="2369"/>
                  </a:cubicBezTo>
                  <a:cubicBezTo>
                    <a:pt x="2226" y="2337"/>
                    <a:pt x="2200" y="2324"/>
                    <a:pt x="2173" y="2324"/>
                  </a:cubicBezTo>
                  <a:cubicBezTo>
                    <a:pt x="2122" y="2324"/>
                    <a:pt x="2065" y="2370"/>
                    <a:pt x="2084" y="2430"/>
                  </a:cubicBezTo>
                  <a:cubicBezTo>
                    <a:pt x="2206" y="2916"/>
                    <a:pt x="2236" y="3372"/>
                    <a:pt x="2176" y="3858"/>
                  </a:cubicBezTo>
                  <a:cubicBezTo>
                    <a:pt x="2094" y="4224"/>
                    <a:pt x="1893" y="4354"/>
                    <a:pt x="1659" y="4354"/>
                  </a:cubicBezTo>
                  <a:cubicBezTo>
                    <a:pt x="1368" y="4354"/>
                    <a:pt x="1027" y="4152"/>
                    <a:pt x="808" y="3950"/>
                  </a:cubicBezTo>
                  <a:cubicBezTo>
                    <a:pt x="443" y="3615"/>
                    <a:pt x="230" y="3129"/>
                    <a:pt x="139" y="2673"/>
                  </a:cubicBezTo>
                  <a:cubicBezTo>
                    <a:pt x="125" y="2632"/>
                    <a:pt x="93" y="2615"/>
                    <a:pt x="65" y="2615"/>
                  </a:cubicBezTo>
                  <a:cubicBezTo>
                    <a:pt x="30" y="2615"/>
                    <a:pt x="1" y="2640"/>
                    <a:pt x="18" y="2673"/>
                  </a:cubicBezTo>
                  <a:cubicBezTo>
                    <a:pt x="94" y="3309"/>
                    <a:pt x="788" y="4562"/>
                    <a:pt x="1564" y="4562"/>
                  </a:cubicBezTo>
                  <a:cubicBezTo>
                    <a:pt x="1715" y="4562"/>
                    <a:pt x="1870" y="4515"/>
                    <a:pt x="2024" y="4405"/>
                  </a:cubicBezTo>
                  <a:cubicBezTo>
                    <a:pt x="2297" y="4223"/>
                    <a:pt x="2358" y="3828"/>
                    <a:pt x="2388" y="3554"/>
                  </a:cubicBezTo>
                  <a:cubicBezTo>
                    <a:pt x="2388" y="3343"/>
                    <a:pt x="2388" y="3132"/>
                    <a:pt x="2369" y="2921"/>
                  </a:cubicBezTo>
                  <a:lnTo>
                    <a:pt x="2369" y="2921"/>
                  </a:lnTo>
                  <a:cubicBezTo>
                    <a:pt x="2375" y="2930"/>
                    <a:pt x="2382" y="2938"/>
                    <a:pt x="2388" y="2946"/>
                  </a:cubicBezTo>
                  <a:cubicBezTo>
                    <a:pt x="2721" y="3335"/>
                    <a:pt x="3313" y="3735"/>
                    <a:pt x="3828" y="3735"/>
                  </a:cubicBezTo>
                  <a:cubicBezTo>
                    <a:pt x="4160" y="3735"/>
                    <a:pt x="4459" y="3569"/>
                    <a:pt x="4638" y="3129"/>
                  </a:cubicBezTo>
                  <a:cubicBezTo>
                    <a:pt x="5002" y="2278"/>
                    <a:pt x="4698" y="667"/>
                    <a:pt x="4030" y="29"/>
                  </a:cubicBezTo>
                  <a:cubicBezTo>
                    <a:pt x="4010" y="9"/>
                    <a:pt x="3987" y="0"/>
                    <a:pt x="3965" y="0"/>
                  </a:cubicBezTo>
                  <a:close/>
                </a:path>
              </a:pathLst>
            </a:custGeom>
            <a:solidFill>
              <a:srgbClr val="4223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876;p131">
              <a:extLst>
                <a:ext uri="{FF2B5EF4-FFF2-40B4-BE49-F238E27FC236}">
                  <a16:creationId xmlns:a16="http://schemas.microsoft.com/office/drawing/2014/main" id="{3206642A-BA1C-CE2B-9070-31D7003283E5}"/>
                </a:ext>
              </a:extLst>
            </p:cNvPr>
            <p:cNvSpPr/>
            <p:nvPr/>
          </p:nvSpPr>
          <p:spPr>
            <a:xfrm>
              <a:off x="3486600" y="4370175"/>
              <a:ext cx="67650" cy="67650"/>
            </a:xfrm>
            <a:custGeom>
              <a:avLst/>
              <a:gdLst/>
              <a:ahLst/>
              <a:cxnLst/>
              <a:rect l="l" t="t" r="r" b="b"/>
              <a:pathLst>
                <a:path w="2706" h="2706" extrusionOk="0">
                  <a:moveTo>
                    <a:pt x="76" y="0"/>
                  </a:moveTo>
                  <a:cubicBezTo>
                    <a:pt x="42" y="0"/>
                    <a:pt x="0" y="15"/>
                    <a:pt x="0" y="51"/>
                  </a:cubicBezTo>
                  <a:cubicBezTo>
                    <a:pt x="122" y="902"/>
                    <a:pt x="243" y="2330"/>
                    <a:pt x="1186" y="2665"/>
                  </a:cubicBezTo>
                  <a:cubicBezTo>
                    <a:pt x="1266" y="2692"/>
                    <a:pt x="1343" y="2705"/>
                    <a:pt x="1418" y="2705"/>
                  </a:cubicBezTo>
                  <a:cubicBezTo>
                    <a:pt x="2163" y="2705"/>
                    <a:pt x="2622" y="1424"/>
                    <a:pt x="2705" y="871"/>
                  </a:cubicBezTo>
                  <a:cubicBezTo>
                    <a:pt x="2705" y="790"/>
                    <a:pt x="2651" y="736"/>
                    <a:pt x="2597" y="736"/>
                  </a:cubicBezTo>
                  <a:cubicBezTo>
                    <a:pt x="2570" y="736"/>
                    <a:pt x="2543" y="750"/>
                    <a:pt x="2523" y="780"/>
                  </a:cubicBezTo>
                  <a:cubicBezTo>
                    <a:pt x="2239" y="1292"/>
                    <a:pt x="2140" y="2469"/>
                    <a:pt x="1407" y="2469"/>
                  </a:cubicBezTo>
                  <a:cubicBezTo>
                    <a:pt x="1356" y="2469"/>
                    <a:pt x="1303" y="2464"/>
                    <a:pt x="1246" y="2452"/>
                  </a:cubicBezTo>
                  <a:cubicBezTo>
                    <a:pt x="365" y="2270"/>
                    <a:pt x="395" y="689"/>
                    <a:pt x="122" y="20"/>
                  </a:cubicBezTo>
                  <a:cubicBezTo>
                    <a:pt x="122" y="8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4223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877;p131">
              <a:extLst>
                <a:ext uri="{FF2B5EF4-FFF2-40B4-BE49-F238E27FC236}">
                  <a16:creationId xmlns:a16="http://schemas.microsoft.com/office/drawing/2014/main" id="{DF777B4E-A4A6-AB26-599D-6CF3D18B12DC}"/>
                </a:ext>
              </a:extLst>
            </p:cNvPr>
            <p:cNvSpPr/>
            <p:nvPr/>
          </p:nvSpPr>
          <p:spPr>
            <a:xfrm>
              <a:off x="3039450" y="4408100"/>
              <a:ext cx="58100" cy="67475"/>
            </a:xfrm>
            <a:custGeom>
              <a:avLst/>
              <a:gdLst/>
              <a:ahLst/>
              <a:cxnLst/>
              <a:rect l="l" t="t" r="r" b="b"/>
              <a:pathLst>
                <a:path w="2324" h="2699" extrusionOk="0">
                  <a:moveTo>
                    <a:pt x="2006" y="0"/>
                  </a:moveTo>
                  <a:cubicBezTo>
                    <a:pt x="1958" y="0"/>
                    <a:pt x="1910" y="41"/>
                    <a:pt x="1928" y="114"/>
                  </a:cubicBezTo>
                  <a:cubicBezTo>
                    <a:pt x="2050" y="661"/>
                    <a:pt x="2050" y="1300"/>
                    <a:pt x="1928" y="1847"/>
                  </a:cubicBezTo>
                  <a:cubicBezTo>
                    <a:pt x="1847" y="2200"/>
                    <a:pt x="1619" y="2530"/>
                    <a:pt x="1267" y="2530"/>
                  </a:cubicBezTo>
                  <a:cubicBezTo>
                    <a:pt x="1226" y="2530"/>
                    <a:pt x="1183" y="2525"/>
                    <a:pt x="1138" y="2515"/>
                  </a:cubicBezTo>
                  <a:cubicBezTo>
                    <a:pt x="713" y="2424"/>
                    <a:pt x="409" y="1877"/>
                    <a:pt x="196" y="1543"/>
                  </a:cubicBezTo>
                  <a:cubicBezTo>
                    <a:pt x="178" y="1516"/>
                    <a:pt x="152" y="1505"/>
                    <a:pt x="127" y="1505"/>
                  </a:cubicBezTo>
                  <a:cubicBezTo>
                    <a:pt x="64" y="1505"/>
                    <a:pt x="1" y="1570"/>
                    <a:pt x="44" y="1634"/>
                  </a:cubicBezTo>
                  <a:cubicBezTo>
                    <a:pt x="315" y="2040"/>
                    <a:pt x="821" y="2699"/>
                    <a:pt x="1324" y="2699"/>
                  </a:cubicBezTo>
                  <a:cubicBezTo>
                    <a:pt x="1499" y="2699"/>
                    <a:pt x="1673" y="2620"/>
                    <a:pt x="1837" y="2424"/>
                  </a:cubicBezTo>
                  <a:cubicBezTo>
                    <a:pt x="2323" y="1847"/>
                    <a:pt x="2232" y="722"/>
                    <a:pt x="2080" y="53"/>
                  </a:cubicBezTo>
                  <a:cubicBezTo>
                    <a:pt x="2068" y="17"/>
                    <a:pt x="2037" y="0"/>
                    <a:pt x="2006" y="0"/>
                  </a:cubicBezTo>
                  <a:close/>
                </a:path>
              </a:pathLst>
            </a:custGeom>
            <a:solidFill>
              <a:srgbClr val="4223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878;p131">
              <a:extLst>
                <a:ext uri="{FF2B5EF4-FFF2-40B4-BE49-F238E27FC236}">
                  <a16:creationId xmlns:a16="http://schemas.microsoft.com/office/drawing/2014/main" id="{63D23595-D76E-734D-80BE-35409BB45224}"/>
                </a:ext>
              </a:extLst>
            </p:cNvPr>
            <p:cNvSpPr/>
            <p:nvPr/>
          </p:nvSpPr>
          <p:spPr>
            <a:xfrm>
              <a:off x="2831550" y="4629800"/>
              <a:ext cx="186975" cy="186950"/>
            </a:xfrm>
            <a:custGeom>
              <a:avLst/>
              <a:gdLst/>
              <a:ahLst/>
              <a:cxnLst/>
              <a:rect l="l" t="t" r="r" b="b"/>
              <a:pathLst>
                <a:path w="7479" h="7478" extrusionOk="0">
                  <a:moveTo>
                    <a:pt x="5320" y="0"/>
                  </a:moveTo>
                  <a:lnTo>
                    <a:pt x="3132" y="2128"/>
                  </a:lnTo>
                  <a:lnTo>
                    <a:pt x="1" y="2158"/>
                  </a:lnTo>
                  <a:lnTo>
                    <a:pt x="2159" y="4377"/>
                  </a:lnTo>
                  <a:lnTo>
                    <a:pt x="2189" y="7477"/>
                  </a:lnTo>
                  <a:lnTo>
                    <a:pt x="4378" y="5319"/>
                  </a:lnTo>
                  <a:lnTo>
                    <a:pt x="7478" y="5319"/>
                  </a:lnTo>
                  <a:lnTo>
                    <a:pt x="5351" y="3101"/>
                  </a:lnTo>
                  <a:lnTo>
                    <a:pt x="53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879;p131">
              <a:extLst>
                <a:ext uri="{FF2B5EF4-FFF2-40B4-BE49-F238E27FC236}">
                  <a16:creationId xmlns:a16="http://schemas.microsoft.com/office/drawing/2014/main" id="{F7A72001-06EF-791F-AF81-5BC8DE0943B4}"/>
                </a:ext>
              </a:extLst>
            </p:cNvPr>
            <p:cNvSpPr/>
            <p:nvPr/>
          </p:nvSpPr>
          <p:spPr>
            <a:xfrm>
              <a:off x="4327025" y="4356225"/>
              <a:ext cx="194575" cy="194550"/>
            </a:xfrm>
            <a:custGeom>
              <a:avLst/>
              <a:gdLst/>
              <a:ahLst/>
              <a:cxnLst/>
              <a:rect l="l" t="t" r="r" b="b"/>
              <a:pathLst>
                <a:path w="7783" h="7782" extrusionOk="0">
                  <a:moveTo>
                    <a:pt x="5046" y="1"/>
                  </a:moveTo>
                  <a:lnTo>
                    <a:pt x="3101" y="2372"/>
                  </a:lnTo>
                  <a:lnTo>
                    <a:pt x="1" y="2736"/>
                  </a:lnTo>
                  <a:lnTo>
                    <a:pt x="2372" y="4682"/>
                  </a:lnTo>
                  <a:lnTo>
                    <a:pt x="2736" y="7782"/>
                  </a:lnTo>
                  <a:lnTo>
                    <a:pt x="4682" y="5411"/>
                  </a:lnTo>
                  <a:lnTo>
                    <a:pt x="7782" y="5046"/>
                  </a:lnTo>
                  <a:lnTo>
                    <a:pt x="5411" y="3101"/>
                  </a:lnTo>
                  <a:lnTo>
                    <a:pt x="50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880;p131">
              <a:extLst>
                <a:ext uri="{FF2B5EF4-FFF2-40B4-BE49-F238E27FC236}">
                  <a16:creationId xmlns:a16="http://schemas.microsoft.com/office/drawing/2014/main" id="{E88F1796-3FCB-53C8-F1F7-7FB663241E3C}"/>
                </a:ext>
              </a:extLst>
            </p:cNvPr>
            <p:cNvSpPr/>
            <p:nvPr/>
          </p:nvSpPr>
          <p:spPr>
            <a:xfrm>
              <a:off x="4313350" y="4573550"/>
              <a:ext cx="224950" cy="216600"/>
            </a:xfrm>
            <a:custGeom>
              <a:avLst/>
              <a:gdLst/>
              <a:ahLst/>
              <a:cxnLst/>
              <a:rect l="l" t="t" r="r" b="b"/>
              <a:pathLst>
                <a:path w="8998" h="8664" extrusionOk="0">
                  <a:moveTo>
                    <a:pt x="3040" y="2797"/>
                  </a:moveTo>
                  <a:cubicBezTo>
                    <a:pt x="3040" y="2797"/>
                    <a:pt x="3800" y="1"/>
                    <a:pt x="4499" y="122"/>
                  </a:cubicBezTo>
                  <a:cubicBezTo>
                    <a:pt x="5198" y="214"/>
                    <a:pt x="6019" y="2402"/>
                    <a:pt x="6019" y="2402"/>
                  </a:cubicBezTo>
                  <a:cubicBezTo>
                    <a:pt x="6019" y="2402"/>
                    <a:pt x="8815" y="2797"/>
                    <a:pt x="8907" y="3466"/>
                  </a:cubicBezTo>
                  <a:cubicBezTo>
                    <a:pt x="8998" y="4165"/>
                    <a:pt x="6961" y="5199"/>
                    <a:pt x="6961" y="5199"/>
                  </a:cubicBezTo>
                  <a:cubicBezTo>
                    <a:pt x="6961" y="5199"/>
                    <a:pt x="8359" y="7934"/>
                    <a:pt x="7843" y="8299"/>
                  </a:cubicBezTo>
                  <a:cubicBezTo>
                    <a:pt x="7326" y="8664"/>
                    <a:pt x="4773" y="6870"/>
                    <a:pt x="4773" y="6870"/>
                  </a:cubicBezTo>
                  <a:cubicBezTo>
                    <a:pt x="4773" y="6870"/>
                    <a:pt x="2493" y="8633"/>
                    <a:pt x="1764" y="8360"/>
                  </a:cubicBezTo>
                  <a:cubicBezTo>
                    <a:pt x="1338" y="8177"/>
                    <a:pt x="2463" y="5381"/>
                    <a:pt x="2463" y="5381"/>
                  </a:cubicBezTo>
                  <a:cubicBezTo>
                    <a:pt x="2463" y="5381"/>
                    <a:pt x="1" y="4226"/>
                    <a:pt x="213" y="3557"/>
                  </a:cubicBezTo>
                  <a:cubicBezTo>
                    <a:pt x="426" y="2919"/>
                    <a:pt x="3040" y="2797"/>
                    <a:pt x="3040" y="27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881;p131">
              <a:extLst>
                <a:ext uri="{FF2B5EF4-FFF2-40B4-BE49-F238E27FC236}">
                  <a16:creationId xmlns:a16="http://schemas.microsoft.com/office/drawing/2014/main" id="{6BBE5B15-BCDC-D5F4-2D44-8F36B0FDA184}"/>
                </a:ext>
              </a:extLst>
            </p:cNvPr>
            <p:cNvSpPr/>
            <p:nvPr/>
          </p:nvSpPr>
          <p:spPr>
            <a:xfrm>
              <a:off x="2736575" y="4398775"/>
              <a:ext cx="222675" cy="218125"/>
            </a:xfrm>
            <a:custGeom>
              <a:avLst/>
              <a:gdLst/>
              <a:ahLst/>
              <a:cxnLst/>
              <a:rect l="l" t="t" r="r" b="b"/>
              <a:pathLst>
                <a:path w="8907" h="8725" extrusionOk="0">
                  <a:moveTo>
                    <a:pt x="2797" y="2888"/>
                  </a:moveTo>
                  <a:cubicBezTo>
                    <a:pt x="2797" y="2888"/>
                    <a:pt x="3101" y="31"/>
                    <a:pt x="3800" y="1"/>
                  </a:cubicBezTo>
                  <a:cubicBezTo>
                    <a:pt x="4529" y="1"/>
                    <a:pt x="5685" y="2037"/>
                    <a:pt x="5685" y="2037"/>
                  </a:cubicBezTo>
                  <a:cubicBezTo>
                    <a:pt x="5685" y="2037"/>
                    <a:pt x="8511" y="1977"/>
                    <a:pt x="8694" y="2645"/>
                  </a:cubicBezTo>
                  <a:cubicBezTo>
                    <a:pt x="8906" y="3284"/>
                    <a:pt x="7022" y="4651"/>
                    <a:pt x="7022" y="4651"/>
                  </a:cubicBezTo>
                  <a:cubicBezTo>
                    <a:pt x="7022" y="4651"/>
                    <a:pt x="8846" y="7113"/>
                    <a:pt x="8390" y="7569"/>
                  </a:cubicBezTo>
                  <a:cubicBezTo>
                    <a:pt x="7934" y="7995"/>
                    <a:pt x="5137" y="6627"/>
                    <a:pt x="5137" y="6627"/>
                  </a:cubicBezTo>
                  <a:cubicBezTo>
                    <a:pt x="5137" y="6627"/>
                    <a:pt x="3162" y="8724"/>
                    <a:pt x="2402" y="8572"/>
                  </a:cubicBezTo>
                  <a:cubicBezTo>
                    <a:pt x="1946" y="8481"/>
                    <a:pt x="2615" y="5533"/>
                    <a:pt x="2615" y="5533"/>
                  </a:cubicBezTo>
                  <a:cubicBezTo>
                    <a:pt x="2615" y="5533"/>
                    <a:pt x="1" y="4773"/>
                    <a:pt x="122" y="4104"/>
                  </a:cubicBezTo>
                  <a:cubicBezTo>
                    <a:pt x="213" y="3436"/>
                    <a:pt x="2797" y="2888"/>
                    <a:pt x="2797" y="28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882;p131">
              <a:extLst>
                <a:ext uri="{FF2B5EF4-FFF2-40B4-BE49-F238E27FC236}">
                  <a16:creationId xmlns:a16="http://schemas.microsoft.com/office/drawing/2014/main" id="{FB7763DA-5BA9-D647-C176-F7FFAD990A48}"/>
                </a:ext>
              </a:extLst>
            </p:cNvPr>
            <p:cNvSpPr/>
            <p:nvPr/>
          </p:nvSpPr>
          <p:spPr>
            <a:xfrm>
              <a:off x="4557275" y="4508175"/>
              <a:ext cx="94250" cy="82475"/>
            </a:xfrm>
            <a:custGeom>
              <a:avLst/>
              <a:gdLst/>
              <a:ahLst/>
              <a:cxnLst/>
              <a:rect l="l" t="t" r="r" b="b"/>
              <a:pathLst>
                <a:path w="3770" h="3299" extrusionOk="0">
                  <a:moveTo>
                    <a:pt x="1894" y="1"/>
                  </a:moveTo>
                  <a:cubicBezTo>
                    <a:pt x="1384" y="1"/>
                    <a:pt x="878" y="231"/>
                    <a:pt x="548" y="671"/>
                  </a:cubicBezTo>
                  <a:cubicBezTo>
                    <a:pt x="1" y="1430"/>
                    <a:pt x="183" y="2464"/>
                    <a:pt x="912" y="2981"/>
                  </a:cubicBezTo>
                  <a:cubicBezTo>
                    <a:pt x="1212" y="3196"/>
                    <a:pt x="1555" y="3299"/>
                    <a:pt x="1891" y="3299"/>
                  </a:cubicBezTo>
                  <a:cubicBezTo>
                    <a:pt x="2407" y="3299"/>
                    <a:pt x="2910" y="3058"/>
                    <a:pt x="3223" y="2616"/>
                  </a:cubicBezTo>
                  <a:cubicBezTo>
                    <a:pt x="3770" y="1886"/>
                    <a:pt x="3587" y="853"/>
                    <a:pt x="2858" y="306"/>
                  </a:cubicBezTo>
                  <a:cubicBezTo>
                    <a:pt x="2568" y="101"/>
                    <a:pt x="2230" y="1"/>
                    <a:pt x="18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883;p131">
              <a:extLst>
                <a:ext uri="{FF2B5EF4-FFF2-40B4-BE49-F238E27FC236}">
                  <a16:creationId xmlns:a16="http://schemas.microsoft.com/office/drawing/2014/main" id="{17FF72A4-5C58-1109-2C08-288D78A1BCBE}"/>
                </a:ext>
              </a:extLst>
            </p:cNvPr>
            <p:cNvSpPr/>
            <p:nvPr/>
          </p:nvSpPr>
          <p:spPr>
            <a:xfrm>
              <a:off x="2700100" y="4638625"/>
              <a:ext cx="57775" cy="51500"/>
            </a:xfrm>
            <a:custGeom>
              <a:avLst/>
              <a:gdLst/>
              <a:ahLst/>
              <a:cxnLst/>
              <a:rect l="l" t="t" r="r" b="b"/>
              <a:pathLst>
                <a:path w="2311" h="2060" extrusionOk="0">
                  <a:moveTo>
                    <a:pt x="1125" y="1"/>
                  </a:moveTo>
                  <a:cubicBezTo>
                    <a:pt x="1024" y="1"/>
                    <a:pt x="922" y="14"/>
                    <a:pt x="821" y="42"/>
                  </a:cubicBezTo>
                  <a:cubicBezTo>
                    <a:pt x="304" y="225"/>
                    <a:pt x="1" y="802"/>
                    <a:pt x="183" y="1349"/>
                  </a:cubicBezTo>
                  <a:cubicBezTo>
                    <a:pt x="307" y="1795"/>
                    <a:pt x="734" y="2060"/>
                    <a:pt x="1167" y="2060"/>
                  </a:cubicBezTo>
                  <a:cubicBezTo>
                    <a:pt x="1266" y="2060"/>
                    <a:pt x="1364" y="2046"/>
                    <a:pt x="1460" y="2018"/>
                  </a:cubicBezTo>
                  <a:cubicBezTo>
                    <a:pt x="2007" y="1836"/>
                    <a:pt x="2311" y="1258"/>
                    <a:pt x="2128" y="711"/>
                  </a:cubicBezTo>
                  <a:cubicBezTo>
                    <a:pt x="1980" y="265"/>
                    <a:pt x="1568" y="1"/>
                    <a:pt x="1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TextBox 274">
            <a:extLst>
              <a:ext uri="{FF2B5EF4-FFF2-40B4-BE49-F238E27FC236}">
                <a16:creationId xmlns:a16="http://schemas.microsoft.com/office/drawing/2014/main" id="{A590C0D8-70AC-4020-8613-BC99CA315965}"/>
              </a:ext>
            </a:extLst>
          </p:cNvPr>
          <p:cNvSpPr txBox="1"/>
          <p:nvPr/>
        </p:nvSpPr>
        <p:spPr>
          <a:xfrm>
            <a:off x="3559955" y="45655"/>
            <a:ext cx="878043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kern="0" dirty="0">
                <a:latin typeface="Concert One" pitchFamily="2" charset="0"/>
              </a:rPr>
              <a:t>Discuss the following questions in pair.</a:t>
            </a:r>
          </a:p>
        </p:txBody>
      </p:sp>
      <p:pic>
        <p:nvPicPr>
          <p:cNvPr id="277" name="Picture 276">
            <a:extLst>
              <a:ext uri="{FF2B5EF4-FFF2-40B4-BE49-F238E27FC236}">
                <a16:creationId xmlns:a16="http://schemas.microsoft.com/office/drawing/2014/main" id="{67C22EAE-CE4B-30F8-8449-90C22659D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" y="2264458"/>
            <a:ext cx="12075450" cy="271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20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191D4DE-02AF-9EBD-2D58-AF38C1304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755" y="300982"/>
            <a:ext cx="3496836" cy="3496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D78EC0-D59E-7D3C-6145-1BCC9070451F}"/>
              </a:ext>
            </a:extLst>
          </p:cNvPr>
          <p:cNvSpPr txBox="1"/>
          <p:nvPr/>
        </p:nvSpPr>
        <p:spPr>
          <a:xfrm>
            <a:off x="4334938" y="52468"/>
            <a:ext cx="3782368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6000" b="1" dirty="0">
                <a:ln w="1270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oncert One" pitchFamily="2" charset="0"/>
              </a:rPr>
              <a:t>New words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21467E-6D5F-73CC-38F9-227C9E68A01C}"/>
              </a:ext>
            </a:extLst>
          </p:cNvPr>
          <p:cNvSpPr txBox="1"/>
          <p:nvPr/>
        </p:nvSpPr>
        <p:spPr>
          <a:xfrm>
            <a:off x="155649" y="609696"/>
            <a:ext cx="2178389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Sharpener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1F0029-95FE-A706-6531-13653F9B2DF5}"/>
              </a:ext>
            </a:extLst>
          </p:cNvPr>
          <p:cNvSpPr txBox="1"/>
          <p:nvPr/>
        </p:nvSpPr>
        <p:spPr>
          <a:xfrm>
            <a:off x="109929" y="1316151"/>
            <a:ext cx="3889227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S-h-a-r-p-e-n-e-r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E346F-70EB-C036-4EC9-45902C3E4898}"/>
              </a:ext>
            </a:extLst>
          </p:cNvPr>
          <p:cNvSpPr txBox="1"/>
          <p:nvPr/>
        </p:nvSpPr>
        <p:spPr>
          <a:xfrm>
            <a:off x="128217" y="2030560"/>
            <a:ext cx="5476124" cy="1200329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a thing we use to sharp pencil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A35929-9FD6-2870-33A8-D3766E60BF69}"/>
              </a:ext>
            </a:extLst>
          </p:cNvPr>
          <p:cNvSpPr txBox="1"/>
          <p:nvPr/>
        </p:nvSpPr>
        <p:spPr>
          <a:xfrm>
            <a:off x="74943" y="4054728"/>
            <a:ext cx="1771579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Suggest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C01B4C-9109-986B-EBE0-6DFA3D91C421}"/>
              </a:ext>
            </a:extLst>
          </p:cNvPr>
          <p:cNvSpPr txBox="1"/>
          <p:nvPr/>
        </p:nvSpPr>
        <p:spPr>
          <a:xfrm>
            <a:off x="1958237" y="4058662"/>
            <a:ext cx="346004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S-u-g-g-e-s-t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8AB645-8996-33F6-D610-FDA0CA63C057}"/>
              </a:ext>
            </a:extLst>
          </p:cNvPr>
          <p:cNvSpPr txBox="1"/>
          <p:nvPr/>
        </p:nvSpPr>
        <p:spPr>
          <a:xfrm>
            <a:off x="5522045" y="4063871"/>
            <a:ext cx="4490635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cert One" pitchFamily="2" charset="0"/>
                <a:cs typeface="Times New Roman" panose="02020603050405020304" pitchFamily="18" charset="0"/>
              </a:rPr>
              <a:t> </a:t>
            </a: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cert One" pitchFamily="2" charset="0"/>
                <a:cs typeface="Times New Roman" panose="02020603050405020304" pitchFamily="18" charset="0"/>
              </a:rPr>
              <a:t>o propose or advise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BD4CD8-8803-2DDD-A734-0C01D022831A}"/>
              </a:ext>
            </a:extLst>
          </p:cNvPr>
          <p:cNvSpPr txBox="1"/>
          <p:nvPr/>
        </p:nvSpPr>
        <p:spPr>
          <a:xfrm>
            <a:off x="73152" y="5481613"/>
            <a:ext cx="2178390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cert One" pitchFamily="2" charset="0"/>
                <a:cs typeface="Times New Roman" panose="02020603050405020304" pitchFamily="18" charset="0"/>
              </a:rPr>
              <a:t>Necessary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67D135-433A-7103-7883-13FD16994340}"/>
              </a:ext>
            </a:extLst>
          </p:cNvPr>
          <p:cNvSpPr txBox="1"/>
          <p:nvPr/>
        </p:nvSpPr>
        <p:spPr>
          <a:xfrm>
            <a:off x="2695628" y="5489017"/>
            <a:ext cx="4243287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N-e-c-e-s-s-a-r-y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D8A75D-3667-3523-8310-9950EC3293F7}"/>
              </a:ext>
            </a:extLst>
          </p:cNvPr>
          <p:cNvSpPr txBox="1"/>
          <p:nvPr/>
        </p:nvSpPr>
        <p:spPr>
          <a:xfrm>
            <a:off x="7282868" y="5487094"/>
            <a:ext cx="4243287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Need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9FA746-BF35-A869-6C93-7B52C3590A26}"/>
              </a:ext>
            </a:extLst>
          </p:cNvPr>
          <p:cNvSpPr txBox="1"/>
          <p:nvPr/>
        </p:nvSpPr>
        <p:spPr>
          <a:xfrm>
            <a:off x="109929" y="3297791"/>
            <a:ext cx="7500928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May I have your sharpener, please?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4F7D93-70B0-7214-F275-3CAFCE98B920}"/>
              </a:ext>
            </a:extLst>
          </p:cNvPr>
          <p:cNvSpPr txBox="1"/>
          <p:nvPr/>
        </p:nvSpPr>
        <p:spPr>
          <a:xfrm>
            <a:off x="74943" y="4790251"/>
            <a:ext cx="7282603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Can you suggest me a good store?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3F710-7308-5523-5DC3-C84E6636348A}"/>
              </a:ext>
            </a:extLst>
          </p:cNvPr>
          <p:cNvSpPr txBox="1"/>
          <p:nvPr/>
        </p:nvSpPr>
        <p:spPr>
          <a:xfrm>
            <a:off x="101780" y="6203234"/>
            <a:ext cx="8574387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kern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Good food is necessary for good health.</a:t>
            </a:r>
          </a:p>
        </p:txBody>
      </p:sp>
    </p:spTree>
    <p:extLst>
      <p:ext uri="{BB962C8B-B14F-4D97-AF65-F5344CB8AC3E}">
        <p14:creationId xmlns:p14="http://schemas.microsoft.com/office/powerpoint/2010/main" val="57410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0.98659 0.0618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23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FD00EE13-B635-868E-A843-42A5AC861AD6}"/>
              </a:ext>
            </a:extLst>
          </p:cNvPr>
          <p:cNvSpPr txBox="1"/>
          <p:nvPr/>
        </p:nvSpPr>
        <p:spPr>
          <a:xfrm>
            <a:off x="226553" y="245854"/>
            <a:ext cx="206096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cert One" pitchFamily="2" charset="0"/>
                <a:cs typeface="Times New Roman" panose="02020603050405020304" pitchFamily="18" charset="0"/>
              </a:rPr>
              <a:t>Straight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2583FF-1877-4615-7E40-36A896EAEC9D}"/>
              </a:ext>
            </a:extLst>
          </p:cNvPr>
          <p:cNvSpPr txBox="1"/>
          <p:nvPr/>
        </p:nvSpPr>
        <p:spPr>
          <a:xfrm>
            <a:off x="2548811" y="245854"/>
            <a:ext cx="3407489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S-t-r-a-</a:t>
            </a:r>
            <a:r>
              <a:rPr lang="en-US" sz="3600" dirty="0" err="1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-g-h-t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6018B2-3694-553C-3243-A79185E92C13}"/>
              </a:ext>
            </a:extLst>
          </p:cNvPr>
          <p:cNvSpPr txBox="1"/>
          <p:nvPr/>
        </p:nvSpPr>
        <p:spPr>
          <a:xfrm>
            <a:off x="6154563" y="245854"/>
            <a:ext cx="203693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direct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5B103206-9359-0BE0-73E2-849A8F5EA805}"/>
              </a:ext>
            </a:extLst>
          </p:cNvPr>
          <p:cNvSpPr/>
          <p:nvPr/>
        </p:nvSpPr>
        <p:spPr>
          <a:xfrm rot="16200000">
            <a:off x="5547258" y="7745975"/>
            <a:ext cx="1356449" cy="92924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36513-25A8-B6CC-A610-B8C3CF7AC235}"/>
              </a:ext>
            </a:extLst>
          </p:cNvPr>
          <p:cNvSpPr txBox="1"/>
          <p:nvPr/>
        </p:nvSpPr>
        <p:spPr>
          <a:xfrm>
            <a:off x="279893" y="2220967"/>
            <a:ext cx="206096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Left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80907-81F6-4423-729F-EE39F55CFB5B}"/>
              </a:ext>
            </a:extLst>
          </p:cNvPr>
          <p:cNvSpPr txBox="1"/>
          <p:nvPr/>
        </p:nvSpPr>
        <p:spPr>
          <a:xfrm>
            <a:off x="2634443" y="2212580"/>
            <a:ext cx="206096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L-e-f-t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D92DB0-F75A-CF01-D484-10569A3C25E3}"/>
              </a:ext>
            </a:extLst>
          </p:cNvPr>
          <p:cNvSpPr txBox="1"/>
          <p:nvPr/>
        </p:nvSpPr>
        <p:spPr>
          <a:xfrm>
            <a:off x="4988993" y="2212580"/>
            <a:ext cx="275656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Going left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75F36B7C-F825-3F86-8366-946BE9C5183D}"/>
              </a:ext>
            </a:extLst>
          </p:cNvPr>
          <p:cNvSpPr/>
          <p:nvPr/>
        </p:nvSpPr>
        <p:spPr>
          <a:xfrm>
            <a:off x="12687300" y="3083441"/>
            <a:ext cx="1836774" cy="100166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752B75-98A4-7C31-4864-60CA996847B8}"/>
              </a:ext>
            </a:extLst>
          </p:cNvPr>
          <p:cNvSpPr txBox="1"/>
          <p:nvPr/>
        </p:nvSpPr>
        <p:spPr>
          <a:xfrm>
            <a:off x="226553" y="4179307"/>
            <a:ext cx="206096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Right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5864E4-37B9-B3E1-AB30-16230109433F}"/>
              </a:ext>
            </a:extLst>
          </p:cNvPr>
          <p:cNvSpPr txBox="1"/>
          <p:nvPr/>
        </p:nvSpPr>
        <p:spPr>
          <a:xfrm>
            <a:off x="2501901" y="4179307"/>
            <a:ext cx="224510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R-</a:t>
            </a:r>
            <a:r>
              <a:rPr lang="en-US" sz="3600" dirty="0" err="1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-g-h-t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252532-C773-518B-2446-B181E4D4BCE5}"/>
              </a:ext>
            </a:extLst>
          </p:cNvPr>
          <p:cNvSpPr txBox="1"/>
          <p:nvPr/>
        </p:nvSpPr>
        <p:spPr>
          <a:xfrm>
            <a:off x="4846463" y="4179306"/>
            <a:ext cx="248143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Going right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47250D7-619F-AB5A-A129-748B8DB00CFC}"/>
              </a:ext>
            </a:extLst>
          </p:cNvPr>
          <p:cNvSpPr/>
          <p:nvPr/>
        </p:nvSpPr>
        <p:spPr>
          <a:xfrm>
            <a:off x="-2606040" y="5023353"/>
            <a:ext cx="1784600" cy="10175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255EED-5EC0-545E-0344-D0F73142A93E}"/>
              </a:ext>
            </a:extLst>
          </p:cNvPr>
          <p:cNvSpPr txBox="1"/>
          <p:nvPr/>
        </p:nvSpPr>
        <p:spPr>
          <a:xfrm>
            <a:off x="8418053" y="271254"/>
            <a:ext cx="277064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Go s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cert One" pitchFamily="2" charset="0"/>
                <a:cs typeface="Times New Roman" panose="02020603050405020304" pitchFamily="18" charset="0"/>
              </a:rPr>
              <a:t>traight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cert One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139728-B8DD-718B-CAAD-83C32D257FBC}"/>
              </a:ext>
            </a:extLst>
          </p:cNvPr>
          <p:cNvSpPr txBox="1"/>
          <p:nvPr/>
        </p:nvSpPr>
        <p:spPr>
          <a:xfrm>
            <a:off x="8278293" y="2212580"/>
            <a:ext cx="275656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Turn</a:t>
            </a:r>
            <a:r>
              <a:rPr lang="en-US" sz="3600" noProof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 left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2A0BB5-B18A-9A7E-66E2-9B923F4B1650}"/>
              </a:ext>
            </a:extLst>
          </p:cNvPr>
          <p:cNvSpPr txBox="1"/>
          <p:nvPr/>
        </p:nvSpPr>
        <p:spPr>
          <a:xfrm>
            <a:off x="7576963" y="4179306"/>
            <a:ext cx="2481437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Turn</a:t>
            </a:r>
            <a:r>
              <a:rPr lang="en-US" sz="3600" noProof="0" dirty="0">
                <a:solidFill>
                  <a:prstClr val="black"/>
                </a:solidFill>
                <a:latin typeface="Concert One" pitchFamily="2" charset="0"/>
                <a:cs typeface="Times New Roman" panose="02020603050405020304" pitchFamily="18" charset="0"/>
              </a:rPr>
              <a:t> right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cert One" pitchFamily="2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8992F0-F8DB-1617-C5DF-D1CFACE91F39}"/>
              </a:ext>
            </a:extLst>
          </p:cNvPr>
          <p:cNvSpPr txBox="1"/>
          <p:nvPr/>
        </p:nvSpPr>
        <p:spPr>
          <a:xfrm>
            <a:off x="159098" y="5386417"/>
            <a:ext cx="124163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Write down these words and sentences in your exercise book.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55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01 0.00278 L -0.02201 -0.95532 " pathEditMode="relative" rAng="0" ptsTypes="AA">
                                      <p:cBhvr>
                                        <p:cTn id="26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-1.0125 -0.0106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25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48148E-6 L 0.85481 -0.0004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3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6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04400-D22A-F4FF-E275-826C7521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257" y="2959244"/>
            <a:ext cx="8957200" cy="1438585"/>
          </a:xfrm>
        </p:spPr>
        <p:txBody>
          <a:bodyPr/>
          <a:lstStyle/>
          <a:p>
            <a:r>
              <a:rPr lang="en-US" sz="7200" dirty="0">
                <a:latin typeface="Concert One" pitchFamily="2" charset="0"/>
              </a:rPr>
              <a:t>Turn to page 55</a:t>
            </a:r>
            <a:br>
              <a:rPr lang="en-US" sz="7200" dirty="0">
                <a:latin typeface="Concert One" pitchFamily="2" charset="0"/>
              </a:rPr>
            </a:b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358872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4EBDED-7F29-1E73-E4B4-97E08788B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7"/>
          <a:stretch>
            <a:fillRect/>
          </a:stretch>
        </p:blipFill>
        <p:spPr>
          <a:xfrm>
            <a:off x="101595" y="463922"/>
            <a:ext cx="6273209" cy="15071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471AD0-08C5-F583-4491-6C72CCF5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6" y="1960879"/>
            <a:ext cx="6273209" cy="5029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72A6CA-F9CD-E80D-8C57-057DC18D8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"/>
          <a:stretch>
            <a:fillRect/>
          </a:stretch>
        </p:blipFill>
        <p:spPr>
          <a:xfrm>
            <a:off x="6408672" y="1028960"/>
            <a:ext cx="5623921" cy="52130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8A7CB0-470A-F6FE-FB0B-D68F99560536}"/>
              </a:ext>
            </a:extLst>
          </p:cNvPr>
          <p:cNvSpPr txBox="1"/>
          <p:nvPr/>
        </p:nvSpPr>
        <p:spPr>
          <a:xfrm>
            <a:off x="1047760" y="-132080"/>
            <a:ext cx="102704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Listen to me and put your finger under the line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200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B7E85-30ED-97DF-C145-BB57632A1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BDCCA1-2364-F7E5-6DA1-0D68F255F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95" b="-1"/>
          <a:stretch>
            <a:fillRect/>
          </a:stretch>
        </p:blipFill>
        <p:spPr>
          <a:xfrm>
            <a:off x="101595" y="0"/>
            <a:ext cx="6273209" cy="19710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B615A8-D290-3CA6-9D88-0B8A86E02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6" y="1960879"/>
            <a:ext cx="6273209" cy="5029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167BD4-9847-AFB5-4E21-AC52AF3CB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"/>
          <a:stretch>
            <a:fillRect/>
          </a:stretch>
        </p:blipFill>
        <p:spPr>
          <a:xfrm>
            <a:off x="6408672" y="1028960"/>
            <a:ext cx="5623921" cy="521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9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BC930-3A9B-615A-3696-046F2C6D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3187D2-8D21-9EF0-1575-45C0507B5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7"/>
          <a:stretch>
            <a:fillRect/>
          </a:stretch>
        </p:blipFill>
        <p:spPr>
          <a:xfrm>
            <a:off x="6186257" y="785771"/>
            <a:ext cx="5812250" cy="13963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EDC0BB-DD90-393D-9121-176993F14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257" y="2182145"/>
            <a:ext cx="5812250" cy="46596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90EE65-A18B-C774-BE38-07263A0012A5}"/>
              </a:ext>
            </a:extLst>
          </p:cNvPr>
          <p:cNvSpPr txBox="1"/>
          <p:nvPr/>
        </p:nvSpPr>
        <p:spPr>
          <a:xfrm>
            <a:off x="6088287" y="37840"/>
            <a:ext cx="62732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Listen to me and my partner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E018ED-5B05-FBCC-EA6C-39A3561805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0"/>
            <a:ext cx="5036416" cy="5036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95BAC3-4CC3-716C-4069-B0C6033EF288}"/>
              </a:ext>
            </a:extLst>
          </p:cNvPr>
          <p:cNvSpPr txBox="1"/>
          <p:nvPr/>
        </p:nvSpPr>
        <p:spPr>
          <a:xfrm>
            <a:off x="1278977" y="4751090"/>
            <a:ext cx="2673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T and s pair 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233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EEBC3-9031-8124-2AE6-32C1314CD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6FB31D-C25F-9865-2ABC-A772B728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7"/>
          <a:stretch>
            <a:fillRect/>
          </a:stretch>
        </p:blipFill>
        <p:spPr>
          <a:xfrm>
            <a:off x="6186257" y="785771"/>
            <a:ext cx="5812250" cy="13963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7289B5-0DBC-7A2E-7EC5-19B45CBAC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257" y="2182145"/>
            <a:ext cx="5812250" cy="46596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96E061-BC49-1FEF-F5A9-96614630667D}"/>
              </a:ext>
            </a:extLst>
          </p:cNvPr>
          <p:cNvSpPr txBox="1"/>
          <p:nvPr/>
        </p:nvSpPr>
        <p:spPr>
          <a:xfrm>
            <a:off x="6230527" y="37840"/>
            <a:ext cx="5812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Listen to your class mates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F9AC1B-A710-521B-A97D-D721E33D4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4"/>
          <a:stretch>
            <a:fillRect/>
          </a:stretch>
        </p:blipFill>
        <p:spPr>
          <a:xfrm>
            <a:off x="2722880" y="37840"/>
            <a:ext cx="2313536" cy="5036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45459A-BBC1-AB26-C906-D93D465C9EAD}"/>
              </a:ext>
            </a:extLst>
          </p:cNvPr>
          <p:cNvSpPr txBox="1"/>
          <p:nvPr/>
        </p:nvSpPr>
        <p:spPr>
          <a:xfrm>
            <a:off x="1278977" y="4751090"/>
            <a:ext cx="2673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S and s pair 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Google Shape;2560;p81">
            <a:extLst>
              <a:ext uri="{FF2B5EF4-FFF2-40B4-BE49-F238E27FC236}">
                <a16:creationId xmlns:a16="http://schemas.microsoft.com/office/drawing/2014/main" id="{1E2EE571-AEFE-E129-D66F-7148486EDC60}"/>
              </a:ext>
            </a:extLst>
          </p:cNvPr>
          <p:cNvGrpSpPr/>
          <p:nvPr/>
        </p:nvGrpSpPr>
        <p:grpSpPr>
          <a:xfrm flipH="1">
            <a:off x="586386" y="1389618"/>
            <a:ext cx="1561574" cy="3361472"/>
            <a:chOff x="2257978" y="1575911"/>
            <a:chExt cx="1352621" cy="2997825"/>
          </a:xfrm>
        </p:grpSpPr>
        <p:sp>
          <p:nvSpPr>
            <p:cNvPr id="11" name="Google Shape;2561;p81">
              <a:extLst>
                <a:ext uri="{FF2B5EF4-FFF2-40B4-BE49-F238E27FC236}">
                  <a16:creationId xmlns:a16="http://schemas.microsoft.com/office/drawing/2014/main" id="{54085581-710D-48B9-3549-803E9F601918}"/>
                </a:ext>
              </a:extLst>
            </p:cNvPr>
            <p:cNvSpPr/>
            <p:nvPr/>
          </p:nvSpPr>
          <p:spPr>
            <a:xfrm>
              <a:off x="2271877" y="1724844"/>
              <a:ext cx="927615" cy="940636"/>
            </a:xfrm>
            <a:custGeom>
              <a:avLst/>
              <a:gdLst/>
              <a:ahLst/>
              <a:cxnLst/>
              <a:rect l="l" t="t" r="r" b="b"/>
              <a:pathLst>
                <a:path w="12681" h="12859" extrusionOk="0">
                  <a:moveTo>
                    <a:pt x="3287" y="0"/>
                  </a:moveTo>
                  <a:cubicBezTo>
                    <a:pt x="3275" y="0"/>
                    <a:pt x="3263" y="12"/>
                    <a:pt x="3239" y="12"/>
                  </a:cubicBezTo>
                  <a:cubicBezTo>
                    <a:pt x="3013" y="119"/>
                    <a:pt x="2810" y="238"/>
                    <a:pt x="2620" y="393"/>
                  </a:cubicBezTo>
                  <a:cubicBezTo>
                    <a:pt x="2441" y="536"/>
                    <a:pt x="2298" y="703"/>
                    <a:pt x="2168" y="881"/>
                  </a:cubicBezTo>
                  <a:cubicBezTo>
                    <a:pt x="1929" y="1227"/>
                    <a:pt x="1763" y="1631"/>
                    <a:pt x="1679" y="2048"/>
                  </a:cubicBezTo>
                  <a:cubicBezTo>
                    <a:pt x="1584" y="2489"/>
                    <a:pt x="1536" y="2929"/>
                    <a:pt x="1513" y="3382"/>
                  </a:cubicBezTo>
                  <a:cubicBezTo>
                    <a:pt x="1501" y="3489"/>
                    <a:pt x="1501" y="3584"/>
                    <a:pt x="1489" y="3691"/>
                  </a:cubicBezTo>
                  <a:lnTo>
                    <a:pt x="1489" y="3703"/>
                  </a:lnTo>
                  <a:lnTo>
                    <a:pt x="1489" y="3786"/>
                  </a:lnTo>
                  <a:cubicBezTo>
                    <a:pt x="1489" y="3870"/>
                    <a:pt x="1477" y="3965"/>
                    <a:pt x="1477" y="4048"/>
                  </a:cubicBezTo>
                  <a:cubicBezTo>
                    <a:pt x="1465" y="4251"/>
                    <a:pt x="1441" y="4477"/>
                    <a:pt x="1417" y="4703"/>
                  </a:cubicBezTo>
                  <a:cubicBezTo>
                    <a:pt x="1417" y="4763"/>
                    <a:pt x="1406" y="4810"/>
                    <a:pt x="1394" y="4870"/>
                  </a:cubicBezTo>
                  <a:lnTo>
                    <a:pt x="1394" y="4882"/>
                  </a:lnTo>
                  <a:cubicBezTo>
                    <a:pt x="1310" y="5239"/>
                    <a:pt x="1191" y="5584"/>
                    <a:pt x="1025" y="5918"/>
                  </a:cubicBezTo>
                  <a:lnTo>
                    <a:pt x="1048" y="5894"/>
                  </a:lnTo>
                  <a:lnTo>
                    <a:pt x="1048" y="5894"/>
                  </a:lnTo>
                  <a:cubicBezTo>
                    <a:pt x="953" y="6072"/>
                    <a:pt x="846" y="6263"/>
                    <a:pt x="751" y="6430"/>
                  </a:cubicBezTo>
                  <a:lnTo>
                    <a:pt x="727" y="6489"/>
                  </a:lnTo>
                  <a:lnTo>
                    <a:pt x="715" y="6501"/>
                  </a:lnTo>
                  <a:cubicBezTo>
                    <a:pt x="620" y="6680"/>
                    <a:pt x="524" y="6846"/>
                    <a:pt x="429" y="7025"/>
                  </a:cubicBezTo>
                  <a:cubicBezTo>
                    <a:pt x="334" y="7215"/>
                    <a:pt x="251" y="7406"/>
                    <a:pt x="179" y="7608"/>
                  </a:cubicBezTo>
                  <a:cubicBezTo>
                    <a:pt x="108" y="7811"/>
                    <a:pt x="60" y="8013"/>
                    <a:pt x="24" y="8227"/>
                  </a:cubicBezTo>
                  <a:cubicBezTo>
                    <a:pt x="1" y="8454"/>
                    <a:pt x="12" y="8680"/>
                    <a:pt x="48" y="8894"/>
                  </a:cubicBezTo>
                  <a:cubicBezTo>
                    <a:pt x="96" y="9156"/>
                    <a:pt x="167" y="9406"/>
                    <a:pt x="286" y="9644"/>
                  </a:cubicBezTo>
                  <a:cubicBezTo>
                    <a:pt x="465" y="10049"/>
                    <a:pt x="810" y="10585"/>
                    <a:pt x="1370" y="10787"/>
                  </a:cubicBezTo>
                  <a:cubicBezTo>
                    <a:pt x="1417" y="10811"/>
                    <a:pt x="1465" y="10823"/>
                    <a:pt x="1513" y="10835"/>
                  </a:cubicBezTo>
                  <a:lnTo>
                    <a:pt x="1548" y="10835"/>
                  </a:lnTo>
                  <a:cubicBezTo>
                    <a:pt x="1763" y="11204"/>
                    <a:pt x="2037" y="11525"/>
                    <a:pt x="2358" y="11787"/>
                  </a:cubicBezTo>
                  <a:cubicBezTo>
                    <a:pt x="2525" y="11918"/>
                    <a:pt x="2715" y="12049"/>
                    <a:pt x="2906" y="12156"/>
                  </a:cubicBezTo>
                  <a:cubicBezTo>
                    <a:pt x="3096" y="12264"/>
                    <a:pt x="3299" y="12359"/>
                    <a:pt x="3513" y="12442"/>
                  </a:cubicBezTo>
                  <a:cubicBezTo>
                    <a:pt x="3930" y="12597"/>
                    <a:pt x="4358" y="12704"/>
                    <a:pt x="4799" y="12764"/>
                  </a:cubicBezTo>
                  <a:cubicBezTo>
                    <a:pt x="5073" y="12799"/>
                    <a:pt x="5346" y="12811"/>
                    <a:pt x="5620" y="12811"/>
                  </a:cubicBezTo>
                  <a:cubicBezTo>
                    <a:pt x="5787" y="12811"/>
                    <a:pt x="5954" y="12811"/>
                    <a:pt x="6120" y="12799"/>
                  </a:cubicBezTo>
                  <a:lnTo>
                    <a:pt x="6263" y="12799"/>
                  </a:lnTo>
                  <a:cubicBezTo>
                    <a:pt x="6561" y="12823"/>
                    <a:pt x="6859" y="12835"/>
                    <a:pt x="7168" y="12847"/>
                  </a:cubicBezTo>
                  <a:cubicBezTo>
                    <a:pt x="7371" y="12847"/>
                    <a:pt x="7561" y="12859"/>
                    <a:pt x="7740" y="12859"/>
                  </a:cubicBezTo>
                  <a:cubicBezTo>
                    <a:pt x="8240" y="12859"/>
                    <a:pt x="8752" y="12835"/>
                    <a:pt x="9240" y="12788"/>
                  </a:cubicBezTo>
                  <a:cubicBezTo>
                    <a:pt x="9597" y="12752"/>
                    <a:pt x="9954" y="12692"/>
                    <a:pt x="10299" y="12609"/>
                  </a:cubicBezTo>
                  <a:cubicBezTo>
                    <a:pt x="10609" y="12549"/>
                    <a:pt x="10931" y="12454"/>
                    <a:pt x="11228" y="12335"/>
                  </a:cubicBezTo>
                  <a:cubicBezTo>
                    <a:pt x="11859" y="12073"/>
                    <a:pt x="12288" y="11728"/>
                    <a:pt x="12514" y="11287"/>
                  </a:cubicBezTo>
                  <a:cubicBezTo>
                    <a:pt x="12574" y="11168"/>
                    <a:pt x="12621" y="11049"/>
                    <a:pt x="12645" y="10918"/>
                  </a:cubicBezTo>
                  <a:cubicBezTo>
                    <a:pt x="12669" y="10847"/>
                    <a:pt x="12681" y="10787"/>
                    <a:pt x="12681" y="10716"/>
                  </a:cubicBezTo>
                  <a:cubicBezTo>
                    <a:pt x="12681" y="10668"/>
                    <a:pt x="12681" y="10609"/>
                    <a:pt x="12681" y="10561"/>
                  </a:cubicBezTo>
                  <a:cubicBezTo>
                    <a:pt x="12681" y="10382"/>
                    <a:pt x="12621" y="10228"/>
                    <a:pt x="12514" y="10085"/>
                  </a:cubicBezTo>
                  <a:cubicBezTo>
                    <a:pt x="12407" y="9942"/>
                    <a:pt x="12264" y="9835"/>
                    <a:pt x="12097" y="9751"/>
                  </a:cubicBezTo>
                  <a:cubicBezTo>
                    <a:pt x="11907" y="9656"/>
                    <a:pt x="11704" y="9585"/>
                    <a:pt x="11490" y="9549"/>
                  </a:cubicBezTo>
                  <a:cubicBezTo>
                    <a:pt x="11240" y="9501"/>
                    <a:pt x="10978" y="9466"/>
                    <a:pt x="10728" y="9442"/>
                  </a:cubicBezTo>
                  <a:cubicBezTo>
                    <a:pt x="10514" y="9430"/>
                    <a:pt x="10311" y="9430"/>
                    <a:pt x="10085" y="9430"/>
                  </a:cubicBezTo>
                  <a:lnTo>
                    <a:pt x="9847" y="9430"/>
                  </a:lnTo>
                  <a:cubicBezTo>
                    <a:pt x="9514" y="9430"/>
                    <a:pt x="9180" y="9454"/>
                    <a:pt x="8823" y="9478"/>
                  </a:cubicBezTo>
                  <a:cubicBezTo>
                    <a:pt x="8752" y="8763"/>
                    <a:pt x="8621" y="8049"/>
                    <a:pt x="8442" y="7358"/>
                  </a:cubicBezTo>
                  <a:cubicBezTo>
                    <a:pt x="8371" y="7096"/>
                    <a:pt x="8287" y="6834"/>
                    <a:pt x="8180" y="6513"/>
                  </a:cubicBezTo>
                  <a:cubicBezTo>
                    <a:pt x="8085" y="6251"/>
                    <a:pt x="7990" y="5977"/>
                    <a:pt x="7883" y="5703"/>
                  </a:cubicBezTo>
                  <a:cubicBezTo>
                    <a:pt x="7668" y="5168"/>
                    <a:pt x="7406" y="4632"/>
                    <a:pt x="7132" y="4120"/>
                  </a:cubicBezTo>
                  <a:cubicBezTo>
                    <a:pt x="6847" y="3620"/>
                    <a:pt x="6513" y="3132"/>
                    <a:pt x="6144" y="2679"/>
                  </a:cubicBezTo>
                  <a:cubicBezTo>
                    <a:pt x="5966" y="2465"/>
                    <a:pt x="5763" y="2262"/>
                    <a:pt x="5561" y="2060"/>
                  </a:cubicBezTo>
                  <a:cubicBezTo>
                    <a:pt x="5382" y="1881"/>
                    <a:pt x="5192" y="1727"/>
                    <a:pt x="4989" y="1572"/>
                  </a:cubicBezTo>
                  <a:cubicBezTo>
                    <a:pt x="4823" y="1465"/>
                    <a:pt x="4656" y="1358"/>
                    <a:pt x="4477" y="1262"/>
                  </a:cubicBezTo>
                  <a:cubicBezTo>
                    <a:pt x="4287" y="1167"/>
                    <a:pt x="4096" y="1084"/>
                    <a:pt x="3882" y="1012"/>
                  </a:cubicBezTo>
                  <a:cubicBezTo>
                    <a:pt x="3680" y="941"/>
                    <a:pt x="3465" y="893"/>
                    <a:pt x="3251" y="869"/>
                  </a:cubicBezTo>
                  <a:lnTo>
                    <a:pt x="3108" y="869"/>
                  </a:lnTo>
                  <a:cubicBezTo>
                    <a:pt x="3060" y="869"/>
                    <a:pt x="3001" y="869"/>
                    <a:pt x="2930" y="881"/>
                  </a:cubicBezTo>
                  <a:cubicBezTo>
                    <a:pt x="2822" y="893"/>
                    <a:pt x="2727" y="917"/>
                    <a:pt x="2632" y="941"/>
                  </a:cubicBezTo>
                  <a:cubicBezTo>
                    <a:pt x="2441" y="1012"/>
                    <a:pt x="2287" y="1131"/>
                    <a:pt x="2156" y="1274"/>
                  </a:cubicBezTo>
                  <a:cubicBezTo>
                    <a:pt x="2251" y="1131"/>
                    <a:pt x="2346" y="977"/>
                    <a:pt x="2453" y="846"/>
                  </a:cubicBezTo>
                  <a:cubicBezTo>
                    <a:pt x="2584" y="703"/>
                    <a:pt x="2739" y="560"/>
                    <a:pt x="2906" y="453"/>
                  </a:cubicBezTo>
                  <a:cubicBezTo>
                    <a:pt x="3049" y="357"/>
                    <a:pt x="3191" y="274"/>
                    <a:pt x="3346" y="203"/>
                  </a:cubicBezTo>
                  <a:cubicBezTo>
                    <a:pt x="3370" y="203"/>
                    <a:pt x="3394" y="179"/>
                    <a:pt x="3406" y="155"/>
                  </a:cubicBezTo>
                  <a:cubicBezTo>
                    <a:pt x="3406" y="131"/>
                    <a:pt x="3406" y="95"/>
                    <a:pt x="3406" y="72"/>
                  </a:cubicBezTo>
                  <a:cubicBezTo>
                    <a:pt x="3382" y="36"/>
                    <a:pt x="3346" y="12"/>
                    <a:pt x="3311" y="12"/>
                  </a:cubicBezTo>
                  <a:lnTo>
                    <a:pt x="3287" y="0"/>
                  </a:ln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62;p81">
              <a:extLst>
                <a:ext uri="{FF2B5EF4-FFF2-40B4-BE49-F238E27FC236}">
                  <a16:creationId xmlns:a16="http://schemas.microsoft.com/office/drawing/2014/main" id="{C5ECC0FB-2450-2D82-0733-6680D912B465}"/>
                </a:ext>
              </a:extLst>
            </p:cNvPr>
            <p:cNvSpPr/>
            <p:nvPr/>
          </p:nvSpPr>
          <p:spPr>
            <a:xfrm>
              <a:off x="3056635" y="2415451"/>
              <a:ext cx="144618" cy="177754"/>
            </a:xfrm>
            <a:custGeom>
              <a:avLst/>
              <a:gdLst/>
              <a:ahLst/>
              <a:cxnLst/>
              <a:rect l="l" t="t" r="r" b="b"/>
              <a:pathLst>
                <a:path w="1977" h="2430" extrusionOk="0">
                  <a:moveTo>
                    <a:pt x="0" y="1"/>
                  </a:moveTo>
                  <a:lnTo>
                    <a:pt x="0" y="1"/>
                  </a:lnTo>
                  <a:cubicBezTo>
                    <a:pt x="36" y="60"/>
                    <a:pt x="83" y="108"/>
                    <a:pt x="119" y="156"/>
                  </a:cubicBezTo>
                  <a:cubicBezTo>
                    <a:pt x="322" y="418"/>
                    <a:pt x="500" y="691"/>
                    <a:pt x="667" y="977"/>
                  </a:cubicBezTo>
                  <a:cubicBezTo>
                    <a:pt x="834" y="1263"/>
                    <a:pt x="976" y="1561"/>
                    <a:pt x="1107" y="1870"/>
                  </a:cubicBezTo>
                  <a:cubicBezTo>
                    <a:pt x="1179" y="2025"/>
                    <a:pt x="1238" y="2180"/>
                    <a:pt x="1298" y="2346"/>
                  </a:cubicBezTo>
                  <a:cubicBezTo>
                    <a:pt x="1310" y="2370"/>
                    <a:pt x="1310" y="2394"/>
                    <a:pt x="1322" y="2430"/>
                  </a:cubicBezTo>
                  <a:cubicBezTo>
                    <a:pt x="1512" y="2263"/>
                    <a:pt x="1679" y="2073"/>
                    <a:pt x="1798" y="1858"/>
                  </a:cubicBezTo>
                  <a:cubicBezTo>
                    <a:pt x="1857" y="1727"/>
                    <a:pt x="1905" y="1608"/>
                    <a:pt x="1929" y="1477"/>
                  </a:cubicBezTo>
                  <a:cubicBezTo>
                    <a:pt x="1953" y="1406"/>
                    <a:pt x="1953" y="1346"/>
                    <a:pt x="1965" y="1275"/>
                  </a:cubicBezTo>
                  <a:cubicBezTo>
                    <a:pt x="1977" y="1215"/>
                    <a:pt x="1977" y="1180"/>
                    <a:pt x="1965" y="1120"/>
                  </a:cubicBezTo>
                  <a:cubicBezTo>
                    <a:pt x="1953" y="941"/>
                    <a:pt x="1905" y="787"/>
                    <a:pt x="1798" y="644"/>
                  </a:cubicBezTo>
                  <a:cubicBezTo>
                    <a:pt x="1691" y="501"/>
                    <a:pt x="1548" y="394"/>
                    <a:pt x="1381" y="310"/>
                  </a:cubicBezTo>
                  <a:cubicBezTo>
                    <a:pt x="1191" y="215"/>
                    <a:pt x="988" y="144"/>
                    <a:pt x="774" y="108"/>
                  </a:cubicBezTo>
                  <a:cubicBezTo>
                    <a:pt x="524" y="60"/>
                    <a:pt x="262" y="25"/>
                    <a:pt x="0" y="1"/>
                  </a:cubicBezTo>
                  <a:close/>
                </a:path>
              </a:pathLst>
            </a:custGeom>
            <a:solidFill>
              <a:srgbClr val="2D0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63;p81">
              <a:extLst>
                <a:ext uri="{FF2B5EF4-FFF2-40B4-BE49-F238E27FC236}">
                  <a16:creationId xmlns:a16="http://schemas.microsoft.com/office/drawing/2014/main" id="{10805F2A-21B0-6D63-F2D2-FEEB8913B9C5}"/>
                </a:ext>
              </a:extLst>
            </p:cNvPr>
            <p:cNvSpPr/>
            <p:nvPr/>
          </p:nvSpPr>
          <p:spPr>
            <a:xfrm>
              <a:off x="2355487" y="1924250"/>
              <a:ext cx="795214" cy="742107"/>
            </a:xfrm>
            <a:custGeom>
              <a:avLst/>
              <a:gdLst/>
              <a:ahLst/>
              <a:cxnLst/>
              <a:rect l="l" t="t" r="r" b="b"/>
              <a:pathLst>
                <a:path w="10871" h="10145" extrusionOk="0">
                  <a:moveTo>
                    <a:pt x="1846" y="1"/>
                  </a:moveTo>
                  <a:cubicBezTo>
                    <a:pt x="1810" y="13"/>
                    <a:pt x="1787" y="13"/>
                    <a:pt x="1763" y="25"/>
                  </a:cubicBezTo>
                  <a:cubicBezTo>
                    <a:pt x="1727" y="25"/>
                    <a:pt x="1703" y="36"/>
                    <a:pt x="1679" y="48"/>
                  </a:cubicBezTo>
                  <a:cubicBezTo>
                    <a:pt x="1644" y="60"/>
                    <a:pt x="1608" y="84"/>
                    <a:pt x="1584" y="96"/>
                  </a:cubicBezTo>
                  <a:cubicBezTo>
                    <a:pt x="1560" y="108"/>
                    <a:pt x="1536" y="132"/>
                    <a:pt x="1513" y="144"/>
                  </a:cubicBezTo>
                  <a:cubicBezTo>
                    <a:pt x="1489" y="167"/>
                    <a:pt x="1453" y="191"/>
                    <a:pt x="1429" y="215"/>
                  </a:cubicBezTo>
                  <a:cubicBezTo>
                    <a:pt x="1406" y="239"/>
                    <a:pt x="1382" y="275"/>
                    <a:pt x="1358" y="298"/>
                  </a:cubicBezTo>
                  <a:cubicBezTo>
                    <a:pt x="1322" y="346"/>
                    <a:pt x="1298" y="382"/>
                    <a:pt x="1275" y="429"/>
                  </a:cubicBezTo>
                  <a:cubicBezTo>
                    <a:pt x="1251" y="477"/>
                    <a:pt x="1227" y="525"/>
                    <a:pt x="1203" y="584"/>
                  </a:cubicBezTo>
                  <a:cubicBezTo>
                    <a:pt x="1132" y="775"/>
                    <a:pt x="1084" y="977"/>
                    <a:pt x="1060" y="1191"/>
                  </a:cubicBezTo>
                  <a:cubicBezTo>
                    <a:pt x="1036" y="1358"/>
                    <a:pt x="1025" y="1537"/>
                    <a:pt x="1013" y="1763"/>
                  </a:cubicBezTo>
                  <a:cubicBezTo>
                    <a:pt x="1013" y="1846"/>
                    <a:pt x="1013" y="1918"/>
                    <a:pt x="1001" y="2001"/>
                  </a:cubicBezTo>
                  <a:lnTo>
                    <a:pt x="1001" y="2061"/>
                  </a:lnTo>
                  <a:lnTo>
                    <a:pt x="1001" y="2287"/>
                  </a:lnTo>
                  <a:cubicBezTo>
                    <a:pt x="1001" y="2358"/>
                    <a:pt x="1001" y="2465"/>
                    <a:pt x="989" y="2549"/>
                  </a:cubicBezTo>
                  <a:cubicBezTo>
                    <a:pt x="977" y="2703"/>
                    <a:pt x="953" y="2870"/>
                    <a:pt x="929" y="3025"/>
                  </a:cubicBezTo>
                  <a:cubicBezTo>
                    <a:pt x="894" y="3180"/>
                    <a:pt x="858" y="3346"/>
                    <a:pt x="822" y="3513"/>
                  </a:cubicBezTo>
                  <a:cubicBezTo>
                    <a:pt x="774" y="3668"/>
                    <a:pt x="727" y="3823"/>
                    <a:pt x="679" y="3977"/>
                  </a:cubicBezTo>
                  <a:cubicBezTo>
                    <a:pt x="572" y="4275"/>
                    <a:pt x="453" y="4573"/>
                    <a:pt x="334" y="4882"/>
                  </a:cubicBezTo>
                  <a:lnTo>
                    <a:pt x="239" y="5132"/>
                  </a:lnTo>
                  <a:lnTo>
                    <a:pt x="215" y="5180"/>
                  </a:lnTo>
                  <a:cubicBezTo>
                    <a:pt x="191" y="5239"/>
                    <a:pt x="167" y="5299"/>
                    <a:pt x="143" y="5359"/>
                  </a:cubicBezTo>
                  <a:cubicBezTo>
                    <a:pt x="108" y="5442"/>
                    <a:pt x="84" y="5525"/>
                    <a:pt x="60" y="5620"/>
                  </a:cubicBezTo>
                  <a:cubicBezTo>
                    <a:pt x="48" y="5692"/>
                    <a:pt x="24" y="5775"/>
                    <a:pt x="12" y="5859"/>
                  </a:cubicBezTo>
                  <a:cubicBezTo>
                    <a:pt x="12" y="5930"/>
                    <a:pt x="1" y="5990"/>
                    <a:pt x="1" y="6061"/>
                  </a:cubicBezTo>
                  <a:lnTo>
                    <a:pt x="1" y="6156"/>
                  </a:lnTo>
                  <a:cubicBezTo>
                    <a:pt x="1" y="6192"/>
                    <a:pt x="12" y="6228"/>
                    <a:pt x="12" y="6263"/>
                  </a:cubicBezTo>
                  <a:cubicBezTo>
                    <a:pt x="24" y="6371"/>
                    <a:pt x="48" y="6466"/>
                    <a:pt x="96" y="6561"/>
                  </a:cubicBezTo>
                  <a:cubicBezTo>
                    <a:pt x="108" y="6585"/>
                    <a:pt x="120" y="6621"/>
                    <a:pt x="132" y="6644"/>
                  </a:cubicBezTo>
                  <a:cubicBezTo>
                    <a:pt x="143" y="6668"/>
                    <a:pt x="155" y="6692"/>
                    <a:pt x="179" y="6716"/>
                  </a:cubicBezTo>
                  <a:cubicBezTo>
                    <a:pt x="191" y="6740"/>
                    <a:pt x="215" y="6752"/>
                    <a:pt x="239" y="6775"/>
                  </a:cubicBezTo>
                  <a:cubicBezTo>
                    <a:pt x="251" y="6799"/>
                    <a:pt x="274" y="6811"/>
                    <a:pt x="298" y="6835"/>
                  </a:cubicBezTo>
                  <a:cubicBezTo>
                    <a:pt x="346" y="6871"/>
                    <a:pt x="393" y="6894"/>
                    <a:pt x="441" y="6930"/>
                  </a:cubicBezTo>
                  <a:lnTo>
                    <a:pt x="513" y="6966"/>
                  </a:lnTo>
                  <a:lnTo>
                    <a:pt x="608" y="7014"/>
                  </a:lnTo>
                  <a:cubicBezTo>
                    <a:pt x="667" y="7037"/>
                    <a:pt x="715" y="7073"/>
                    <a:pt x="763" y="7109"/>
                  </a:cubicBezTo>
                  <a:cubicBezTo>
                    <a:pt x="786" y="7133"/>
                    <a:pt x="810" y="7156"/>
                    <a:pt x="834" y="7180"/>
                  </a:cubicBezTo>
                  <a:cubicBezTo>
                    <a:pt x="846" y="7192"/>
                    <a:pt x="870" y="7216"/>
                    <a:pt x="882" y="7240"/>
                  </a:cubicBezTo>
                  <a:cubicBezTo>
                    <a:pt x="917" y="7287"/>
                    <a:pt x="953" y="7347"/>
                    <a:pt x="965" y="7406"/>
                  </a:cubicBezTo>
                  <a:cubicBezTo>
                    <a:pt x="977" y="7466"/>
                    <a:pt x="989" y="7537"/>
                    <a:pt x="1001" y="7597"/>
                  </a:cubicBezTo>
                  <a:cubicBezTo>
                    <a:pt x="1001" y="7668"/>
                    <a:pt x="1013" y="7752"/>
                    <a:pt x="1013" y="7811"/>
                  </a:cubicBezTo>
                  <a:cubicBezTo>
                    <a:pt x="1025" y="7883"/>
                    <a:pt x="1036" y="7990"/>
                    <a:pt x="1036" y="8085"/>
                  </a:cubicBezTo>
                  <a:cubicBezTo>
                    <a:pt x="1048" y="8145"/>
                    <a:pt x="1060" y="8204"/>
                    <a:pt x="1072" y="8264"/>
                  </a:cubicBezTo>
                  <a:cubicBezTo>
                    <a:pt x="1084" y="8299"/>
                    <a:pt x="1096" y="8335"/>
                    <a:pt x="1108" y="8359"/>
                  </a:cubicBezTo>
                  <a:lnTo>
                    <a:pt x="1144" y="8442"/>
                  </a:lnTo>
                  <a:cubicBezTo>
                    <a:pt x="1191" y="8585"/>
                    <a:pt x="1263" y="8716"/>
                    <a:pt x="1334" y="8847"/>
                  </a:cubicBezTo>
                  <a:cubicBezTo>
                    <a:pt x="1406" y="8954"/>
                    <a:pt x="1477" y="9073"/>
                    <a:pt x="1560" y="9180"/>
                  </a:cubicBezTo>
                  <a:cubicBezTo>
                    <a:pt x="1632" y="9276"/>
                    <a:pt x="1703" y="9359"/>
                    <a:pt x="1798" y="9442"/>
                  </a:cubicBezTo>
                  <a:lnTo>
                    <a:pt x="1810" y="9454"/>
                  </a:lnTo>
                  <a:cubicBezTo>
                    <a:pt x="1989" y="9561"/>
                    <a:pt x="2179" y="9645"/>
                    <a:pt x="2382" y="9716"/>
                  </a:cubicBezTo>
                  <a:cubicBezTo>
                    <a:pt x="2787" y="9883"/>
                    <a:pt x="3227" y="9990"/>
                    <a:pt x="3668" y="10038"/>
                  </a:cubicBezTo>
                  <a:cubicBezTo>
                    <a:pt x="3942" y="10073"/>
                    <a:pt x="4215" y="10097"/>
                    <a:pt x="4489" y="10097"/>
                  </a:cubicBezTo>
                  <a:cubicBezTo>
                    <a:pt x="4632" y="10097"/>
                    <a:pt x="4799" y="10085"/>
                    <a:pt x="4989" y="10073"/>
                  </a:cubicBezTo>
                  <a:lnTo>
                    <a:pt x="5132" y="10073"/>
                  </a:lnTo>
                  <a:cubicBezTo>
                    <a:pt x="5430" y="10097"/>
                    <a:pt x="5727" y="10121"/>
                    <a:pt x="6037" y="10133"/>
                  </a:cubicBezTo>
                  <a:cubicBezTo>
                    <a:pt x="6263" y="10133"/>
                    <a:pt x="6442" y="10145"/>
                    <a:pt x="6609" y="10145"/>
                  </a:cubicBezTo>
                  <a:cubicBezTo>
                    <a:pt x="7109" y="10145"/>
                    <a:pt x="7609" y="10121"/>
                    <a:pt x="8109" y="10062"/>
                  </a:cubicBezTo>
                  <a:cubicBezTo>
                    <a:pt x="8466" y="10026"/>
                    <a:pt x="8811" y="9966"/>
                    <a:pt x="9156" y="9895"/>
                  </a:cubicBezTo>
                  <a:cubicBezTo>
                    <a:pt x="9478" y="9823"/>
                    <a:pt x="9788" y="9728"/>
                    <a:pt x="10097" y="9609"/>
                  </a:cubicBezTo>
                  <a:cubicBezTo>
                    <a:pt x="10371" y="9502"/>
                    <a:pt x="10633" y="9347"/>
                    <a:pt x="10871" y="9169"/>
                  </a:cubicBezTo>
                  <a:lnTo>
                    <a:pt x="10859" y="9121"/>
                  </a:lnTo>
                  <a:lnTo>
                    <a:pt x="10835" y="9061"/>
                  </a:lnTo>
                  <a:cubicBezTo>
                    <a:pt x="10776" y="8907"/>
                    <a:pt x="10716" y="8752"/>
                    <a:pt x="10645" y="8597"/>
                  </a:cubicBezTo>
                  <a:cubicBezTo>
                    <a:pt x="10407" y="8014"/>
                    <a:pt x="10097" y="7454"/>
                    <a:pt x="9716" y="6942"/>
                  </a:cubicBezTo>
                  <a:cubicBezTo>
                    <a:pt x="9645" y="6871"/>
                    <a:pt x="9585" y="6787"/>
                    <a:pt x="9514" y="6716"/>
                  </a:cubicBezTo>
                  <a:cubicBezTo>
                    <a:pt x="9323" y="6704"/>
                    <a:pt x="9145" y="6692"/>
                    <a:pt x="8966" y="6692"/>
                  </a:cubicBezTo>
                  <a:lnTo>
                    <a:pt x="8716" y="6692"/>
                  </a:lnTo>
                  <a:cubicBezTo>
                    <a:pt x="8383" y="6704"/>
                    <a:pt x="8049" y="6716"/>
                    <a:pt x="7704" y="6752"/>
                  </a:cubicBezTo>
                  <a:cubicBezTo>
                    <a:pt x="7632" y="6168"/>
                    <a:pt x="7537" y="5644"/>
                    <a:pt x="7430" y="5168"/>
                  </a:cubicBezTo>
                  <a:cubicBezTo>
                    <a:pt x="7299" y="5097"/>
                    <a:pt x="7192" y="5025"/>
                    <a:pt x="7073" y="4954"/>
                  </a:cubicBezTo>
                  <a:cubicBezTo>
                    <a:pt x="6966" y="4870"/>
                    <a:pt x="6811" y="4775"/>
                    <a:pt x="6680" y="4680"/>
                  </a:cubicBezTo>
                  <a:cubicBezTo>
                    <a:pt x="6168" y="4323"/>
                    <a:pt x="5692" y="3930"/>
                    <a:pt x="5239" y="3501"/>
                  </a:cubicBezTo>
                  <a:cubicBezTo>
                    <a:pt x="5013" y="3299"/>
                    <a:pt x="4799" y="3073"/>
                    <a:pt x="4608" y="2858"/>
                  </a:cubicBezTo>
                  <a:cubicBezTo>
                    <a:pt x="4406" y="2632"/>
                    <a:pt x="4203" y="2382"/>
                    <a:pt x="4025" y="2144"/>
                  </a:cubicBezTo>
                  <a:cubicBezTo>
                    <a:pt x="3822" y="1882"/>
                    <a:pt x="3644" y="1644"/>
                    <a:pt x="3489" y="1406"/>
                  </a:cubicBezTo>
                  <a:lnTo>
                    <a:pt x="3430" y="1299"/>
                  </a:lnTo>
                  <a:cubicBezTo>
                    <a:pt x="3299" y="1084"/>
                    <a:pt x="3156" y="882"/>
                    <a:pt x="3001" y="679"/>
                  </a:cubicBezTo>
                  <a:cubicBezTo>
                    <a:pt x="2882" y="513"/>
                    <a:pt x="2739" y="358"/>
                    <a:pt x="2584" y="227"/>
                  </a:cubicBezTo>
                  <a:cubicBezTo>
                    <a:pt x="2537" y="203"/>
                    <a:pt x="2489" y="167"/>
                    <a:pt x="2441" y="144"/>
                  </a:cubicBezTo>
                  <a:cubicBezTo>
                    <a:pt x="2394" y="108"/>
                    <a:pt x="2346" y="84"/>
                    <a:pt x="2298" y="72"/>
                  </a:cubicBezTo>
                  <a:cubicBezTo>
                    <a:pt x="2251" y="48"/>
                    <a:pt x="2215" y="36"/>
                    <a:pt x="2168" y="25"/>
                  </a:cubicBezTo>
                  <a:cubicBezTo>
                    <a:pt x="2120" y="13"/>
                    <a:pt x="2084" y="1"/>
                    <a:pt x="2048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64;p81">
              <a:extLst>
                <a:ext uri="{FF2B5EF4-FFF2-40B4-BE49-F238E27FC236}">
                  <a16:creationId xmlns:a16="http://schemas.microsoft.com/office/drawing/2014/main" id="{C33959AE-B93C-2CCA-F310-397FEA211AEC}"/>
                </a:ext>
              </a:extLst>
            </p:cNvPr>
            <p:cNvSpPr/>
            <p:nvPr/>
          </p:nvSpPr>
          <p:spPr>
            <a:xfrm>
              <a:off x="2740478" y="2649750"/>
              <a:ext cx="796969" cy="873850"/>
            </a:xfrm>
            <a:custGeom>
              <a:avLst/>
              <a:gdLst/>
              <a:ahLst/>
              <a:cxnLst/>
              <a:rect l="l" t="t" r="r" b="b"/>
              <a:pathLst>
                <a:path w="10895" h="11946" extrusionOk="0">
                  <a:moveTo>
                    <a:pt x="4179" y="1"/>
                  </a:moveTo>
                  <a:cubicBezTo>
                    <a:pt x="3929" y="1"/>
                    <a:pt x="3691" y="13"/>
                    <a:pt x="3453" y="48"/>
                  </a:cubicBezTo>
                  <a:cubicBezTo>
                    <a:pt x="2989" y="108"/>
                    <a:pt x="2536" y="251"/>
                    <a:pt x="2119" y="453"/>
                  </a:cubicBezTo>
                  <a:cubicBezTo>
                    <a:pt x="1703" y="667"/>
                    <a:pt x="1322" y="953"/>
                    <a:pt x="1012" y="1310"/>
                  </a:cubicBezTo>
                  <a:cubicBezTo>
                    <a:pt x="845" y="1501"/>
                    <a:pt x="691" y="1703"/>
                    <a:pt x="560" y="1918"/>
                  </a:cubicBezTo>
                  <a:cubicBezTo>
                    <a:pt x="429" y="2144"/>
                    <a:pt x="310" y="2382"/>
                    <a:pt x="226" y="2632"/>
                  </a:cubicBezTo>
                  <a:cubicBezTo>
                    <a:pt x="143" y="2894"/>
                    <a:pt x="83" y="3156"/>
                    <a:pt x="48" y="3430"/>
                  </a:cubicBezTo>
                  <a:cubicBezTo>
                    <a:pt x="12" y="3715"/>
                    <a:pt x="0" y="4013"/>
                    <a:pt x="12" y="4299"/>
                  </a:cubicBezTo>
                  <a:cubicBezTo>
                    <a:pt x="24" y="4608"/>
                    <a:pt x="60" y="4918"/>
                    <a:pt x="107" y="5227"/>
                  </a:cubicBezTo>
                  <a:cubicBezTo>
                    <a:pt x="155" y="5525"/>
                    <a:pt x="226" y="5847"/>
                    <a:pt x="310" y="6168"/>
                  </a:cubicBezTo>
                  <a:cubicBezTo>
                    <a:pt x="476" y="6811"/>
                    <a:pt x="715" y="7430"/>
                    <a:pt x="988" y="8025"/>
                  </a:cubicBezTo>
                  <a:cubicBezTo>
                    <a:pt x="1250" y="8585"/>
                    <a:pt x="1560" y="9121"/>
                    <a:pt x="1917" y="9633"/>
                  </a:cubicBezTo>
                  <a:cubicBezTo>
                    <a:pt x="2227" y="10073"/>
                    <a:pt x="2596" y="10478"/>
                    <a:pt x="3024" y="10823"/>
                  </a:cubicBezTo>
                  <a:cubicBezTo>
                    <a:pt x="3584" y="11240"/>
                    <a:pt x="4215" y="11538"/>
                    <a:pt x="4894" y="11716"/>
                  </a:cubicBezTo>
                  <a:cubicBezTo>
                    <a:pt x="5239" y="11800"/>
                    <a:pt x="5584" y="11871"/>
                    <a:pt x="5941" y="11907"/>
                  </a:cubicBezTo>
                  <a:cubicBezTo>
                    <a:pt x="6165" y="11926"/>
                    <a:pt x="6389" y="11946"/>
                    <a:pt x="6612" y="11946"/>
                  </a:cubicBezTo>
                  <a:cubicBezTo>
                    <a:pt x="6662" y="11946"/>
                    <a:pt x="6713" y="11945"/>
                    <a:pt x="6763" y="11943"/>
                  </a:cubicBezTo>
                  <a:lnTo>
                    <a:pt x="7013" y="11943"/>
                  </a:lnTo>
                  <a:cubicBezTo>
                    <a:pt x="7370" y="11943"/>
                    <a:pt x="7715" y="11907"/>
                    <a:pt x="8073" y="11847"/>
                  </a:cubicBezTo>
                  <a:cubicBezTo>
                    <a:pt x="8239" y="11812"/>
                    <a:pt x="8406" y="11788"/>
                    <a:pt x="8573" y="11740"/>
                  </a:cubicBezTo>
                  <a:cubicBezTo>
                    <a:pt x="8716" y="11704"/>
                    <a:pt x="8870" y="11669"/>
                    <a:pt x="9037" y="11609"/>
                  </a:cubicBezTo>
                  <a:cubicBezTo>
                    <a:pt x="9275" y="11538"/>
                    <a:pt x="9501" y="11419"/>
                    <a:pt x="9704" y="11264"/>
                  </a:cubicBezTo>
                  <a:cubicBezTo>
                    <a:pt x="9811" y="11192"/>
                    <a:pt x="9894" y="11109"/>
                    <a:pt x="9978" y="11026"/>
                  </a:cubicBezTo>
                  <a:cubicBezTo>
                    <a:pt x="10061" y="10931"/>
                    <a:pt x="10144" y="10835"/>
                    <a:pt x="10216" y="10740"/>
                  </a:cubicBezTo>
                  <a:cubicBezTo>
                    <a:pt x="10359" y="10538"/>
                    <a:pt x="10466" y="10323"/>
                    <a:pt x="10549" y="10097"/>
                  </a:cubicBezTo>
                  <a:cubicBezTo>
                    <a:pt x="10644" y="9859"/>
                    <a:pt x="10716" y="9621"/>
                    <a:pt x="10763" y="9371"/>
                  </a:cubicBezTo>
                  <a:cubicBezTo>
                    <a:pt x="10859" y="8835"/>
                    <a:pt x="10894" y="8287"/>
                    <a:pt x="10859" y="7752"/>
                  </a:cubicBezTo>
                  <a:cubicBezTo>
                    <a:pt x="10835" y="7216"/>
                    <a:pt x="10775" y="6692"/>
                    <a:pt x="10692" y="6168"/>
                  </a:cubicBezTo>
                  <a:lnTo>
                    <a:pt x="10692" y="6120"/>
                  </a:lnTo>
                  <a:cubicBezTo>
                    <a:pt x="10668" y="5847"/>
                    <a:pt x="10621" y="5585"/>
                    <a:pt x="10573" y="5335"/>
                  </a:cubicBezTo>
                  <a:lnTo>
                    <a:pt x="10537" y="5144"/>
                  </a:lnTo>
                  <a:cubicBezTo>
                    <a:pt x="10513" y="4989"/>
                    <a:pt x="10490" y="4858"/>
                    <a:pt x="10466" y="4704"/>
                  </a:cubicBezTo>
                  <a:cubicBezTo>
                    <a:pt x="10430" y="4561"/>
                    <a:pt x="10418" y="4454"/>
                    <a:pt x="10394" y="4358"/>
                  </a:cubicBezTo>
                  <a:cubicBezTo>
                    <a:pt x="10275" y="3906"/>
                    <a:pt x="10097" y="3477"/>
                    <a:pt x="9847" y="3084"/>
                  </a:cubicBezTo>
                  <a:cubicBezTo>
                    <a:pt x="9585" y="2668"/>
                    <a:pt x="9275" y="2299"/>
                    <a:pt x="8918" y="1965"/>
                  </a:cubicBezTo>
                  <a:cubicBezTo>
                    <a:pt x="8561" y="1620"/>
                    <a:pt x="8156" y="1322"/>
                    <a:pt x="7727" y="1060"/>
                  </a:cubicBezTo>
                  <a:cubicBezTo>
                    <a:pt x="7299" y="798"/>
                    <a:pt x="6834" y="572"/>
                    <a:pt x="6358" y="405"/>
                  </a:cubicBezTo>
                  <a:cubicBezTo>
                    <a:pt x="5882" y="239"/>
                    <a:pt x="5394" y="120"/>
                    <a:pt x="4906" y="60"/>
                  </a:cubicBezTo>
                  <a:cubicBezTo>
                    <a:pt x="4667" y="24"/>
                    <a:pt x="4429" y="13"/>
                    <a:pt x="4191" y="13"/>
                  </a:cubicBezTo>
                  <a:lnTo>
                    <a:pt x="41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65;p81">
              <a:extLst>
                <a:ext uri="{FF2B5EF4-FFF2-40B4-BE49-F238E27FC236}">
                  <a16:creationId xmlns:a16="http://schemas.microsoft.com/office/drawing/2014/main" id="{3E622E90-0A91-CD29-3F73-236B8C42A63D}"/>
                </a:ext>
              </a:extLst>
            </p:cNvPr>
            <p:cNvSpPr/>
            <p:nvPr/>
          </p:nvSpPr>
          <p:spPr>
            <a:xfrm>
              <a:off x="2740478" y="2649750"/>
              <a:ext cx="641964" cy="874508"/>
            </a:xfrm>
            <a:custGeom>
              <a:avLst/>
              <a:gdLst/>
              <a:ahLst/>
              <a:cxnLst/>
              <a:rect l="l" t="t" r="r" b="b"/>
              <a:pathLst>
                <a:path w="8776" h="11955" extrusionOk="0">
                  <a:moveTo>
                    <a:pt x="4179" y="1"/>
                  </a:moveTo>
                  <a:cubicBezTo>
                    <a:pt x="3941" y="13"/>
                    <a:pt x="3691" y="24"/>
                    <a:pt x="3453" y="60"/>
                  </a:cubicBezTo>
                  <a:lnTo>
                    <a:pt x="3441" y="48"/>
                  </a:lnTo>
                  <a:cubicBezTo>
                    <a:pt x="2989" y="108"/>
                    <a:pt x="2536" y="251"/>
                    <a:pt x="2119" y="453"/>
                  </a:cubicBezTo>
                  <a:cubicBezTo>
                    <a:pt x="1703" y="667"/>
                    <a:pt x="1322" y="953"/>
                    <a:pt x="1012" y="1310"/>
                  </a:cubicBezTo>
                  <a:cubicBezTo>
                    <a:pt x="845" y="1489"/>
                    <a:pt x="691" y="1703"/>
                    <a:pt x="560" y="1918"/>
                  </a:cubicBezTo>
                  <a:cubicBezTo>
                    <a:pt x="429" y="2144"/>
                    <a:pt x="310" y="2382"/>
                    <a:pt x="226" y="2632"/>
                  </a:cubicBezTo>
                  <a:cubicBezTo>
                    <a:pt x="131" y="2894"/>
                    <a:pt x="72" y="3156"/>
                    <a:pt x="48" y="3430"/>
                  </a:cubicBezTo>
                  <a:cubicBezTo>
                    <a:pt x="12" y="3715"/>
                    <a:pt x="0" y="4013"/>
                    <a:pt x="12" y="4299"/>
                  </a:cubicBezTo>
                  <a:cubicBezTo>
                    <a:pt x="24" y="4608"/>
                    <a:pt x="60" y="4918"/>
                    <a:pt x="107" y="5227"/>
                  </a:cubicBezTo>
                  <a:cubicBezTo>
                    <a:pt x="155" y="5549"/>
                    <a:pt x="226" y="5858"/>
                    <a:pt x="310" y="6168"/>
                  </a:cubicBezTo>
                  <a:cubicBezTo>
                    <a:pt x="476" y="6811"/>
                    <a:pt x="703" y="7430"/>
                    <a:pt x="988" y="8025"/>
                  </a:cubicBezTo>
                  <a:cubicBezTo>
                    <a:pt x="1250" y="8585"/>
                    <a:pt x="1560" y="9121"/>
                    <a:pt x="1917" y="9633"/>
                  </a:cubicBezTo>
                  <a:cubicBezTo>
                    <a:pt x="2227" y="10073"/>
                    <a:pt x="2596" y="10478"/>
                    <a:pt x="3024" y="10823"/>
                  </a:cubicBezTo>
                  <a:cubicBezTo>
                    <a:pt x="3584" y="11240"/>
                    <a:pt x="4215" y="11538"/>
                    <a:pt x="4894" y="11716"/>
                  </a:cubicBezTo>
                  <a:cubicBezTo>
                    <a:pt x="5239" y="11800"/>
                    <a:pt x="5584" y="11871"/>
                    <a:pt x="5941" y="11907"/>
                  </a:cubicBezTo>
                  <a:cubicBezTo>
                    <a:pt x="6215" y="11943"/>
                    <a:pt x="6489" y="11954"/>
                    <a:pt x="6763" y="11954"/>
                  </a:cubicBezTo>
                  <a:lnTo>
                    <a:pt x="7013" y="11954"/>
                  </a:lnTo>
                  <a:cubicBezTo>
                    <a:pt x="7370" y="11943"/>
                    <a:pt x="7715" y="11907"/>
                    <a:pt x="8073" y="11847"/>
                  </a:cubicBezTo>
                  <a:cubicBezTo>
                    <a:pt x="8192" y="11824"/>
                    <a:pt x="8311" y="11800"/>
                    <a:pt x="8430" y="11776"/>
                  </a:cubicBezTo>
                  <a:cubicBezTo>
                    <a:pt x="8465" y="11693"/>
                    <a:pt x="8489" y="11609"/>
                    <a:pt x="8513" y="11526"/>
                  </a:cubicBezTo>
                  <a:cubicBezTo>
                    <a:pt x="8537" y="11431"/>
                    <a:pt x="8549" y="11359"/>
                    <a:pt x="8573" y="11276"/>
                  </a:cubicBezTo>
                  <a:cubicBezTo>
                    <a:pt x="8608" y="11085"/>
                    <a:pt x="8644" y="10895"/>
                    <a:pt x="8668" y="10704"/>
                  </a:cubicBezTo>
                  <a:cubicBezTo>
                    <a:pt x="8704" y="10430"/>
                    <a:pt x="8727" y="10157"/>
                    <a:pt x="8751" y="9883"/>
                  </a:cubicBezTo>
                  <a:cubicBezTo>
                    <a:pt x="8763" y="9585"/>
                    <a:pt x="8775" y="9276"/>
                    <a:pt x="8775" y="8966"/>
                  </a:cubicBezTo>
                  <a:cubicBezTo>
                    <a:pt x="8775" y="8478"/>
                    <a:pt x="8763" y="7990"/>
                    <a:pt x="8739" y="7502"/>
                  </a:cubicBezTo>
                  <a:cubicBezTo>
                    <a:pt x="8704" y="6978"/>
                    <a:pt x="8656" y="6466"/>
                    <a:pt x="8585" y="5942"/>
                  </a:cubicBezTo>
                  <a:cubicBezTo>
                    <a:pt x="8537" y="5561"/>
                    <a:pt x="8465" y="5180"/>
                    <a:pt x="8394" y="4787"/>
                  </a:cubicBezTo>
                  <a:cubicBezTo>
                    <a:pt x="8299" y="4275"/>
                    <a:pt x="8180" y="3751"/>
                    <a:pt x="8037" y="3251"/>
                  </a:cubicBezTo>
                  <a:cubicBezTo>
                    <a:pt x="7894" y="2763"/>
                    <a:pt x="7727" y="2287"/>
                    <a:pt x="7537" y="1822"/>
                  </a:cubicBezTo>
                  <a:cubicBezTo>
                    <a:pt x="7406" y="1525"/>
                    <a:pt x="7263" y="1227"/>
                    <a:pt x="7108" y="941"/>
                  </a:cubicBezTo>
                  <a:cubicBezTo>
                    <a:pt x="7049" y="834"/>
                    <a:pt x="6989" y="739"/>
                    <a:pt x="6918" y="632"/>
                  </a:cubicBezTo>
                  <a:cubicBezTo>
                    <a:pt x="6739" y="548"/>
                    <a:pt x="6549" y="477"/>
                    <a:pt x="6346" y="405"/>
                  </a:cubicBezTo>
                  <a:cubicBezTo>
                    <a:pt x="5882" y="239"/>
                    <a:pt x="5394" y="120"/>
                    <a:pt x="4894" y="48"/>
                  </a:cubicBezTo>
                  <a:cubicBezTo>
                    <a:pt x="4655" y="24"/>
                    <a:pt x="4417" y="13"/>
                    <a:pt x="4179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66;p81">
              <a:extLst>
                <a:ext uri="{FF2B5EF4-FFF2-40B4-BE49-F238E27FC236}">
                  <a16:creationId xmlns:a16="http://schemas.microsoft.com/office/drawing/2014/main" id="{36774BF7-BE27-A03F-F33C-B4E35FA3E586}"/>
                </a:ext>
              </a:extLst>
            </p:cNvPr>
            <p:cNvSpPr/>
            <p:nvPr/>
          </p:nvSpPr>
          <p:spPr>
            <a:xfrm>
              <a:off x="3323122" y="2895387"/>
              <a:ext cx="23554" cy="50035"/>
            </a:xfrm>
            <a:custGeom>
              <a:avLst/>
              <a:gdLst/>
              <a:ahLst/>
              <a:cxnLst/>
              <a:rect l="l" t="t" r="r" b="b"/>
              <a:pathLst>
                <a:path w="322" h="684" extrusionOk="0">
                  <a:moveTo>
                    <a:pt x="96" y="0"/>
                  </a:moveTo>
                  <a:cubicBezTo>
                    <a:pt x="60" y="0"/>
                    <a:pt x="48" y="12"/>
                    <a:pt x="24" y="36"/>
                  </a:cubicBezTo>
                  <a:cubicBezTo>
                    <a:pt x="12" y="60"/>
                    <a:pt x="0" y="84"/>
                    <a:pt x="12" y="107"/>
                  </a:cubicBezTo>
                  <a:cubicBezTo>
                    <a:pt x="48" y="274"/>
                    <a:pt x="96" y="441"/>
                    <a:pt x="131" y="607"/>
                  </a:cubicBezTo>
                  <a:cubicBezTo>
                    <a:pt x="131" y="631"/>
                    <a:pt x="143" y="643"/>
                    <a:pt x="167" y="667"/>
                  </a:cubicBezTo>
                  <a:cubicBezTo>
                    <a:pt x="184" y="675"/>
                    <a:pt x="201" y="684"/>
                    <a:pt x="218" y="684"/>
                  </a:cubicBezTo>
                  <a:cubicBezTo>
                    <a:pt x="225" y="684"/>
                    <a:pt x="232" y="682"/>
                    <a:pt x="239" y="679"/>
                  </a:cubicBezTo>
                  <a:cubicBezTo>
                    <a:pt x="286" y="667"/>
                    <a:pt x="322" y="631"/>
                    <a:pt x="322" y="584"/>
                  </a:cubicBezTo>
                  <a:cubicBezTo>
                    <a:pt x="274" y="417"/>
                    <a:pt x="239" y="250"/>
                    <a:pt x="191" y="84"/>
                  </a:cubicBezTo>
                  <a:cubicBezTo>
                    <a:pt x="191" y="60"/>
                    <a:pt x="179" y="36"/>
                    <a:pt x="155" y="24"/>
                  </a:cubicBezTo>
                  <a:cubicBezTo>
                    <a:pt x="143" y="12"/>
                    <a:pt x="119" y="0"/>
                    <a:pt x="96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67;p81">
              <a:extLst>
                <a:ext uri="{FF2B5EF4-FFF2-40B4-BE49-F238E27FC236}">
                  <a16:creationId xmlns:a16="http://schemas.microsoft.com/office/drawing/2014/main" id="{43A16068-C890-20CB-4A4F-1CE70C3F26F8}"/>
                </a:ext>
              </a:extLst>
            </p:cNvPr>
            <p:cNvSpPr/>
            <p:nvPr/>
          </p:nvSpPr>
          <p:spPr>
            <a:xfrm>
              <a:off x="3339654" y="2976363"/>
              <a:ext cx="20116" cy="36794"/>
            </a:xfrm>
            <a:custGeom>
              <a:avLst/>
              <a:gdLst/>
              <a:ahLst/>
              <a:cxnLst/>
              <a:rect l="l" t="t" r="r" b="b"/>
              <a:pathLst>
                <a:path w="275" h="503" extrusionOk="0">
                  <a:moveTo>
                    <a:pt x="96" y="0"/>
                  </a:moveTo>
                  <a:cubicBezTo>
                    <a:pt x="36" y="12"/>
                    <a:pt x="1" y="60"/>
                    <a:pt x="13" y="108"/>
                  </a:cubicBezTo>
                  <a:cubicBezTo>
                    <a:pt x="24" y="215"/>
                    <a:pt x="48" y="322"/>
                    <a:pt x="72" y="429"/>
                  </a:cubicBezTo>
                  <a:cubicBezTo>
                    <a:pt x="82" y="470"/>
                    <a:pt x="120" y="503"/>
                    <a:pt x="161" y="503"/>
                  </a:cubicBezTo>
                  <a:cubicBezTo>
                    <a:pt x="167" y="503"/>
                    <a:pt x="173" y="502"/>
                    <a:pt x="179" y="501"/>
                  </a:cubicBezTo>
                  <a:cubicBezTo>
                    <a:pt x="239" y="501"/>
                    <a:pt x="274" y="453"/>
                    <a:pt x="263" y="393"/>
                  </a:cubicBezTo>
                  <a:lnTo>
                    <a:pt x="203" y="84"/>
                  </a:lnTo>
                  <a:cubicBezTo>
                    <a:pt x="191" y="36"/>
                    <a:pt x="155" y="0"/>
                    <a:pt x="108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68;p81">
              <a:extLst>
                <a:ext uri="{FF2B5EF4-FFF2-40B4-BE49-F238E27FC236}">
                  <a16:creationId xmlns:a16="http://schemas.microsoft.com/office/drawing/2014/main" id="{EA136075-2737-FE9F-ED34-93B776A91044}"/>
                </a:ext>
              </a:extLst>
            </p:cNvPr>
            <p:cNvSpPr/>
            <p:nvPr/>
          </p:nvSpPr>
          <p:spPr>
            <a:xfrm>
              <a:off x="3355308" y="3046880"/>
              <a:ext cx="20116" cy="41183"/>
            </a:xfrm>
            <a:custGeom>
              <a:avLst/>
              <a:gdLst/>
              <a:ahLst/>
              <a:cxnLst/>
              <a:rect l="l" t="t" r="r" b="b"/>
              <a:pathLst>
                <a:path w="275" h="563" extrusionOk="0">
                  <a:moveTo>
                    <a:pt x="96" y="1"/>
                  </a:moveTo>
                  <a:lnTo>
                    <a:pt x="96" y="13"/>
                  </a:lnTo>
                  <a:cubicBezTo>
                    <a:pt x="37" y="13"/>
                    <a:pt x="1" y="60"/>
                    <a:pt x="13" y="120"/>
                  </a:cubicBezTo>
                  <a:cubicBezTo>
                    <a:pt x="25" y="239"/>
                    <a:pt x="49" y="358"/>
                    <a:pt x="72" y="477"/>
                  </a:cubicBezTo>
                  <a:cubicBezTo>
                    <a:pt x="83" y="529"/>
                    <a:pt x="120" y="563"/>
                    <a:pt x="161" y="563"/>
                  </a:cubicBezTo>
                  <a:cubicBezTo>
                    <a:pt x="167" y="563"/>
                    <a:pt x="173" y="562"/>
                    <a:pt x="180" y="560"/>
                  </a:cubicBezTo>
                  <a:cubicBezTo>
                    <a:pt x="239" y="549"/>
                    <a:pt x="275" y="501"/>
                    <a:pt x="263" y="453"/>
                  </a:cubicBezTo>
                  <a:cubicBezTo>
                    <a:pt x="239" y="334"/>
                    <a:pt x="215" y="203"/>
                    <a:pt x="203" y="84"/>
                  </a:cubicBezTo>
                  <a:cubicBezTo>
                    <a:pt x="191" y="37"/>
                    <a:pt x="156" y="1"/>
                    <a:pt x="108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69;p81">
              <a:extLst>
                <a:ext uri="{FF2B5EF4-FFF2-40B4-BE49-F238E27FC236}">
                  <a16:creationId xmlns:a16="http://schemas.microsoft.com/office/drawing/2014/main" id="{1D24353E-75E4-2236-1BA7-C5AF4199CA75}"/>
                </a:ext>
              </a:extLst>
            </p:cNvPr>
            <p:cNvSpPr/>
            <p:nvPr/>
          </p:nvSpPr>
          <p:spPr>
            <a:xfrm>
              <a:off x="3364086" y="3115714"/>
              <a:ext cx="18361" cy="42939"/>
            </a:xfrm>
            <a:custGeom>
              <a:avLst/>
              <a:gdLst/>
              <a:ahLst/>
              <a:cxnLst/>
              <a:rect l="l" t="t" r="r" b="b"/>
              <a:pathLst>
                <a:path w="251" h="587" extrusionOk="0">
                  <a:moveTo>
                    <a:pt x="95" y="0"/>
                  </a:moveTo>
                  <a:cubicBezTo>
                    <a:pt x="36" y="12"/>
                    <a:pt x="0" y="60"/>
                    <a:pt x="12" y="120"/>
                  </a:cubicBezTo>
                  <a:cubicBezTo>
                    <a:pt x="24" y="239"/>
                    <a:pt x="36" y="370"/>
                    <a:pt x="48" y="501"/>
                  </a:cubicBezTo>
                  <a:cubicBezTo>
                    <a:pt x="58" y="552"/>
                    <a:pt x="95" y="586"/>
                    <a:pt x="144" y="586"/>
                  </a:cubicBezTo>
                  <a:cubicBezTo>
                    <a:pt x="152" y="586"/>
                    <a:pt x="159" y="585"/>
                    <a:pt x="167" y="584"/>
                  </a:cubicBezTo>
                  <a:cubicBezTo>
                    <a:pt x="214" y="572"/>
                    <a:pt x="250" y="524"/>
                    <a:pt x="238" y="477"/>
                  </a:cubicBezTo>
                  <a:cubicBezTo>
                    <a:pt x="226" y="346"/>
                    <a:pt x="214" y="215"/>
                    <a:pt x="202" y="84"/>
                  </a:cubicBezTo>
                  <a:cubicBezTo>
                    <a:pt x="202" y="36"/>
                    <a:pt x="155" y="0"/>
                    <a:pt x="107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70;p81">
              <a:extLst>
                <a:ext uri="{FF2B5EF4-FFF2-40B4-BE49-F238E27FC236}">
                  <a16:creationId xmlns:a16="http://schemas.microsoft.com/office/drawing/2014/main" id="{56C10293-EF78-CE26-221D-B463A2229117}"/>
                </a:ext>
              </a:extLst>
            </p:cNvPr>
            <p:cNvSpPr/>
            <p:nvPr/>
          </p:nvSpPr>
          <p:spPr>
            <a:xfrm>
              <a:off x="3369280" y="3194130"/>
              <a:ext cx="18361" cy="43744"/>
            </a:xfrm>
            <a:custGeom>
              <a:avLst/>
              <a:gdLst/>
              <a:ahLst/>
              <a:cxnLst/>
              <a:rect l="l" t="t" r="r" b="b"/>
              <a:pathLst>
                <a:path w="251" h="598" extrusionOk="0">
                  <a:moveTo>
                    <a:pt x="84" y="0"/>
                  </a:moveTo>
                  <a:cubicBezTo>
                    <a:pt x="36" y="12"/>
                    <a:pt x="0" y="60"/>
                    <a:pt x="12" y="119"/>
                  </a:cubicBezTo>
                  <a:cubicBezTo>
                    <a:pt x="24" y="250"/>
                    <a:pt x="36" y="381"/>
                    <a:pt x="60" y="512"/>
                  </a:cubicBezTo>
                  <a:cubicBezTo>
                    <a:pt x="60" y="564"/>
                    <a:pt x="96" y="598"/>
                    <a:pt x="145" y="598"/>
                  </a:cubicBezTo>
                  <a:cubicBezTo>
                    <a:pt x="152" y="598"/>
                    <a:pt x="159" y="597"/>
                    <a:pt x="167" y="595"/>
                  </a:cubicBezTo>
                  <a:cubicBezTo>
                    <a:pt x="215" y="595"/>
                    <a:pt x="250" y="536"/>
                    <a:pt x="250" y="488"/>
                  </a:cubicBezTo>
                  <a:lnTo>
                    <a:pt x="203" y="83"/>
                  </a:lnTo>
                  <a:cubicBezTo>
                    <a:pt x="191" y="36"/>
                    <a:pt x="155" y="0"/>
                    <a:pt x="108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71;p81">
              <a:extLst>
                <a:ext uri="{FF2B5EF4-FFF2-40B4-BE49-F238E27FC236}">
                  <a16:creationId xmlns:a16="http://schemas.microsoft.com/office/drawing/2014/main" id="{E8E9822E-C9CA-C47E-BF0C-6B8DB980F864}"/>
                </a:ext>
              </a:extLst>
            </p:cNvPr>
            <p:cNvSpPr/>
            <p:nvPr/>
          </p:nvSpPr>
          <p:spPr>
            <a:xfrm>
              <a:off x="3374473" y="3260258"/>
              <a:ext cx="14923" cy="40159"/>
            </a:xfrm>
            <a:custGeom>
              <a:avLst/>
              <a:gdLst/>
              <a:ahLst/>
              <a:cxnLst/>
              <a:rect l="l" t="t" r="r" b="b"/>
              <a:pathLst>
                <a:path w="204" h="549" extrusionOk="0">
                  <a:moveTo>
                    <a:pt x="96" y="1"/>
                  </a:moveTo>
                  <a:cubicBezTo>
                    <a:pt x="72" y="1"/>
                    <a:pt x="49" y="13"/>
                    <a:pt x="37" y="25"/>
                  </a:cubicBezTo>
                  <a:cubicBezTo>
                    <a:pt x="13" y="49"/>
                    <a:pt x="1" y="72"/>
                    <a:pt x="1" y="96"/>
                  </a:cubicBezTo>
                  <a:cubicBezTo>
                    <a:pt x="1" y="215"/>
                    <a:pt x="1" y="334"/>
                    <a:pt x="13" y="465"/>
                  </a:cubicBezTo>
                  <a:cubicBezTo>
                    <a:pt x="13" y="489"/>
                    <a:pt x="25" y="513"/>
                    <a:pt x="49" y="525"/>
                  </a:cubicBezTo>
                  <a:cubicBezTo>
                    <a:pt x="72" y="537"/>
                    <a:pt x="96" y="549"/>
                    <a:pt x="120" y="549"/>
                  </a:cubicBezTo>
                  <a:cubicBezTo>
                    <a:pt x="144" y="537"/>
                    <a:pt x="168" y="525"/>
                    <a:pt x="179" y="501"/>
                  </a:cubicBezTo>
                  <a:cubicBezTo>
                    <a:pt x="203" y="489"/>
                    <a:pt x="203" y="453"/>
                    <a:pt x="203" y="430"/>
                  </a:cubicBezTo>
                  <a:cubicBezTo>
                    <a:pt x="203" y="358"/>
                    <a:pt x="191" y="287"/>
                    <a:pt x="191" y="203"/>
                  </a:cubicBezTo>
                  <a:lnTo>
                    <a:pt x="191" y="120"/>
                  </a:lnTo>
                  <a:cubicBezTo>
                    <a:pt x="191" y="84"/>
                    <a:pt x="191" y="60"/>
                    <a:pt x="168" y="49"/>
                  </a:cubicBezTo>
                  <a:cubicBezTo>
                    <a:pt x="156" y="25"/>
                    <a:pt x="132" y="13"/>
                    <a:pt x="108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72;p81">
              <a:extLst>
                <a:ext uri="{FF2B5EF4-FFF2-40B4-BE49-F238E27FC236}">
                  <a16:creationId xmlns:a16="http://schemas.microsoft.com/office/drawing/2014/main" id="{5A3E0A62-D26C-DDE8-4B83-DDDD5C2E6A8E}"/>
                </a:ext>
              </a:extLst>
            </p:cNvPr>
            <p:cNvSpPr/>
            <p:nvPr/>
          </p:nvSpPr>
          <p:spPr>
            <a:xfrm>
              <a:off x="3372279" y="3330847"/>
              <a:ext cx="17117" cy="43890"/>
            </a:xfrm>
            <a:custGeom>
              <a:avLst/>
              <a:gdLst/>
              <a:ahLst/>
              <a:cxnLst/>
              <a:rect l="l" t="t" r="r" b="b"/>
              <a:pathLst>
                <a:path w="234" h="600" extrusionOk="0">
                  <a:moveTo>
                    <a:pt x="126" y="0"/>
                  </a:moveTo>
                  <a:cubicBezTo>
                    <a:pt x="102" y="0"/>
                    <a:pt x="90" y="0"/>
                    <a:pt x="67" y="24"/>
                  </a:cubicBezTo>
                  <a:cubicBezTo>
                    <a:pt x="43" y="36"/>
                    <a:pt x="31" y="60"/>
                    <a:pt x="31" y="84"/>
                  </a:cubicBezTo>
                  <a:cubicBezTo>
                    <a:pt x="31" y="215"/>
                    <a:pt x="19" y="357"/>
                    <a:pt x="7" y="488"/>
                  </a:cubicBezTo>
                  <a:cubicBezTo>
                    <a:pt x="1" y="560"/>
                    <a:pt x="51" y="599"/>
                    <a:pt x="101" y="599"/>
                  </a:cubicBezTo>
                  <a:cubicBezTo>
                    <a:pt x="144" y="599"/>
                    <a:pt x="187" y="572"/>
                    <a:pt x="198" y="512"/>
                  </a:cubicBezTo>
                  <a:cubicBezTo>
                    <a:pt x="209" y="381"/>
                    <a:pt x="221" y="238"/>
                    <a:pt x="221" y="107"/>
                  </a:cubicBezTo>
                  <a:cubicBezTo>
                    <a:pt x="233" y="84"/>
                    <a:pt x="221" y="60"/>
                    <a:pt x="209" y="36"/>
                  </a:cubicBezTo>
                  <a:cubicBezTo>
                    <a:pt x="186" y="12"/>
                    <a:pt x="162" y="0"/>
                    <a:pt x="138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73;p81">
              <a:extLst>
                <a:ext uri="{FF2B5EF4-FFF2-40B4-BE49-F238E27FC236}">
                  <a16:creationId xmlns:a16="http://schemas.microsoft.com/office/drawing/2014/main" id="{76DA7934-33C3-5A92-FBE0-3C2BA424C23D}"/>
                </a:ext>
              </a:extLst>
            </p:cNvPr>
            <p:cNvSpPr/>
            <p:nvPr/>
          </p:nvSpPr>
          <p:spPr>
            <a:xfrm>
              <a:off x="3367524" y="3397048"/>
              <a:ext cx="17483" cy="35770"/>
            </a:xfrm>
            <a:custGeom>
              <a:avLst/>
              <a:gdLst/>
              <a:ahLst/>
              <a:cxnLst/>
              <a:rect l="l" t="t" r="r" b="b"/>
              <a:pathLst>
                <a:path w="239" h="489" extrusionOk="0">
                  <a:moveTo>
                    <a:pt x="132" y="0"/>
                  </a:moveTo>
                  <a:cubicBezTo>
                    <a:pt x="84" y="0"/>
                    <a:pt x="36" y="36"/>
                    <a:pt x="36" y="84"/>
                  </a:cubicBezTo>
                  <a:lnTo>
                    <a:pt x="1" y="381"/>
                  </a:lnTo>
                  <a:cubicBezTo>
                    <a:pt x="1" y="429"/>
                    <a:pt x="36" y="476"/>
                    <a:pt x="84" y="488"/>
                  </a:cubicBezTo>
                  <a:cubicBezTo>
                    <a:pt x="144" y="488"/>
                    <a:pt x="191" y="453"/>
                    <a:pt x="203" y="405"/>
                  </a:cubicBezTo>
                  <a:lnTo>
                    <a:pt x="227" y="107"/>
                  </a:lnTo>
                  <a:cubicBezTo>
                    <a:pt x="239" y="48"/>
                    <a:pt x="191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74;p81">
              <a:extLst>
                <a:ext uri="{FF2B5EF4-FFF2-40B4-BE49-F238E27FC236}">
                  <a16:creationId xmlns:a16="http://schemas.microsoft.com/office/drawing/2014/main" id="{CDDA8659-685F-D2AC-E62B-BBF2F1522A6D}"/>
                </a:ext>
              </a:extLst>
            </p:cNvPr>
            <p:cNvSpPr/>
            <p:nvPr/>
          </p:nvSpPr>
          <p:spPr>
            <a:xfrm>
              <a:off x="3358819" y="3456226"/>
              <a:ext cx="18361" cy="31454"/>
            </a:xfrm>
            <a:custGeom>
              <a:avLst/>
              <a:gdLst/>
              <a:ahLst/>
              <a:cxnLst/>
              <a:rect l="l" t="t" r="r" b="b"/>
              <a:pathLst>
                <a:path w="251" h="430" extrusionOk="0">
                  <a:moveTo>
                    <a:pt x="143" y="1"/>
                  </a:moveTo>
                  <a:cubicBezTo>
                    <a:pt x="96" y="1"/>
                    <a:pt x="60" y="37"/>
                    <a:pt x="48" y="84"/>
                  </a:cubicBezTo>
                  <a:cubicBezTo>
                    <a:pt x="36" y="167"/>
                    <a:pt x="24" y="239"/>
                    <a:pt x="12" y="322"/>
                  </a:cubicBezTo>
                  <a:cubicBezTo>
                    <a:pt x="1" y="370"/>
                    <a:pt x="48" y="418"/>
                    <a:pt x="96" y="429"/>
                  </a:cubicBezTo>
                  <a:cubicBezTo>
                    <a:pt x="120" y="429"/>
                    <a:pt x="143" y="429"/>
                    <a:pt x="167" y="406"/>
                  </a:cubicBezTo>
                  <a:cubicBezTo>
                    <a:pt x="191" y="394"/>
                    <a:pt x="203" y="370"/>
                    <a:pt x="203" y="346"/>
                  </a:cubicBezTo>
                  <a:cubicBezTo>
                    <a:pt x="227" y="263"/>
                    <a:pt x="239" y="191"/>
                    <a:pt x="239" y="108"/>
                  </a:cubicBezTo>
                  <a:cubicBezTo>
                    <a:pt x="251" y="48"/>
                    <a:pt x="215" y="1"/>
                    <a:pt x="155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75;p81">
              <a:extLst>
                <a:ext uri="{FF2B5EF4-FFF2-40B4-BE49-F238E27FC236}">
                  <a16:creationId xmlns:a16="http://schemas.microsoft.com/office/drawing/2014/main" id="{4FC14BB7-B342-1C9C-237D-52CE0FB4CD41}"/>
                </a:ext>
              </a:extLst>
            </p:cNvPr>
            <p:cNvSpPr/>
            <p:nvPr/>
          </p:nvSpPr>
          <p:spPr>
            <a:xfrm>
              <a:off x="2681226" y="2593132"/>
              <a:ext cx="866681" cy="547894"/>
            </a:xfrm>
            <a:custGeom>
              <a:avLst/>
              <a:gdLst/>
              <a:ahLst/>
              <a:cxnLst/>
              <a:rect l="l" t="t" r="r" b="b"/>
              <a:pathLst>
                <a:path w="11848" h="7490" extrusionOk="0">
                  <a:moveTo>
                    <a:pt x="4680" y="1"/>
                  </a:moveTo>
                  <a:cubicBezTo>
                    <a:pt x="4049" y="13"/>
                    <a:pt x="3418" y="60"/>
                    <a:pt x="2798" y="144"/>
                  </a:cubicBezTo>
                  <a:cubicBezTo>
                    <a:pt x="2489" y="191"/>
                    <a:pt x="2203" y="251"/>
                    <a:pt x="1929" y="322"/>
                  </a:cubicBezTo>
                  <a:cubicBezTo>
                    <a:pt x="1667" y="382"/>
                    <a:pt x="1405" y="465"/>
                    <a:pt x="1167" y="560"/>
                  </a:cubicBezTo>
                  <a:cubicBezTo>
                    <a:pt x="977" y="632"/>
                    <a:pt x="798" y="739"/>
                    <a:pt x="655" y="870"/>
                  </a:cubicBezTo>
                  <a:cubicBezTo>
                    <a:pt x="501" y="1013"/>
                    <a:pt x="382" y="1168"/>
                    <a:pt x="286" y="1346"/>
                  </a:cubicBezTo>
                  <a:cubicBezTo>
                    <a:pt x="84" y="1715"/>
                    <a:pt x="1" y="2144"/>
                    <a:pt x="60" y="2561"/>
                  </a:cubicBezTo>
                  <a:cubicBezTo>
                    <a:pt x="60" y="2584"/>
                    <a:pt x="72" y="2608"/>
                    <a:pt x="84" y="2632"/>
                  </a:cubicBezTo>
                  <a:cubicBezTo>
                    <a:pt x="102" y="2650"/>
                    <a:pt x="128" y="2659"/>
                    <a:pt x="155" y="2659"/>
                  </a:cubicBezTo>
                  <a:cubicBezTo>
                    <a:pt x="182" y="2659"/>
                    <a:pt x="209" y="2650"/>
                    <a:pt x="227" y="2632"/>
                  </a:cubicBezTo>
                  <a:cubicBezTo>
                    <a:pt x="239" y="2608"/>
                    <a:pt x="251" y="2584"/>
                    <a:pt x="251" y="2561"/>
                  </a:cubicBezTo>
                  <a:cubicBezTo>
                    <a:pt x="227" y="2394"/>
                    <a:pt x="227" y="2227"/>
                    <a:pt x="251" y="2061"/>
                  </a:cubicBezTo>
                  <a:cubicBezTo>
                    <a:pt x="274" y="2084"/>
                    <a:pt x="298" y="2096"/>
                    <a:pt x="322" y="2096"/>
                  </a:cubicBezTo>
                  <a:lnTo>
                    <a:pt x="667" y="2120"/>
                  </a:lnTo>
                  <a:cubicBezTo>
                    <a:pt x="941" y="2132"/>
                    <a:pt x="1239" y="2144"/>
                    <a:pt x="1525" y="2144"/>
                  </a:cubicBezTo>
                  <a:lnTo>
                    <a:pt x="1584" y="2144"/>
                  </a:lnTo>
                  <a:cubicBezTo>
                    <a:pt x="1906" y="2144"/>
                    <a:pt x="2227" y="2120"/>
                    <a:pt x="2537" y="2096"/>
                  </a:cubicBezTo>
                  <a:lnTo>
                    <a:pt x="2727" y="2096"/>
                  </a:lnTo>
                  <a:cubicBezTo>
                    <a:pt x="3287" y="2049"/>
                    <a:pt x="3858" y="2013"/>
                    <a:pt x="4430" y="2013"/>
                  </a:cubicBezTo>
                  <a:lnTo>
                    <a:pt x="4608" y="2013"/>
                  </a:lnTo>
                  <a:cubicBezTo>
                    <a:pt x="4906" y="2013"/>
                    <a:pt x="5204" y="2037"/>
                    <a:pt x="5489" y="2072"/>
                  </a:cubicBezTo>
                  <a:cubicBezTo>
                    <a:pt x="5918" y="2120"/>
                    <a:pt x="6347" y="2239"/>
                    <a:pt x="6751" y="2394"/>
                  </a:cubicBezTo>
                  <a:lnTo>
                    <a:pt x="6763" y="2394"/>
                  </a:lnTo>
                  <a:cubicBezTo>
                    <a:pt x="6918" y="2465"/>
                    <a:pt x="7061" y="2537"/>
                    <a:pt x="7204" y="2632"/>
                  </a:cubicBezTo>
                  <a:cubicBezTo>
                    <a:pt x="7335" y="2703"/>
                    <a:pt x="7454" y="2787"/>
                    <a:pt x="7573" y="2882"/>
                  </a:cubicBezTo>
                  <a:cubicBezTo>
                    <a:pt x="7930" y="3168"/>
                    <a:pt x="8252" y="3501"/>
                    <a:pt x="8537" y="3870"/>
                  </a:cubicBezTo>
                  <a:cubicBezTo>
                    <a:pt x="8752" y="4144"/>
                    <a:pt x="8942" y="4430"/>
                    <a:pt x="9085" y="4644"/>
                  </a:cubicBezTo>
                  <a:cubicBezTo>
                    <a:pt x="9156" y="4751"/>
                    <a:pt x="9228" y="4858"/>
                    <a:pt x="9299" y="4978"/>
                  </a:cubicBezTo>
                  <a:lnTo>
                    <a:pt x="9347" y="5037"/>
                  </a:lnTo>
                  <a:lnTo>
                    <a:pt x="9395" y="5120"/>
                  </a:lnTo>
                  <a:cubicBezTo>
                    <a:pt x="9442" y="5180"/>
                    <a:pt x="9490" y="5251"/>
                    <a:pt x="9526" y="5323"/>
                  </a:cubicBezTo>
                  <a:cubicBezTo>
                    <a:pt x="9597" y="5442"/>
                    <a:pt x="9668" y="5561"/>
                    <a:pt x="9728" y="5692"/>
                  </a:cubicBezTo>
                  <a:lnTo>
                    <a:pt x="9776" y="5787"/>
                  </a:lnTo>
                  <a:cubicBezTo>
                    <a:pt x="9883" y="5978"/>
                    <a:pt x="9990" y="6180"/>
                    <a:pt x="10109" y="6394"/>
                  </a:cubicBezTo>
                  <a:cubicBezTo>
                    <a:pt x="10228" y="6597"/>
                    <a:pt x="10359" y="6799"/>
                    <a:pt x="10502" y="6990"/>
                  </a:cubicBezTo>
                  <a:cubicBezTo>
                    <a:pt x="10609" y="7144"/>
                    <a:pt x="10752" y="7287"/>
                    <a:pt x="10919" y="7394"/>
                  </a:cubicBezTo>
                  <a:cubicBezTo>
                    <a:pt x="10990" y="7430"/>
                    <a:pt x="11061" y="7466"/>
                    <a:pt x="11145" y="7478"/>
                  </a:cubicBezTo>
                  <a:cubicBezTo>
                    <a:pt x="11169" y="7490"/>
                    <a:pt x="11204" y="7490"/>
                    <a:pt x="11228" y="7490"/>
                  </a:cubicBezTo>
                  <a:cubicBezTo>
                    <a:pt x="11276" y="7490"/>
                    <a:pt x="11323" y="7478"/>
                    <a:pt x="11383" y="7466"/>
                  </a:cubicBezTo>
                  <a:cubicBezTo>
                    <a:pt x="11526" y="7406"/>
                    <a:pt x="11645" y="7299"/>
                    <a:pt x="11704" y="7168"/>
                  </a:cubicBezTo>
                  <a:cubicBezTo>
                    <a:pt x="11788" y="7013"/>
                    <a:pt x="11823" y="6835"/>
                    <a:pt x="11835" y="6668"/>
                  </a:cubicBezTo>
                  <a:cubicBezTo>
                    <a:pt x="11847" y="6454"/>
                    <a:pt x="11847" y="6251"/>
                    <a:pt x="11823" y="6049"/>
                  </a:cubicBezTo>
                  <a:cubicBezTo>
                    <a:pt x="11764" y="5609"/>
                    <a:pt x="11681" y="5180"/>
                    <a:pt x="11561" y="4751"/>
                  </a:cubicBezTo>
                  <a:cubicBezTo>
                    <a:pt x="11526" y="4585"/>
                    <a:pt x="11478" y="4430"/>
                    <a:pt x="11419" y="4251"/>
                  </a:cubicBezTo>
                  <a:cubicBezTo>
                    <a:pt x="11371" y="4096"/>
                    <a:pt x="11323" y="3930"/>
                    <a:pt x="11252" y="3751"/>
                  </a:cubicBezTo>
                  <a:cubicBezTo>
                    <a:pt x="11073" y="3227"/>
                    <a:pt x="10811" y="2739"/>
                    <a:pt x="10490" y="2287"/>
                  </a:cubicBezTo>
                  <a:cubicBezTo>
                    <a:pt x="10335" y="2084"/>
                    <a:pt x="10168" y="1882"/>
                    <a:pt x="9990" y="1691"/>
                  </a:cubicBezTo>
                  <a:cubicBezTo>
                    <a:pt x="9799" y="1513"/>
                    <a:pt x="9609" y="1346"/>
                    <a:pt x="9395" y="1191"/>
                  </a:cubicBezTo>
                  <a:cubicBezTo>
                    <a:pt x="8978" y="870"/>
                    <a:pt x="8513" y="620"/>
                    <a:pt x="8013" y="441"/>
                  </a:cubicBezTo>
                  <a:cubicBezTo>
                    <a:pt x="7478" y="251"/>
                    <a:pt x="6930" y="132"/>
                    <a:pt x="6370" y="72"/>
                  </a:cubicBezTo>
                  <a:cubicBezTo>
                    <a:pt x="5996" y="33"/>
                    <a:pt x="5613" y="10"/>
                    <a:pt x="5228" y="10"/>
                  </a:cubicBezTo>
                  <a:cubicBezTo>
                    <a:pt x="5149" y="10"/>
                    <a:pt x="5069" y="11"/>
                    <a:pt x="4989" y="13"/>
                  </a:cubicBezTo>
                  <a:lnTo>
                    <a:pt x="49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76;p81">
              <a:extLst>
                <a:ext uri="{FF2B5EF4-FFF2-40B4-BE49-F238E27FC236}">
                  <a16:creationId xmlns:a16="http://schemas.microsoft.com/office/drawing/2014/main" id="{1D0806AA-58C8-1514-533F-3FE0A34486A2}"/>
                </a:ext>
              </a:extLst>
            </p:cNvPr>
            <p:cNvSpPr/>
            <p:nvPr/>
          </p:nvSpPr>
          <p:spPr>
            <a:xfrm>
              <a:off x="2682104" y="2636729"/>
              <a:ext cx="858781" cy="503418"/>
            </a:xfrm>
            <a:custGeom>
              <a:avLst/>
              <a:gdLst/>
              <a:ahLst/>
              <a:cxnLst/>
              <a:rect l="l" t="t" r="r" b="b"/>
              <a:pathLst>
                <a:path w="11740" h="6882" extrusionOk="0">
                  <a:moveTo>
                    <a:pt x="3632" y="0"/>
                  </a:moveTo>
                  <a:lnTo>
                    <a:pt x="3656" y="12"/>
                  </a:lnTo>
                  <a:lnTo>
                    <a:pt x="3572" y="12"/>
                  </a:lnTo>
                  <a:cubicBezTo>
                    <a:pt x="3310" y="12"/>
                    <a:pt x="3060" y="36"/>
                    <a:pt x="2798" y="71"/>
                  </a:cubicBezTo>
                  <a:cubicBezTo>
                    <a:pt x="2548" y="95"/>
                    <a:pt x="2298" y="155"/>
                    <a:pt x="2060" y="214"/>
                  </a:cubicBezTo>
                  <a:cubicBezTo>
                    <a:pt x="1858" y="274"/>
                    <a:pt x="1655" y="345"/>
                    <a:pt x="1465" y="417"/>
                  </a:cubicBezTo>
                  <a:cubicBezTo>
                    <a:pt x="1274" y="500"/>
                    <a:pt x="1084" y="595"/>
                    <a:pt x="905" y="703"/>
                  </a:cubicBezTo>
                  <a:cubicBezTo>
                    <a:pt x="739" y="798"/>
                    <a:pt x="572" y="905"/>
                    <a:pt x="417" y="1024"/>
                  </a:cubicBezTo>
                  <a:cubicBezTo>
                    <a:pt x="286" y="1119"/>
                    <a:pt x="167" y="1226"/>
                    <a:pt x="48" y="1345"/>
                  </a:cubicBezTo>
                  <a:cubicBezTo>
                    <a:pt x="12" y="1548"/>
                    <a:pt x="0" y="1762"/>
                    <a:pt x="36" y="1965"/>
                  </a:cubicBezTo>
                  <a:cubicBezTo>
                    <a:pt x="36" y="1988"/>
                    <a:pt x="48" y="2024"/>
                    <a:pt x="60" y="2036"/>
                  </a:cubicBezTo>
                  <a:cubicBezTo>
                    <a:pt x="78" y="2060"/>
                    <a:pt x="105" y="2072"/>
                    <a:pt x="133" y="2072"/>
                  </a:cubicBezTo>
                  <a:cubicBezTo>
                    <a:pt x="161" y="2072"/>
                    <a:pt x="191" y="2060"/>
                    <a:pt x="215" y="2036"/>
                  </a:cubicBezTo>
                  <a:cubicBezTo>
                    <a:pt x="227" y="2024"/>
                    <a:pt x="239" y="1988"/>
                    <a:pt x="239" y="1965"/>
                  </a:cubicBezTo>
                  <a:cubicBezTo>
                    <a:pt x="215" y="1798"/>
                    <a:pt x="215" y="1631"/>
                    <a:pt x="239" y="1476"/>
                  </a:cubicBezTo>
                  <a:cubicBezTo>
                    <a:pt x="250" y="1488"/>
                    <a:pt x="274" y="1500"/>
                    <a:pt x="310" y="1500"/>
                  </a:cubicBezTo>
                  <a:lnTo>
                    <a:pt x="643" y="1524"/>
                  </a:lnTo>
                  <a:lnTo>
                    <a:pt x="691" y="1524"/>
                  </a:lnTo>
                  <a:cubicBezTo>
                    <a:pt x="953" y="1536"/>
                    <a:pt x="1239" y="1548"/>
                    <a:pt x="1513" y="1560"/>
                  </a:cubicBezTo>
                  <a:lnTo>
                    <a:pt x="1572" y="1560"/>
                  </a:lnTo>
                  <a:cubicBezTo>
                    <a:pt x="1894" y="1560"/>
                    <a:pt x="2215" y="1536"/>
                    <a:pt x="2525" y="1512"/>
                  </a:cubicBezTo>
                  <a:lnTo>
                    <a:pt x="2572" y="1512"/>
                  </a:lnTo>
                  <a:lnTo>
                    <a:pt x="2715" y="1500"/>
                  </a:lnTo>
                  <a:cubicBezTo>
                    <a:pt x="3203" y="1465"/>
                    <a:pt x="3822" y="1417"/>
                    <a:pt x="4406" y="1417"/>
                  </a:cubicBezTo>
                  <a:lnTo>
                    <a:pt x="4596" y="1417"/>
                  </a:lnTo>
                  <a:cubicBezTo>
                    <a:pt x="4882" y="1417"/>
                    <a:pt x="5180" y="1441"/>
                    <a:pt x="5477" y="1476"/>
                  </a:cubicBezTo>
                  <a:cubicBezTo>
                    <a:pt x="5906" y="1524"/>
                    <a:pt x="6335" y="1643"/>
                    <a:pt x="6739" y="1798"/>
                  </a:cubicBezTo>
                  <a:lnTo>
                    <a:pt x="6751" y="1798"/>
                  </a:lnTo>
                  <a:cubicBezTo>
                    <a:pt x="6894" y="1869"/>
                    <a:pt x="7037" y="1941"/>
                    <a:pt x="7180" y="2024"/>
                  </a:cubicBezTo>
                  <a:cubicBezTo>
                    <a:pt x="7311" y="2096"/>
                    <a:pt x="7442" y="2179"/>
                    <a:pt x="7561" y="2274"/>
                  </a:cubicBezTo>
                  <a:cubicBezTo>
                    <a:pt x="7918" y="2560"/>
                    <a:pt x="8240" y="2893"/>
                    <a:pt x="8513" y="3262"/>
                  </a:cubicBezTo>
                  <a:cubicBezTo>
                    <a:pt x="8728" y="3536"/>
                    <a:pt x="8918" y="3822"/>
                    <a:pt x="9061" y="4036"/>
                  </a:cubicBezTo>
                  <a:lnTo>
                    <a:pt x="9133" y="4131"/>
                  </a:lnTo>
                  <a:lnTo>
                    <a:pt x="9192" y="4227"/>
                  </a:lnTo>
                  <a:lnTo>
                    <a:pt x="9240" y="4298"/>
                  </a:lnTo>
                  <a:lnTo>
                    <a:pt x="9287" y="4370"/>
                  </a:lnTo>
                  <a:lnTo>
                    <a:pt x="9323" y="4429"/>
                  </a:lnTo>
                  <a:lnTo>
                    <a:pt x="9383" y="4512"/>
                  </a:lnTo>
                  <a:cubicBezTo>
                    <a:pt x="9430" y="4584"/>
                    <a:pt x="9466" y="4643"/>
                    <a:pt x="9514" y="4715"/>
                  </a:cubicBezTo>
                  <a:cubicBezTo>
                    <a:pt x="9585" y="4834"/>
                    <a:pt x="9656" y="4977"/>
                    <a:pt x="9704" y="5072"/>
                  </a:cubicBezTo>
                  <a:lnTo>
                    <a:pt x="9704" y="5084"/>
                  </a:lnTo>
                  <a:lnTo>
                    <a:pt x="9764" y="5179"/>
                  </a:lnTo>
                  <a:cubicBezTo>
                    <a:pt x="9847" y="5358"/>
                    <a:pt x="9966" y="5572"/>
                    <a:pt x="10085" y="5786"/>
                  </a:cubicBezTo>
                  <a:cubicBezTo>
                    <a:pt x="10204" y="5989"/>
                    <a:pt x="10335" y="6191"/>
                    <a:pt x="10478" y="6382"/>
                  </a:cubicBezTo>
                  <a:cubicBezTo>
                    <a:pt x="10597" y="6537"/>
                    <a:pt x="10740" y="6679"/>
                    <a:pt x="10895" y="6787"/>
                  </a:cubicBezTo>
                  <a:cubicBezTo>
                    <a:pt x="10966" y="6834"/>
                    <a:pt x="11038" y="6858"/>
                    <a:pt x="11121" y="6882"/>
                  </a:cubicBezTo>
                  <a:lnTo>
                    <a:pt x="11204" y="6882"/>
                  </a:lnTo>
                  <a:cubicBezTo>
                    <a:pt x="11264" y="6882"/>
                    <a:pt x="11311" y="6870"/>
                    <a:pt x="11359" y="6846"/>
                  </a:cubicBezTo>
                  <a:cubicBezTo>
                    <a:pt x="11502" y="6798"/>
                    <a:pt x="11621" y="6691"/>
                    <a:pt x="11692" y="6548"/>
                  </a:cubicBezTo>
                  <a:cubicBezTo>
                    <a:pt x="11716" y="6513"/>
                    <a:pt x="11728" y="6477"/>
                    <a:pt x="11740" y="6441"/>
                  </a:cubicBezTo>
                  <a:cubicBezTo>
                    <a:pt x="11704" y="6417"/>
                    <a:pt x="11669" y="6406"/>
                    <a:pt x="11645" y="6394"/>
                  </a:cubicBezTo>
                  <a:cubicBezTo>
                    <a:pt x="11573" y="6346"/>
                    <a:pt x="11502" y="6310"/>
                    <a:pt x="11442" y="6251"/>
                  </a:cubicBezTo>
                  <a:cubicBezTo>
                    <a:pt x="11299" y="6144"/>
                    <a:pt x="11168" y="6013"/>
                    <a:pt x="11061" y="5870"/>
                  </a:cubicBezTo>
                  <a:cubicBezTo>
                    <a:pt x="10907" y="5679"/>
                    <a:pt x="10776" y="5477"/>
                    <a:pt x="10668" y="5274"/>
                  </a:cubicBezTo>
                  <a:cubicBezTo>
                    <a:pt x="10561" y="5084"/>
                    <a:pt x="10454" y="4882"/>
                    <a:pt x="10347" y="4655"/>
                  </a:cubicBezTo>
                  <a:cubicBezTo>
                    <a:pt x="10287" y="4536"/>
                    <a:pt x="10240" y="4417"/>
                    <a:pt x="10180" y="4298"/>
                  </a:cubicBezTo>
                  <a:lnTo>
                    <a:pt x="10109" y="4131"/>
                  </a:lnTo>
                  <a:cubicBezTo>
                    <a:pt x="9954" y="3810"/>
                    <a:pt x="9811" y="3536"/>
                    <a:pt x="9656" y="3274"/>
                  </a:cubicBezTo>
                  <a:cubicBezTo>
                    <a:pt x="9514" y="3024"/>
                    <a:pt x="9347" y="2774"/>
                    <a:pt x="9168" y="2548"/>
                  </a:cubicBezTo>
                  <a:cubicBezTo>
                    <a:pt x="9085" y="2417"/>
                    <a:pt x="8990" y="2310"/>
                    <a:pt x="8894" y="2203"/>
                  </a:cubicBezTo>
                  <a:cubicBezTo>
                    <a:pt x="8811" y="2107"/>
                    <a:pt x="8716" y="2000"/>
                    <a:pt x="8609" y="1905"/>
                  </a:cubicBezTo>
                  <a:cubicBezTo>
                    <a:pt x="8430" y="1726"/>
                    <a:pt x="8228" y="1560"/>
                    <a:pt x="8013" y="1405"/>
                  </a:cubicBezTo>
                  <a:cubicBezTo>
                    <a:pt x="7799" y="1238"/>
                    <a:pt x="7573" y="1095"/>
                    <a:pt x="7335" y="953"/>
                  </a:cubicBezTo>
                  <a:cubicBezTo>
                    <a:pt x="7037" y="786"/>
                    <a:pt x="6727" y="643"/>
                    <a:pt x="6406" y="524"/>
                  </a:cubicBezTo>
                  <a:cubicBezTo>
                    <a:pt x="6096" y="405"/>
                    <a:pt x="5775" y="310"/>
                    <a:pt x="5453" y="226"/>
                  </a:cubicBezTo>
                  <a:cubicBezTo>
                    <a:pt x="5144" y="143"/>
                    <a:pt x="4822" y="95"/>
                    <a:pt x="4513" y="48"/>
                  </a:cubicBezTo>
                  <a:cubicBezTo>
                    <a:pt x="4215" y="12"/>
                    <a:pt x="3918" y="0"/>
                    <a:pt x="36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77;p81">
              <a:extLst>
                <a:ext uri="{FF2B5EF4-FFF2-40B4-BE49-F238E27FC236}">
                  <a16:creationId xmlns:a16="http://schemas.microsoft.com/office/drawing/2014/main" id="{A9C3F8F9-EF56-0D2F-E45A-3ECCBB3AF8FD}"/>
                </a:ext>
              </a:extLst>
            </p:cNvPr>
            <p:cNvSpPr/>
            <p:nvPr/>
          </p:nvSpPr>
          <p:spPr>
            <a:xfrm>
              <a:off x="3150633" y="2729044"/>
              <a:ext cx="32332" cy="20263"/>
            </a:xfrm>
            <a:custGeom>
              <a:avLst/>
              <a:gdLst/>
              <a:ahLst/>
              <a:cxnLst/>
              <a:rect l="l" t="t" r="r" b="b"/>
              <a:pathLst>
                <a:path w="442" h="277" extrusionOk="0">
                  <a:moveTo>
                    <a:pt x="120" y="0"/>
                  </a:moveTo>
                  <a:cubicBezTo>
                    <a:pt x="84" y="0"/>
                    <a:pt x="37" y="24"/>
                    <a:pt x="25" y="60"/>
                  </a:cubicBezTo>
                  <a:cubicBezTo>
                    <a:pt x="1" y="107"/>
                    <a:pt x="37" y="167"/>
                    <a:pt x="84" y="191"/>
                  </a:cubicBezTo>
                  <a:cubicBezTo>
                    <a:pt x="156" y="214"/>
                    <a:pt x="239" y="238"/>
                    <a:pt x="311" y="274"/>
                  </a:cubicBezTo>
                  <a:cubicBezTo>
                    <a:pt x="318" y="276"/>
                    <a:pt x="327" y="277"/>
                    <a:pt x="335" y="277"/>
                  </a:cubicBezTo>
                  <a:cubicBezTo>
                    <a:pt x="377" y="277"/>
                    <a:pt x="420" y="252"/>
                    <a:pt x="430" y="203"/>
                  </a:cubicBezTo>
                  <a:cubicBezTo>
                    <a:pt x="442" y="191"/>
                    <a:pt x="442" y="155"/>
                    <a:pt x="430" y="131"/>
                  </a:cubicBezTo>
                  <a:cubicBezTo>
                    <a:pt x="418" y="107"/>
                    <a:pt x="406" y="95"/>
                    <a:pt x="382" y="83"/>
                  </a:cubicBezTo>
                  <a:cubicBezTo>
                    <a:pt x="299" y="48"/>
                    <a:pt x="227" y="24"/>
                    <a:pt x="156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78;p81">
              <a:extLst>
                <a:ext uri="{FF2B5EF4-FFF2-40B4-BE49-F238E27FC236}">
                  <a16:creationId xmlns:a16="http://schemas.microsoft.com/office/drawing/2014/main" id="{5AFF476D-D460-A5EB-63DD-2BB1D4D716FC}"/>
                </a:ext>
              </a:extLst>
            </p:cNvPr>
            <p:cNvSpPr/>
            <p:nvPr/>
          </p:nvSpPr>
          <p:spPr>
            <a:xfrm>
              <a:off x="3198546" y="2750769"/>
              <a:ext cx="35770" cy="26846"/>
            </a:xfrm>
            <a:custGeom>
              <a:avLst/>
              <a:gdLst/>
              <a:ahLst/>
              <a:cxnLst/>
              <a:rect l="l" t="t" r="r" b="b"/>
              <a:pathLst>
                <a:path w="489" h="367" extrusionOk="0">
                  <a:moveTo>
                    <a:pt x="96" y="1"/>
                  </a:moveTo>
                  <a:lnTo>
                    <a:pt x="96" y="13"/>
                  </a:lnTo>
                  <a:cubicBezTo>
                    <a:pt x="72" y="13"/>
                    <a:pt x="48" y="25"/>
                    <a:pt x="37" y="48"/>
                  </a:cubicBezTo>
                  <a:cubicBezTo>
                    <a:pt x="1" y="96"/>
                    <a:pt x="13" y="156"/>
                    <a:pt x="60" y="179"/>
                  </a:cubicBezTo>
                  <a:cubicBezTo>
                    <a:pt x="156" y="239"/>
                    <a:pt x="239" y="286"/>
                    <a:pt x="334" y="346"/>
                  </a:cubicBezTo>
                  <a:cubicBezTo>
                    <a:pt x="348" y="360"/>
                    <a:pt x="366" y="367"/>
                    <a:pt x="385" y="367"/>
                  </a:cubicBezTo>
                  <a:cubicBezTo>
                    <a:pt x="413" y="367"/>
                    <a:pt x="444" y="351"/>
                    <a:pt x="465" y="322"/>
                  </a:cubicBezTo>
                  <a:cubicBezTo>
                    <a:pt x="489" y="275"/>
                    <a:pt x="489" y="215"/>
                    <a:pt x="441" y="191"/>
                  </a:cubicBezTo>
                  <a:cubicBezTo>
                    <a:pt x="358" y="132"/>
                    <a:pt x="263" y="72"/>
                    <a:pt x="168" y="25"/>
                  </a:cubicBezTo>
                  <a:cubicBezTo>
                    <a:pt x="156" y="13"/>
                    <a:pt x="132" y="1"/>
                    <a:pt x="108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79;p81">
              <a:extLst>
                <a:ext uri="{FF2B5EF4-FFF2-40B4-BE49-F238E27FC236}">
                  <a16:creationId xmlns:a16="http://schemas.microsoft.com/office/drawing/2014/main" id="{BE2E2237-AD43-50CB-E5BE-6DEA868090C4}"/>
                </a:ext>
              </a:extLst>
            </p:cNvPr>
            <p:cNvSpPr/>
            <p:nvPr/>
          </p:nvSpPr>
          <p:spPr>
            <a:xfrm>
              <a:off x="3251727" y="2785589"/>
              <a:ext cx="27065" cy="25383"/>
            </a:xfrm>
            <a:custGeom>
              <a:avLst/>
              <a:gdLst/>
              <a:ahLst/>
              <a:cxnLst/>
              <a:rect l="l" t="t" r="r" b="b"/>
              <a:pathLst>
                <a:path w="370" h="347" extrusionOk="0">
                  <a:moveTo>
                    <a:pt x="107" y="1"/>
                  </a:moveTo>
                  <a:cubicBezTo>
                    <a:pt x="72" y="1"/>
                    <a:pt x="36" y="13"/>
                    <a:pt x="12" y="37"/>
                  </a:cubicBezTo>
                  <a:lnTo>
                    <a:pt x="12" y="49"/>
                  </a:lnTo>
                  <a:cubicBezTo>
                    <a:pt x="0" y="61"/>
                    <a:pt x="0" y="84"/>
                    <a:pt x="0" y="120"/>
                  </a:cubicBezTo>
                  <a:cubicBezTo>
                    <a:pt x="12" y="144"/>
                    <a:pt x="24" y="168"/>
                    <a:pt x="48" y="180"/>
                  </a:cubicBezTo>
                  <a:cubicBezTo>
                    <a:pt x="83" y="203"/>
                    <a:pt x="119" y="239"/>
                    <a:pt x="143" y="263"/>
                  </a:cubicBezTo>
                  <a:lnTo>
                    <a:pt x="203" y="311"/>
                  </a:lnTo>
                  <a:cubicBezTo>
                    <a:pt x="214" y="334"/>
                    <a:pt x="238" y="346"/>
                    <a:pt x="262" y="346"/>
                  </a:cubicBezTo>
                  <a:cubicBezTo>
                    <a:pt x="286" y="346"/>
                    <a:pt x="322" y="346"/>
                    <a:pt x="333" y="322"/>
                  </a:cubicBezTo>
                  <a:cubicBezTo>
                    <a:pt x="357" y="311"/>
                    <a:pt x="369" y="287"/>
                    <a:pt x="369" y="263"/>
                  </a:cubicBezTo>
                  <a:cubicBezTo>
                    <a:pt x="369" y="227"/>
                    <a:pt x="369" y="203"/>
                    <a:pt x="345" y="191"/>
                  </a:cubicBezTo>
                  <a:cubicBezTo>
                    <a:pt x="286" y="132"/>
                    <a:pt x="226" y="72"/>
                    <a:pt x="155" y="13"/>
                  </a:cubicBezTo>
                  <a:cubicBezTo>
                    <a:pt x="143" y="1"/>
                    <a:pt x="119" y="1"/>
                    <a:pt x="107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80;p81">
              <a:extLst>
                <a:ext uri="{FF2B5EF4-FFF2-40B4-BE49-F238E27FC236}">
                  <a16:creationId xmlns:a16="http://schemas.microsoft.com/office/drawing/2014/main" id="{164DA95E-B535-D57E-988F-ADA8F3411531}"/>
                </a:ext>
              </a:extLst>
            </p:cNvPr>
            <p:cNvSpPr/>
            <p:nvPr/>
          </p:nvSpPr>
          <p:spPr>
            <a:xfrm>
              <a:off x="3289180" y="2821359"/>
              <a:ext cx="31674" cy="28602"/>
            </a:xfrm>
            <a:custGeom>
              <a:avLst/>
              <a:gdLst/>
              <a:ahLst/>
              <a:cxnLst/>
              <a:rect l="l" t="t" r="r" b="b"/>
              <a:pathLst>
                <a:path w="433" h="391" extrusionOk="0">
                  <a:moveTo>
                    <a:pt x="119" y="0"/>
                  </a:moveTo>
                  <a:cubicBezTo>
                    <a:pt x="95" y="0"/>
                    <a:pt x="72" y="12"/>
                    <a:pt x="60" y="24"/>
                  </a:cubicBezTo>
                  <a:lnTo>
                    <a:pt x="48" y="24"/>
                  </a:lnTo>
                  <a:cubicBezTo>
                    <a:pt x="12" y="60"/>
                    <a:pt x="0" y="119"/>
                    <a:pt x="36" y="167"/>
                  </a:cubicBezTo>
                  <a:cubicBezTo>
                    <a:pt x="95" y="226"/>
                    <a:pt x="155" y="286"/>
                    <a:pt x="214" y="357"/>
                  </a:cubicBezTo>
                  <a:cubicBezTo>
                    <a:pt x="235" y="381"/>
                    <a:pt x="260" y="390"/>
                    <a:pt x="284" y="390"/>
                  </a:cubicBezTo>
                  <a:cubicBezTo>
                    <a:pt x="359" y="390"/>
                    <a:pt x="432" y="298"/>
                    <a:pt x="369" y="226"/>
                  </a:cubicBezTo>
                  <a:cubicBezTo>
                    <a:pt x="310" y="155"/>
                    <a:pt x="250" y="95"/>
                    <a:pt x="191" y="36"/>
                  </a:cubicBezTo>
                  <a:cubicBezTo>
                    <a:pt x="167" y="12"/>
                    <a:pt x="143" y="0"/>
                    <a:pt x="119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81;p81">
              <a:extLst>
                <a:ext uri="{FF2B5EF4-FFF2-40B4-BE49-F238E27FC236}">
                  <a16:creationId xmlns:a16="http://schemas.microsoft.com/office/drawing/2014/main" id="{2BEA79BD-57FB-0DCD-8350-4813F3F5957A}"/>
                </a:ext>
              </a:extLst>
            </p:cNvPr>
            <p:cNvSpPr/>
            <p:nvPr/>
          </p:nvSpPr>
          <p:spPr>
            <a:xfrm>
              <a:off x="3331827" y="2874466"/>
              <a:ext cx="27065" cy="29772"/>
            </a:xfrm>
            <a:custGeom>
              <a:avLst/>
              <a:gdLst/>
              <a:ahLst/>
              <a:cxnLst/>
              <a:rect l="l" t="t" r="r" b="b"/>
              <a:pathLst>
                <a:path w="370" h="407" extrusionOk="0">
                  <a:moveTo>
                    <a:pt x="120" y="0"/>
                  </a:moveTo>
                  <a:cubicBezTo>
                    <a:pt x="96" y="0"/>
                    <a:pt x="72" y="12"/>
                    <a:pt x="48" y="24"/>
                  </a:cubicBezTo>
                  <a:cubicBezTo>
                    <a:pt x="12" y="60"/>
                    <a:pt x="0" y="119"/>
                    <a:pt x="36" y="167"/>
                  </a:cubicBezTo>
                  <a:lnTo>
                    <a:pt x="203" y="370"/>
                  </a:lnTo>
                  <a:cubicBezTo>
                    <a:pt x="216" y="395"/>
                    <a:pt x="242" y="407"/>
                    <a:pt x="269" y="407"/>
                  </a:cubicBezTo>
                  <a:cubicBezTo>
                    <a:pt x="293" y="407"/>
                    <a:pt x="317" y="398"/>
                    <a:pt x="334" y="381"/>
                  </a:cubicBezTo>
                  <a:cubicBezTo>
                    <a:pt x="358" y="370"/>
                    <a:pt x="370" y="346"/>
                    <a:pt x="370" y="322"/>
                  </a:cubicBezTo>
                  <a:cubicBezTo>
                    <a:pt x="370" y="286"/>
                    <a:pt x="358" y="262"/>
                    <a:pt x="346" y="250"/>
                  </a:cubicBezTo>
                  <a:cubicBezTo>
                    <a:pt x="298" y="179"/>
                    <a:pt x="239" y="96"/>
                    <a:pt x="191" y="36"/>
                  </a:cubicBezTo>
                  <a:cubicBezTo>
                    <a:pt x="167" y="12"/>
                    <a:pt x="143" y="0"/>
                    <a:pt x="120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82;p81">
              <a:extLst>
                <a:ext uri="{FF2B5EF4-FFF2-40B4-BE49-F238E27FC236}">
                  <a16:creationId xmlns:a16="http://schemas.microsoft.com/office/drawing/2014/main" id="{79983384-D72E-4A05-610D-0D9703806F37}"/>
                </a:ext>
              </a:extLst>
            </p:cNvPr>
            <p:cNvSpPr/>
            <p:nvPr/>
          </p:nvSpPr>
          <p:spPr>
            <a:xfrm>
              <a:off x="3368402" y="2924354"/>
              <a:ext cx="23554" cy="28894"/>
            </a:xfrm>
            <a:custGeom>
              <a:avLst/>
              <a:gdLst/>
              <a:ahLst/>
              <a:cxnLst/>
              <a:rect l="l" t="t" r="r" b="b"/>
              <a:pathLst>
                <a:path w="322" h="395" extrusionOk="0">
                  <a:moveTo>
                    <a:pt x="114" y="0"/>
                  </a:moveTo>
                  <a:cubicBezTo>
                    <a:pt x="108" y="0"/>
                    <a:pt x="102" y="3"/>
                    <a:pt x="96" y="9"/>
                  </a:cubicBezTo>
                  <a:lnTo>
                    <a:pt x="60" y="9"/>
                  </a:lnTo>
                  <a:cubicBezTo>
                    <a:pt x="36" y="21"/>
                    <a:pt x="12" y="45"/>
                    <a:pt x="12" y="69"/>
                  </a:cubicBezTo>
                  <a:cubicBezTo>
                    <a:pt x="1" y="92"/>
                    <a:pt x="1" y="116"/>
                    <a:pt x="12" y="140"/>
                  </a:cubicBezTo>
                  <a:lnTo>
                    <a:pt x="132" y="342"/>
                  </a:lnTo>
                  <a:cubicBezTo>
                    <a:pt x="150" y="379"/>
                    <a:pt x="189" y="394"/>
                    <a:pt x="227" y="394"/>
                  </a:cubicBezTo>
                  <a:cubicBezTo>
                    <a:pt x="239" y="394"/>
                    <a:pt x="251" y="393"/>
                    <a:pt x="262" y="390"/>
                  </a:cubicBezTo>
                  <a:cubicBezTo>
                    <a:pt x="286" y="378"/>
                    <a:pt x="298" y="354"/>
                    <a:pt x="310" y="330"/>
                  </a:cubicBezTo>
                  <a:cubicBezTo>
                    <a:pt x="322" y="307"/>
                    <a:pt x="322" y="271"/>
                    <a:pt x="310" y="259"/>
                  </a:cubicBezTo>
                  <a:cubicBezTo>
                    <a:pt x="274" y="188"/>
                    <a:pt x="227" y="116"/>
                    <a:pt x="191" y="57"/>
                  </a:cubicBezTo>
                  <a:cubicBezTo>
                    <a:pt x="179" y="33"/>
                    <a:pt x="155" y="9"/>
                    <a:pt x="132" y="9"/>
                  </a:cubicBezTo>
                  <a:cubicBezTo>
                    <a:pt x="126" y="3"/>
                    <a:pt x="120" y="0"/>
                    <a:pt x="114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83;p81">
              <a:extLst>
                <a:ext uri="{FF2B5EF4-FFF2-40B4-BE49-F238E27FC236}">
                  <a16:creationId xmlns:a16="http://schemas.microsoft.com/office/drawing/2014/main" id="{CD9297A1-9228-B6F7-DA8B-88E50BAC5921}"/>
                </a:ext>
              </a:extLst>
            </p:cNvPr>
            <p:cNvSpPr/>
            <p:nvPr/>
          </p:nvSpPr>
          <p:spPr>
            <a:xfrm>
              <a:off x="3399783" y="2975486"/>
              <a:ext cx="24432" cy="30357"/>
            </a:xfrm>
            <a:custGeom>
              <a:avLst/>
              <a:gdLst/>
              <a:ahLst/>
              <a:cxnLst/>
              <a:rect l="l" t="t" r="r" b="b"/>
              <a:pathLst>
                <a:path w="334" h="415" extrusionOk="0">
                  <a:moveTo>
                    <a:pt x="72" y="1"/>
                  </a:moveTo>
                  <a:cubicBezTo>
                    <a:pt x="24" y="24"/>
                    <a:pt x="0" y="84"/>
                    <a:pt x="24" y="132"/>
                  </a:cubicBezTo>
                  <a:cubicBezTo>
                    <a:pt x="60" y="215"/>
                    <a:pt x="95" y="286"/>
                    <a:pt x="143" y="358"/>
                  </a:cubicBezTo>
                  <a:cubicBezTo>
                    <a:pt x="155" y="382"/>
                    <a:pt x="179" y="405"/>
                    <a:pt x="203" y="405"/>
                  </a:cubicBezTo>
                  <a:cubicBezTo>
                    <a:pt x="214" y="411"/>
                    <a:pt x="226" y="414"/>
                    <a:pt x="238" y="414"/>
                  </a:cubicBezTo>
                  <a:cubicBezTo>
                    <a:pt x="250" y="414"/>
                    <a:pt x="262" y="411"/>
                    <a:pt x="274" y="405"/>
                  </a:cubicBezTo>
                  <a:cubicBezTo>
                    <a:pt x="298" y="393"/>
                    <a:pt x="322" y="382"/>
                    <a:pt x="322" y="358"/>
                  </a:cubicBezTo>
                  <a:cubicBezTo>
                    <a:pt x="334" y="334"/>
                    <a:pt x="334" y="298"/>
                    <a:pt x="322" y="274"/>
                  </a:cubicBezTo>
                  <a:cubicBezTo>
                    <a:pt x="286" y="203"/>
                    <a:pt x="238" y="132"/>
                    <a:pt x="203" y="48"/>
                  </a:cubicBezTo>
                  <a:cubicBezTo>
                    <a:pt x="191" y="12"/>
                    <a:pt x="155" y="1"/>
                    <a:pt x="119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84;p81">
              <a:extLst>
                <a:ext uri="{FF2B5EF4-FFF2-40B4-BE49-F238E27FC236}">
                  <a16:creationId xmlns:a16="http://schemas.microsoft.com/office/drawing/2014/main" id="{3FB55BC5-E585-A9F5-7078-F45B1D435383}"/>
                </a:ext>
              </a:extLst>
            </p:cNvPr>
            <p:cNvSpPr/>
            <p:nvPr/>
          </p:nvSpPr>
          <p:spPr>
            <a:xfrm>
              <a:off x="3431970" y="3030348"/>
              <a:ext cx="24944" cy="30284"/>
            </a:xfrm>
            <a:custGeom>
              <a:avLst/>
              <a:gdLst/>
              <a:ahLst/>
              <a:cxnLst/>
              <a:rect l="l" t="t" r="r" b="b"/>
              <a:pathLst>
                <a:path w="341" h="414" extrusionOk="0">
                  <a:moveTo>
                    <a:pt x="72" y="1"/>
                  </a:moveTo>
                  <a:cubicBezTo>
                    <a:pt x="25" y="24"/>
                    <a:pt x="1" y="84"/>
                    <a:pt x="25" y="132"/>
                  </a:cubicBezTo>
                  <a:cubicBezTo>
                    <a:pt x="60" y="215"/>
                    <a:pt x="96" y="286"/>
                    <a:pt x="132" y="358"/>
                  </a:cubicBezTo>
                  <a:cubicBezTo>
                    <a:pt x="144" y="382"/>
                    <a:pt x="167" y="394"/>
                    <a:pt x="191" y="405"/>
                  </a:cubicBezTo>
                  <a:cubicBezTo>
                    <a:pt x="204" y="411"/>
                    <a:pt x="216" y="413"/>
                    <a:pt x="227" y="413"/>
                  </a:cubicBezTo>
                  <a:cubicBezTo>
                    <a:pt x="294" y="413"/>
                    <a:pt x="341" y="335"/>
                    <a:pt x="310" y="274"/>
                  </a:cubicBezTo>
                  <a:cubicBezTo>
                    <a:pt x="263" y="203"/>
                    <a:pt x="227" y="132"/>
                    <a:pt x="203" y="48"/>
                  </a:cubicBezTo>
                  <a:cubicBezTo>
                    <a:pt x="179" y="13"/>
                    <a:pt x="144" y="1"/>
                    <a:pt x="108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85;p81">
              <a:extLst>
                <a:ext uri="{FF2B5EF4-FFF2-40B4-BE49-F238E27FC236}">
                  <a16:creationId xmlns:a16="http://schemas.microsoft.com/office/drawing/2014/main" id="{6A1C1A55-2E04-B8BF-BCD0-F5932E96658F}"/>
                </a:ext>
              </a:extLst>
            </p:cNvPr>
            <p:cNvSpPr/>
            <p:nvPr/>
          </p:nvSpPr>
          <p:spPr>
            <a:xfrm>
              <a:off x="3458962" y="3075847"/>
              <a:ext cx="24505" cy="27870"/>
            </a:xfrm>
            <a:custGeom>
              <a:avLst/>
              <a:gdLst/>
              <a:ahLst/>
              <a:cxnLst/>
              <a:rect l="l" t="t" r="r" b="b"/>
              <a:pathLst>
                <a:path w="335" h="381" extrusionOk="0">
                  <a:moveTo>
                    <a:pt x="100" y="0"/>
                  </a:moveTo>
                  <a:cubicBezTo>
                    <a:pt x="87" y="0"/>
                    <a:pt x="73" y="3"/>
                    <a:pt x="60" y="10"/>
                  </a:cubicBezTo>
                  <a:cubicBezTo>
                    <a:pt x="13" y="33"/>
                    <a:pt x="1" y="93"/>
                    <a:pt x="25" y="141"/>
                  </a:cubicBezTo>
                  <a:cubicBezTo>
                    <a:pt x="60" y="212"/>
                    <a:pt x="96" y="284"/>
                    <a:pt x="156" y="343"/>
                  </a:cubicBezTo>
                  <a:cubicBezTo>
                    <a:pt x="168" y="369"/>
                    <a:pt x="195" y="380"/>
                    <a:pt x="222" y="380"/>
                  </a:cubicBezTo>
                  <a:cubicBezTo>
                    <a:pt x="246" y="380"/>
                    <a:pt x="270" y="372"/>
                    <a:pt x="287" y="355"/>
                  </a:cubicBezTo>
                  <a:cubicBezTo>
                    <a:pt x="322" y="319"/>
                    <a:pt x="334" y="260"/>
                    <a:pt x="298" y="212"/>
                  </a:cubicBezTo>
                  <a:cubicBezTo>
                    <a:pt x="275" y="200"/>
                    <a:pt x="263" y="176"/>
                    <a:pt x="251" y="153"/>
                  </a:cubicBezTo>
                  <a:cubicBezTo>
                    <a:pt x="227" y="129"/>
                    <a:pt x="215" y="81"/>
                    <a:pt x="191" y="57"/>
                  </a:cubicBezTo>
                  <a:cubicBezTo>
                    <a:pt x="174" y="22"/>
                    <a:pt x="137" y="0"/>
                    <a:pt x="100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86;p81">
              <a:extLst>
                <a:ext uri="{FF2B5EF4-FFF2-40B4-BE49-F238E27FC236}">
                  <a16:creationId xmlns:a16="http://schemas.microsoft.com/office/drawing/2014/main" id="{3680051F-AB28-65BA-2B20-69B609AE0657}"/>
                </a:ext>
              </a:extLst>
            </p:cNvPr>
            <p:cNvSpPr/>
            <p:nvPr/>
          </p:nvSpPr>
          <p:spPr>
            <a:xfrm>
              <a:off x="3489466" y="3105253"/>
              <a:ext cx="33064" cy="20701"/>
            </a:xfrm>
            <a:custGeom>
              <a:avLst/>
              <a:gdLst/>
              <a:ahLst/>
              <a:cxnLst/>
              <a:rect l="l" t="t" r="r" b="b"/>
              <a:pathLst>
                <a:path w="452" h="283" extrusionOk="0">
                  <a:moveTo>
                    <a:pt x="60" y="1"/>
                  </a:moveTo>
                  <a:cubicBezTo>
                    <a:pt x="36" y="12"/>
                    <a:pt x="24" y="36"/>
                    <a:pt x="12" y="60"/>
                  </a:cubicBezTo>
                  <a:cubicBezTo>
                    <a:pt x="1" y="84"/>
                    <a:pt x="1" y="108"/>
                    <a:pt x="12" y="132"/>
                  </a:cubicBezTo>
                  <a:cubicBezTo>
                    <a:pt x="24" y="155"/>
                    <a:pt x="48" y="179"/>
                    <a:pt x="72" y="191"/>
                  </a:cubicBezTo>
                  <a:cubicBezTo>
                    <a:pt x="143" y="215"/>
                    <a:pt x="215" y="251"/>
                    <a:pt x="286" y="274"/>
                  </a:cubicBezTo>
                  <a:cubicBezTo>
                    <a:pt x="299" y="280"/>
                    <a:pt x="312" y="282"/>
                    <a:pt x="323" y="282"/>
                  </a:cubicBezTo>
                  <a:cubicBezTo>
                    <a:pt x="416" y="282"/>
                    <a:pt x="452" y="128"/>
                    <a:pt x="346" y="96"/>
                  </a:cubicBezTo>
                  <a:cubicBezTo>
                    <a:pt x="274" y="60"/>
                    <a:pt x="203" y="36"/>
                    <a:pt x="131" y="1"/>
                  </a:cubicBezTo>
                  <a:lnTo>
                    <a:pt x="108" y="1"/>
                  </a:lnTo>
                  <a:cubicBezTo>
                    <a:pt x="84" y="1"/>
                    <a:pt x="72" y="1"/>
                    <a:pt x="60" y="12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587;p81">
              <a:extLst>
                <a:ext uri="{FF2B5EF4-FFF2-40B4-BE49-F238E27FC236}">
                  <a16:creationId xmlns:a16="http://schemas.microsoft.com/office/drawing/2014/main" id="{2D1411A7-84DC-F416-328B-40548FA5733C}"/>
                </a:ext>
              </a:extLst>
            </p:cNvPr>
            <p:cNvSpPr/>
            <p:nvPr/>
          </p:nvSpPr>
          <p:spPr>
            <a:xfrm>
              <a:off x="2603687" y="2667159"/>
              <a:ext cx="273581" cy="710799"/>
            </a:xfrm>
            <a:custGeom>
              <a:avLst/>
              <a:gdLst/>
              <a:ahLst/>
              <a:cxnLst/>
              <a:rect l="l" t="t" r="r" b="b"/>
              <a:pathLst>
                <a:path w="3740" h="9717" extrusionOk="0">
                  <a:moveTo>
                    <a:pt x="3025" y="1"/>
                  </a:moveTo>
                  <a:lnTo>
                    <a:pt x="3025" y="13"/>
                  </a:lnTo>
                  <a:cubicBezTo>
                    <a:pt x="2918" y="13"/>
                    <a:pt x="2811" y="25"/>
                    <a:pt x="2704" y="36"/>
                  </a:cubicBezTo>
                  <a:cubicBezTo>
                    <a:pt x="2596" y="60"/>
                    <a:pt x="2501" y="84"/>
                    <a:pt x="2394" y="120"/>
                  </a:cubicBezTo>
                  <a:cubicBezTo>
                    <a:pt x="2204" y="179"/>
                    <a:pt x="2013" y="275"/>
                    <a:pt x="1834" y="394"/>
                  </a:cubicBezTo>
                  <a:cubicBezTo>
                    <a:pt x="1656" y="501"/>
                    <a:pt x="1501" y="632"/>
                    <a:pt x="1346" y="787"/>
                  </a:cubicBezTo>
                  <a:cubicBezTo>
                    <a:pt x="1191" y="941"/>
                    <a:pt x="1049" y="1108"/>
                    <a:pt x="930" y="1287"/>
                  </a:cubicBezTo>
                  <a:cubicBezTo>
                    <a:pt x="799" y="1453"/>
                    <a:pt x="691" y="1644"/>
                    <a:pt x="584" y="1834"/>
                  </a:cubicBezTo>
                  <a:cubicBezTo>
                    <a:pt x="489" y="2013"/>
                    <a:pt x="418" y="2191"/>
                    <a:pt x="346" y="2382"/>
                  </a:cubicBezTo>
                  <a:cubicBezTo>
                    <a:pt x="263" y="2608"/>
                    <a:pt x="203" y="2834"/>
                    <a:pt x="156" y="3073"/>
                  </a:cubicBezTo>
                  <a:cubicBezTo>
                    <a:pt x="96" y="3323"/>
                    <a:pt x="60" y="3573"/>
                    <a:pt x="37" y="3823"/>
                  </a:cubicBezTo>
                  <a:cubicBezTo>
                    <a:pt x="1" y="4335"/>
                    <a:pt x="13" y="4847"/>
                    <a:pt x="96" y="5347"/>
                  </a:cubicBezTo>
                  <a:cubicBezTo>
                    <a:pt x="168" y="5847"/>
                    <a:pt x="310" y="6335"/>
                    <a:pt x="501" y="6811"/>
                  </a:cubicBezTo>
                  <a:cubicBezTo>
                    <a:pt x="596" y="7037"/>
                    <a:pt x="715" y="7252"/>
                    <a:pt x="834" y="7466"/>
                  </a:cubicBezTo>
                  <a:cubicBezTo>
                    <a:pt x="965" y="7680"/>
                    <a:pt x="1108" y="7883"/>
                    <a:pt x="1263" y="8085"/>
                  </a:cubicBezTo>
                  <a:cubicBezTo>
                    <a:pt x="1430" y="8287"/>
                    <a:pt x="1608" y="8490"/>
                    <a:pt x="1799" y="8680"/>
                  </a:cubicBezTo>
                  <a:cubicBezTo>
                    <a:pt x="1989" y="8871"/>
                    <a:pt x="2204" y="9061"/>
                    <a:pt x="2418" y="9228"/>
                  </a:cubicBezTo>
                  <a:cubicBezTo>
                    <a:pt x="2668" y="9419"/>
                    <a:pt x="2954" y="9585"/>
                    <a:pt x="3239" y="9716"/>
                  </a:cubicBezTo>
                  <a:lnTo>
                    <a:pt x="3358" y="9716"/>
                  </a:lnTo>
                  <a:lnTo>
                    <a:pt x="3418" y="9704"/>
                  </a:lnTo>
                  <a:cubicBezTo>
                    <a:pt x="3454" y="9692"/>
                    <a:pt x="3489" y="9681"/>
                    <a:pt x="3513" y="9657"/>
                  </a:cubicBezTo>
                  <a:cubicBezTo>
                    <a:pt x="3549" y="9633"/>
                    <a:pt x="3573" y="9609"/>
                    <a:pt x="3597" y="9585"/>
                  </a:cubicBezTo>
                  <a:cubicBezTo>
                    <a:pt x="3656" y="9526"/>
                    <a:pt x="3704" y="9454"/>
                    <a:pt x="3728" y="9371"/>
                  </a:cubicBezTo>
                  <a:cubicBezTo>
                    <a:pt x="3739" y="9327"/>
                    <a:pt x="3739" y="9272"/>
                    <a:pt x="3739" y="9227"/>
                  </a:cubicBezTo>
                  <a:lnTo>
                    <a:pt x="3739" y="9227"/>
                  </a:lnTo>
                  <a:cubicBezTo>
                    <a:pt x="3739" y="9227"/>
                    <a:pt x="3739" y="9228"/>
                    <a:pt x="3739" y="9228"/>
                  </a:cubicBezTo>
                  <a:lnTo>
                    <a:pt x="3739" y="9216"/>
                  </a:lnTo>
                  <a:cubicBezTo>
                    <a:pt x="3739" y="9220"/>
                    <a:pt x="3739" y="9223"/>
                    <a:pt x="3739" y="9227"/>
                  </a:cubicBezTo>
                  <a:lnTo>
                    <a:pt x="3739" y="9227"/>
                  </a:lnTo>
                  <a:cubicBezTo>
                    <a:pt x="3739" y="9179"/>
                    <a:pt x="3727" y="9120"/>
                    <a:pt x="3716" y="9073"/>
                  </a:cubicBezTo>
                  <a:cubicBezTo>
                    <a:pt x="3716" y="9061"/>
                    <a:pt x="3716" y="9049"/>
                    <a:pt x="3704" y="9038"/>
                  </a:cubicBezTo>
                  <a:cubicBezTo>
                    <a:pt x="3704" y="9026"/>
                    <a:pt x="3692" y="9014"/>
                    <a:pt x="3680" y="9002"/>
                  </a:cubicBezTo>
                  <a:lnTo>
                    <a:pt x="3644" y="8966"/>
                  </a:lnTo>
                  <a:lnTo>
                    <a:pt x="3597" y="8930"/>
                  </a:lnTo>
                  <a:cubicBezTo>
                    <a:pt x="3442" y="8811"/>
                    <a:pt x="3299" y="8692"/>
                    <a:pt x="3168" y="8561"/>
                  </a:cubicBezTo>
                  <a:cubicBezTo>
                    <a:pt x="2918" y="8311"/>
                    <a:pt x="2692" y="8026"/>
                    <a:pt x="2501" y="7728"/>
                  </a:cubicBezTo>
                  <a:lnTo>
                    <a:pt x="2501" y="7704"/>
                  </a:lnTo>
                  <a:cubicBezTo>
                    <a:pt x="2334" y="7430"/>
                    <a:pt x="2192" y="7133"/>
                    <a:pt x="2084" y="6823"/>
                  </a:cubicBezTo>
                  <a:cubicBezTo>
                    <a:pt x="1965" y="6525"/>
                    <a:pt x="1870" y="6228"/>
                    <a:pt x="1787" y="5930"/>
                  </a:cubicBezTo>
                  <a:cubicBezTo>
                    <a:pt x="1561" y="5180"/>
                    <a:pt x="1430" y="4406"/>
                    <a:pt x="1406" y="3620"/>
                  </a:cubicBezTo>
                  <a:lnTo>
                    <a:pt x="1406" y="3632"/>
                  </a:lnTo>
                  <a:cubicBezTo>
                    <a:pt x="1394" y="3132"/>
                    <a:pt x="1442" y="2632"/>
                    <a:pt x="1549" y="2144"/>
                  </a:cubicBezTo>
                  <a:cubicBezTo>
                    <a:pt x="1632" y="1810"/>
                    <a:pt x="1763" y="1489"/>
                    <a:pt x="1918" y="1191"/>
                  </a:cubicBezTo>
                  <a:cubicBezTo>
                    <a:pt x="2061" y="929"/>
                    <a:pt x="2239" y="691"/>
                    <a:pt x="2442" y="489"/>
                  </a:cubicBezTo>
                  <a:cubicBezTo>
                    <a:pt x="2537" y="394"/>
                    <a:pt x="2620" y="310"/>
                    <a:pt x="2715" y="239"/>
                  </a:cubicBezTo>
                  <a:cubicBezTo>
                    <a:pt x="2727" y="227"/>
                    <a:pt x="2727" y="227"/>
                    <a:pt x="2739" y="215"/>
                  </a:cubicBezTo>
                  <a:cubicBezTo>
                    <a:pt x="2823" y="203"/>
                    <a:pt x="2894" y="191"/>
                    <a:pt x="2977" y="191"/>
                  </a:cubicBezTo>
                  <a:lnTo>
                    <a:pt x="3013" y="191"/>
                  </a:lnTo>
                  <a:cubicBezTo>
                    <a:pt x="3037" y="191"/>
                    <a:pt x="3061" y="191"/>
                    <a:pt x="3085" y="167"/>
                  </a:cubicBezTo>
                  <a:cubicBezTo>
                    <a:pt x="3096" y="156"/>
                    <a:pt x="3108" y="132"/>
                    <a:pt x="3120" y="108"/>
                  </a:cubicBezTo>
                  <a:cubicBezTo>
                    <a:pt x="3120" y="84"/>
                    <a:pt x="3108" y="48"/>
                    <a:pt x="3096" y="36"/>
                  </a:cubicBezTo>
                  <a:cubicBezTo>
                    <a:pt x="3085" y="25"/>
                    <a:pt x="3073" y="13"/>
                    <a:pt x="30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588;p81">
              <a:extLst>
                <a:ext uri="{FF2B5EF4-FFF2-40B4-BE49-F238E27FC236}">
                  <a16:creationId xmlns:a16="http://schemas.microsoft.com/office/drawing/2014/main" id="{19DFDF8B-988E-D65A-0813-A4EA78A3D9B4}"/>
                </a:ext>
              </a:extLst>
            </p:cNvPr>
            <p:cNvSpPr/>
            <p:nvPr/>
          </p:nvSpPr>
          <p:spPr>
            <a:xfrm>
              <a:off x="2878074" y="3358717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589;p81">
              <a:extLst>
                <a:ext uri="{FF2B5EF4-FFF2-40B4-BE49-F238E27FC236}">
                  <a16:creationId xmlns:a16="http://schemas.microsoft.com/office/drawing/2014/main" id="{56F25ABC-03AD-E4F8-A27F-1620E7528998}"/>
                </a:ext>
              </a:extLst>
            </p:cNvPr>
            <p:cNvSpPr/>
            <p:nvPr/>
          </p:nvSpPr>
          <p:spPr>
            <a:xfrm>
              <a:off x="2861542" y="3374371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590;p81">
              <a:extLst>
                <a:ext uri="{FF2B5EF4-FFF2-40B4-BE49-F238E27FC236}">
                  <a16:creationId xmlns:a16="http://schemas.microsoft.com/office/drawing/2014/main" id="{B39229A8-97EB-61EB-D954-F6C3853D151E}"/>
                </a:ext>
              </a:extLst>
            </p:cNvPr>
            <p:cNvSpPr/>
            <p:nvPr/>
          </p:nvSpPr>
          <p:spPr>
            <a:xfrm>
              <a:off x="2784881" y="2518226"/>
              <a:ext cx="252660" cy="283164"/>
            </a:xfrm>
            <a:custGeom>
              <a:avLst/>
              <a:gdLst/>
              <a:ahLst/>
              <a:cxnLst/>
              <a:rect l="l" t="t" r="r" b="b"/>
              <a:pathLst>
                <a:path w="3454" h="3871" extrusionOk="0">
                  <a:moveTo>
                    <a:pt x="2167" y="1"/>
                  </a:moveTo>
                  <a:cubicBezTo>
                    <a:pt x="2084" y="1"/>
                    <a:pt x="2001" y="1"/>
                    <a:pt x="1917" y="13"/>
                  </a:cubicBezTo>
                  <a:cubicBezTo>
                    <a:pt x="1620" y="60"/>
                    <a:pt x="1322" y="167"/>
                    <a:pt x="1072" y="358"/>
                  </a:cubicBezTo>
                  <a:cubicBezTo>
                    <a:pt x="929" y="453"/>
                    <a:pt x="798" y="584"/>
                    <a:pt x="715" y="739"/>
                  </a:cubicBezTo>
                  <a:cubicBezTo>
                    <a:pt x="691" y="751"/>
                    <a:pt x="679" y="751"/>
                    <a:pt x="679" y="763"/>
                  </a:cubicBezTo>
                  <a:cubicBezTo>
                    <a:pt x="655" y="787"/>
                    <a:pt x="643" y="810"/>
                    <a:pt x="655" y="834"/>
                  </a:cubicBezTo>
                  <a:lnTo>
                    <a:pt x="655" y="858"/>
                  </a:lnTo>
                  <a:cubicBezTo>
                    <a:pt x="619" y="929"/>
                    <a:pt x="596" y="1001"/>
                    <a:pt x="584" y="1084"/>
                  </a:cubicBezTo>
                  <a:cubicBezTo>
                    <a:pt x="572" y="1144"/>
                    <a:pt x="596" y="1191"/>
                    <a:pt x="655" y="1203"/>
                  </a:cubicBezTo>
                  <a:cubicBezTo>
                    <a:pt x="631" y="1358"/>
                    <a:pt x="584" y="1501"/>
                    <a:pt x="536" y="1656"/>
                  </a:cubicBezTo>
                  <a:lnTo>
                    <a:pt x="540" y="1652"/>
                  </a:lnTo>
                  <a:lnTo>
                    <a:pt x="540" y="1652"/>
                  </a:lnTo>
                  <a:cubicBezTo>
                    <a:pt x="470" y="1825"/>
                    <a:pt x="390" y="2008"/>
                    <a:pt x="310" y="2180"/>
                  </a:cubicBezTo>
                  <a:cubicBezTo>
                    <a:pt x="262" y="2287"/>
                    <a:pt x="203" y="2406"/>
                    <a:pt x="167" y="2513"/>
                  </a:cubicBezTo>
                  <a:cubicBezTo>
                    <a:pt x="108" y="2644"/>
                    <a:pt x="60" y="2787"/>
                    <a:pt x="24" y="2918"/>
                  </a:cubicBezTo>
                  <a:cubicBezTo>
                    <a:pt x="0" y="3049"/>
                    <a:pt x="0" y="3168"/>
                    <a:pt x="24" y="3299"/>
                  </a:cubicBezTo>
                  <a:cubicBezTo>
                    <a:pt x="60" y="3418"/>
                    <a:pt x="131" y="3525"/>
                    <a:pt x="227" y="3596"/>
                  </a:cubicBezTo>
                  <a:cubicBezTo>
                    <a:pt x="358" y="3692"/>
                    <a:pt x="512" y="3763"/>
                    <a:pt x="679" y="3799"/>
                  </a:cubicBezTo>
                  <a:cubicBezTo>
                    <a:pt x="786" y="3823"/>
                    <a:pt x="893" y="3835"/>
                    <a:pt x="1012" y="3846"/>
                  </a:cubicBezTo>
                  <a:cubicBezTo>
                    <a:pt x="1143" y="3858"/>
                    <a:pt x="1262" y="3870"/>
                    <a:pt x="1393" y="3870"/>
                  </a:cubicBezTo>
                  <a:lnTo>
                    <a:pt x="1429" y="3870"/>
                  </a:lnTo>
                  <a:cubicBezTo>
                    <a:pt x="1632" y="3870"/>
                    <a:pt x="1834" y="3846"/>
                    <a:pt x="2036" y="3799"/>
                  </a:cubicBezTo>
                  <a:cubicBezTo>
                    <a:pt x="2203" y="3751"/>
                    <a:pt x="2346" y="3692"/>
                    <a:pt x="2489" y="3608"/>
                  </a:cubicBezTo>
                  <a:cubicBezTo>
                    <a:pt x="2632" y="3525"/>
                    <a:pt x="2763" y="3430"/>
                    <a:pt x="2882" y="3311"/>
                  </a:cubicBezTo>
                  <a:cubicBezTo>
                    <a:pt x="3001" y="3192"/>
                    <a:pt x="3108" y="3049"/>
                    <a:pt x="3191" y="2906"/>
                  </a:cubicBezTo>
                  <a:cubicBezTo>
                    <a:pt x="3286" y="2751"/>
                    <a:pt x="3370" y="2584"/>
                    <a:pt x="3441" y="2406"/>
                  </a:cubicBezTo>
                  <a:cubicBezTo>
                    <a:pt x="3453" y="2382"/>
                    <a:pt x="3453" y="2358"/>
                    <a:pt x="3441" y="2334"/>
                  </a:cubicBezTo>
                  <a:cubicBezTo>
                    <a:pt x="3429" y="2299"/>
                    <a:pt x="3417" y="2287"/>
                    <a:pt x="3394" y="2275"/>
                  </a:cubicBezTo>
                  <a:lnTo>
                    <a:pt x="3382" y="2275"/>
                  </a:lnTo>
                  <a:cubicBezTo>
                    <a:pt x="3334" y="2203"/>
                    <a:pt x="3298" y="2144"/>
                    <a:pt x="3263" y="2072"/>
                  </a:cubicBezTo>
                  <a:cubicBezTo>
                    <a:pt x="3191" y="1930"/>
                    <a:pt x="3144" y="1775"/>
                    <a:pt x="3108" y="1608"/>
                  </a:cubicBezTo>
                  <a:cubicBezTo>
                    <a:pt x="3072" y="1370"/>
                    <a:pt x="3060" y="1132"/>
                    <a:pt x="3072" y="894"/>
                  </a:cubicBezTo>
                  <a:cubicBezTo>
                    <a:pt x="3096" y="882"/>
                    <a:pt x="3108" y="846"/>
                    <a:pt x="3108" y="822"/>
                  </a:cubicBezTo>
                  <a:cubicBezTo>
                    <a:pt x="3108" y="775"/>
                    <a:pt x="3108" y="715"/>
                    <a:pt x="3108" y="668"/>
                  </a:cubicBezTo>
                  <a:cubicBezTo>
                    <a:pt x="3108" y="632"/>
                    <a:pt x="3108" y="608"/>
                    <a:pt x="3096" y="584"/>
                  </a:cubicBezTo>
                  <a:cubicBezTo>
                    <a:pt x="3072" y="525"/>
                    <a:pt x="3060" y="465"/>
                    <a:pt x="3025" y="406"/>
                  </a:cubicBezTo>
                  <a:cubicBezTo>
                    <a:pt x="2965" y="298"/>
                    <a:pt x="2870" y="203"/>
                    <a:pt x="2751" y="144"/>
                  </a:cubicBezTo>
                  <a:cubicBezTo>
                    <a:pt x="2632" y="84"/>
                    <a:pt x="2513" y="37"/>
                    <a:pt x="2370" y="25"/>
                  </a:cubicBezTo>
                  <a:cubicBezTo>
                    <a:pt x="2310" y="13"/>
                    <a:pt x="2239" y="13"/>
                    <a:pt x="2179" y="13"/>
                  </a:cubicBezTo>
                  <a:lnTo>
                    <a:pt x="2167" y="1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591;p81">
              <a:extLst>
                <a:ext uri="{FF2B5EF4-FFF2-40B4-BE49-F238E27FC236}">
                  <a16:creationId xmlns:a16="http://schemas.microsoft.com/office/drawing/2014/main" id="{4BEBE76D-BDE9-EB51-F566-DB6F9A0AB5C0}"/>
                </a:ext>
              </a:extLst>
            </p:cNvPr>
            <p:cNvSpPr/>
            <p:nvPr/>
          </p:nvSpPr>
          <p:spPr>
            <a:xfrm>
              <a:off x="2807484" y="2519104"/>
              <a:ext cx="205625" cy="161003"/>
            </a:xfrm>
            <a:custGeom>
              <a:avLst/>
              <a:gdLst/>
              <a:ahLst/>
              <a:cxnLst/>
              <a:rect l="l" t="t" r="r" b="b"/>
              <a:pathLst>
                <a:path w="2811" h="2201" extrusionOk="0">
                  <a:moveTo>
                    <a:pt x="1608" y="1"/>
                  </a:moveTo>
                  <a:cubicBezTo>
                    <a:pt x="1311" y="36"/>
                    <a:pt x="1013" y="155"/>
                    <a:pt x="763" y="334"/>
                  </a:cubicBezTo>
                  <a:cubicBezTo>
                    <a:pt x="608" y="441"/>
                    <a:pt x="489" y="572"/>
                    <a:pt x="406" y="727"/>
                  </a:cubicBezTo>
                  <a:cubicBezTo>
                    <a:pt x="382" y="739"/>
                    <a:pt x="370" y="739"/>
                    <a:pt x="370" y="751"/>
                  </a:cubicBezTo>
                  <a:cubicBezTo>
                    <a:pt x="346" y="775"/>
                    <a:pt x="334" y="798"/>
                    <a:pt x="334" y="822"/>
                  </a:cubicBezTo>
                  <a:lnTo>
                    <a:pt x="334" y="846"/>
                  </a:lnTo>
                  <a:cubicBezTo>
                    <a:pt x="310" y="917"/>
                    <a:pt x="287" y="1001"/>
                    <a:pt x="275" y="1072"/>
                  </a:cubicBezTo>
                  <a:cubicBezTo>
                    <a:pt x="263" y="1132"/>
                    <a:pt x="287" y="1179"/>
                    <a:pt x="346" y="1191"/>
                  </a:cubicBezTo>
                  <a:cubicBezTo>
                    <a:pt x="322" y="1346"/>
                    <a:pt x="275" y="1489"/>
                    <a:pt x="227" y="1644"/>
                  </a:cubicBezTo>
                  <a:lnTo>
                    <a:pt x="239" y="1644"/>
                  </a:lnTo>
                  <a:cubicBezTo>
                    <a:pt x="168" y="1810"/>
                    <a:pt x="84" y="1989"/>
                    <a:pt x="13" y="2156"/>
                  </a:cubicBezTo>
                  <a:lnTo>
                    <a:pt x="1" y="2168"/>
                  </a:lnTo>
                  <a:lnTo>
                    <a:pt x="1" y="2180"/>
                  </a:lnTo>
                  <a:cubicBezTo>
                    <a:pt x="37" y="2180"/>
                    <a:pt x="72" y="2191"/>
                    <a:pt x="108" y="2191"/>
                  </a:cubicBezTo>
                  <a:cubicBezTo>
                    <a:pt x="180" y="2197"/>
                    <a:pt x="251" y="2200"/>
                    <a:pt x="322" y="2200"/>
                  </a:cubicBezTo>
                  <a:cubicBezTo>
                    <a:pt x="394" y="2200"/>
                    <a:pt x="465" y="2197"/>
                    <a:pt x="537" y="2191"/>
                  </a:cubicBezTo>
                  <a:cubicBezTo>
                    <a:pt x="668" y="2180"/>
                    <a:pt x="811" y="2156"/>
                    <a:pt x="942" y="2132"/>
                  </a:cubicBezTo>
                  <a:cubicBezTo>
                    <a:pt x="1275" y="2060"/>
                    <a:pt x="1596" y="1941"/>
                    <a:pt x="1906" y="1787"/>
                  </a:cubicBezTo>
                  <a:cubicBezTo>
                    <a:pt x="2180" y="1644"/>
                    <a:pt x="2442" y="1465"/>
                    <a:pt x="2680" y="1263"/>
                  </a:cubicBezTo>
                  <a:lnTo>
                    <a:pt x="2775" y="1168"/>
                  </a:lnTo>
                  <a:lnTo>
                    <a:pt x="2775" y="894"/>
                  </a:lnTo>
                  <a:cubicBezTo>
                    <a:pt x="2799" y="870"/>
                    <a:pt x="2799" y="846"/>
                    <a:pt x="2811" y="810"/>
                  </a:cubicBezTo>
                  <a:cubicBezTo>
                    <a:pt x="2811" y="763"/>
                    <a:pt x="2811" y="703"/>
                    <a:pt x="2799" y="656"/>
                  </a:cubicBezTo>
                  <a:cubicBezTo>
                    <a:pt x="2799" y="620"/>
                    <a:pt x="2799" y="596"/>
                    <a:pt x="2787" y="572"/>
                  </a:cubicBezTo>
                  <a:cubicBezTo>
                    <a:pt x="2763" y="513"/>
                    <a:pt x="2751" y="453"/>
                    <a:pt x="2716" y="406"/>
                  </a:cubicBezTo>
                  <a:cubicBezTo>
                    <a:pt x="2656" y="286"/>
                    <a:pt x="2561" y="191"/>
                    <a:pt x="2442" y="132"/>
                  </a:cubicBezTo>
                  <a:cubicBezTo>
                    <a:pt x="2323" y="72"/>
                    <a:pt x="2192" y="25"/>
                    <a:pt x="2061" y="13"/>
                  </a:cubicBezTo>
                  <a:cubicBezTo>
                    <a:pt x="2001" y="1"/>
                    <a:pt x="1930" y="1"/>
                    <a:pt x="1870" y="1"/>
                  </a:cubicBezTo>
                  <a:cubicBezTo>
                    <a:pt x="1787" y="1"/>
                    <a:pt x="1704" y="1"/>
                    <a:pt x="1620" y="13"/>
                  </a:cubicBezTo>
                  <a:lnTo>
                    <a:pt x="1608" y="1"/>
                  </a:ln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592;p81">
              <a:extLst>
                <a:ext uri="{FF2B5EF4-FFF2-40B4-BE49-F238E27FC236}">
                  <a16:creationId xmlns:a16="http://schemas.microsoft.com/office/drawing/2014/main" id="{88522E83-0463-546E-3634-FB1103824C8C}"/>
                </a:ext>
              </a:extLst>
            </p:cNvPr>
            <p:cNvSpPr/>
            <p:nvPr/>
          </p:nvSpPr>
          <p:spPr>
            <a:xfrm>
              <a:off x="2433027" y="1725721"/>
              <a:ext cx="962435" cy="887529"/>
            </a:xfrm>
            <a:custGeom>
              <a:avLst/>
              <a:gdLst/>
              <a:ahLst/>
              <a:cxnLst/>
              <a:rect l="l" t="t" r="r" b="b"/>
              <a:pathLst>
                <a:path w="13157" h="12133" extrusionOk="0">
                  <a:moveTo>
                    <a:pt x="7025" y="0"/>
                  </a:moveTo>
                  <a:cubicBezTo>
                    <a:pt x="6727" y="0"/>
                    <a:pt x="6394" y="12"/>
                    <a:pt x="5977" y="48"/>
                  </a:cubicBezTo>
                  <a:cubicBezTo>
                    <a:pt x="5560" y="83"/>
                    <a:pt x="5168" y="131"/>
                    <a:pt x="4775" y="167"/>
                  </a:cubicBezTo>
                  <a:cubicBezTo>
                    <a:pt x="4417" y="214"/>
                    <a:pt x="4060" y="250"/>
                    <a:pt x="3703" y="286"/>
                  </a:cubicBezTo>
                  <a:lnTo>
                    <a:pt x="3596" y="286"/>
                  </a:lnTo>
                  <a:cubicBezTo>
                    <a:pt x="3298" y="298"/>
                    <a:pt x="3060" y="310"/>
                    <a:pt x="2834" y="310"/>
                  </a:cubicBezTo>
                  <a:lnTo>
                    <a:pt x="2679" y="310"/>
                  </a:lnTo>
                  <a:cubicBezTo>
                    <a:pt x="2643" y="310"/>
                    <a:pt x="2620" y="322"/>
                    <a:pt x="2608" y="333"/>
                  </a:cubicBezTo>
                  <a:cubicBezTo>
                    <a:pt x="2596" y="333"/>
                    <a:pt x="2572" y="322"/>
                    <a:pt x="2560" y="322"/>
                  </a:cubicBezTo>
                  <a:cubicBezTo>
                    <a:pt x="2548" y="322"/>
                    <a:pt x="2524" y="322"/>
                    <a:pt x="2512" y="333"/>
                  </a:cubicBezTo>
                  <a:cubicBezTo>
                    <a:pt x="1989" y="584"/>
                    <a:pt x="1548" y="953"/>
                    <a:pt x="1203" y="1417"/>
                  </a:cubicBezTo>
                  <a:cubicBezTo>
                    <a:pt x="881" y="1881"/>
                    <a:pt x="643" y="2381"/>
                    <a:pt x="500" y="2929"/>
                  </a:cubicBezTo>
                  <a:cubicBezTo>
                    <a:pt x="417" y="3203"/>
                    <a:pt x="357" y="3489"/>
                    <a:pt x="322" y="3774"/>
                  </a:cubicBezTo>
                  <a:cubicBezTo>
                    <a:pt x="274" y="4108"/>
                    <a:pt x="250" y="4441"/>
                    <a:pt x="250" y="4775"/>
                  </a:cubicBezTo>
                  <a:lnTo>
                    <a:pt x="250" y="5465"/>
                  </a:lnTo>
                  <a:lnTo>
                    <a:pt x="250" y="5918"/>
                  </a:lnTo>
                  <a:cubicBezTo>
                    <a:pt x="250" y="6132"/>
                    <a:pt x="238" y="6322"/>
                    <a:pt x="226" y="6501"/>
                  </a:cubicBezTo>
                  <a:cubicBezTo>
                    <a:pt x="215" y="6668"/>
                    <a:pt x="203" y="6846"/>
                    <a:pt x="179" y="7037"/>
                  </a:cubicBezTo>
                  <a:cubicBezTo>
                    <a:pt x="167" y="7132"/>
                    <a:pt x="155" y="7227"/>
                    <a:pt x="143" y="7334"/>
                  </a:cubicBezTo>
                  <a:cubicBezTo>
                    <a:pt x="72" y="7906"/>
                    <a:pt x="0" y="8501"/>
                    <a:pt x="143" y="9061"/>
                  </a:cubicBezTo>
                  <a:cubicBezTo>
                    <a:pt x="226" y="9335"/>
                    <a:pt x="346" y="9597"/>
                    <a:pt x="500" y="9847"/>
                  </a:cubicBezTo>
                  <a:cubicBezTo>
                    <a:pt x="631" y="10049"/>
                    <a:pt x="786" y="10251"/>
                    <a:pt x="953" y="10442"/>
                  </a:cubicBezTo>
                  <a:cubicBezTo>
                    <a:pt x="1298" y="10811"/>
                    <a:pt x="1703" y="11121"/>
                    <a:pt x="2143" y="11359"/>
                  </a:cubicBezTo>
                  <a:cubicBezTo>
                    <a:pt x="2596" y="11609"/>
                    <a:pt x="3084" y="11787"/>
                    <a:pt x="3596" y="11918"/>
                  </a:cubicBezTo>
                  <a:cubicBezTo>
                    <a:pt x="4096" y="12037"/>
                    <a:pt x="4608" y="12121"/>
                    <a:pt x="5120" y="12133"/>
                  </a:cubicBezTo>
                  <a:lnTo>
                    <a:pt x="5406" y="12133"/>
                  </a:lnTo>
                  <a:cubicBezTo>
                    <a:pt x="5810" y="12133"/>
                    <a:pt x="6215" y="12097"/>
                    <a:pt x="6620" y="12037"/>
                  </a:cubicBezTo>
                  <a:cubicBezTo>
                    <a:pt x="7180" y="11930"/>
                    <a:pt x="7715" y="11775"/>
                    <a:pt x="8239" y="11573"/>
                  </a:cubicBezTo>
                  <a:cubicBezTo>
                    <a:pt x="8775" y="11359"/>
                    <a:pt x="9263" y="11073"/>
                    <a:pt x="9716" y="10716"/>
                  </a:cubicBezTo>
                  <a:cubicBezTo>
                    <a:pt x="10121" y="10406"/>
                    <a:pt x="10454" y="10001"/>
                    <a:pt x="10716" y="9561"/>
                  </a:cubicBezTo>
                  <a:cubicBezTo>
                    <a:pt x="10817" y="9572"/>
                    <a:pt x="10919" y="9578"/>
                    <a:pt x="11022" y="9578"/>
                  </a:cubicBezTo>
                  <a:cubicBezTo>
                    <a:pt x="11344" y="9578"/>
                    <a:pt x="11668" y="9520"/>
                    <a:pt x="11966" y="9394"/>
                  </a:cubicBezTo>
                  <a:cubicBezTo>
                    <a:pt x="12180" y="9299"/>
                    <a:pt x="12359" y="9192"/>
                    <a:pt x="12526" y="9037"/>
                  </a:cubicBezTo>
                  <a:cubicBezTo>
                    <a:pt x="12704" y="8894"/>
                    <a:pt x="12835" y="8704"/>
                    <a:pt x="12942" y="8501"/>
                  </a:cubicBezTo>
                  <a:cubicBezTo>
                    <a:pt x="13002" y="8406"/>
                    <a:pt x="13038" y="8299"/>
                    <a:pt x="13073" y="8180"/>
                  </a:cubicBezTo>
                  <a:cubicBezTo>
                    <a:pt x="13157" y="7870"/>
                    <a:pt x="13145" y="7537"/>
                    <a:pt x="13038" y="7239"/>
                  </a:cubicBezTo>
                  <a:cubicBezTo>
                    <a:pt x="12895" y="6834"/>
                    <a:pt x="12597" y="6501"/>
                    <a:pt x="12204" y="6322"/>
                  </a:cubicBezTo>
                  <a:cubicBezTo>
                    <a:pt x="12133" y="6299"/>
                    <a:pt x="12061" y="6275"/>
                    <a:pt x="11978" y="6251"/>
                  </a:cubicBezTo>
                  <a:cubicBezTo>
                    <a:pt x="11895" y="6227"/>
                    <a:pt x="11799" y="6215"/>
                    <a:pt x="11716" y="6215"/>
                  </a:cubicBezTo>
                  <a:lnTo>
                    <a:pt x="11633" y="6215"/>
                  </a:lnTo>
                  <a:cubicBezTo>
                    <a:pt x="11466" y="6215"/>
                    <a:pt x="11311" y="6239"/>
                    <a:pt x="11156" y="6287"/>
                  </a:cubicBezTo>
                  <a:cubicBezTo>
                    <a:pt x="10978" y="6346"/>
                    <a:pt x="10799" y="6429"/>
                    <a:pt x="10633" y="6525"/>
                  </a:cubicBezTo>
                  <a:cubicBezTo>
                    <a:pt x="10573" y="6560"/>
                    <a:pt x="10502" y="6620"/>
                    <a:pt x="10430" y="6668"/>
                  </a:cubicBezTo>
                  <a:cubicBezTo>
                    <a:pt x="10454" y="6620"/>
                    <a:pt x="10466" y="6572"/>
                    <a:pt x="10478" y="6525"/>
                  </a:cubicBezTo>
                  <a:cubicBezTo>
                    <a:pt x="10513" y="6406"/>
                    <a:pt x="10549" y="6275"/>
                    <a:pt x="10585" y="6132"/>
                  </a:cubicBezTo>
                  <a:cubicBezTo>
                    <a:pt x="10656" y="5858"/>
                    <a:pt x="10716" y="5584"/>
                    <a:pt x="10775" y="5298"/>
                  </a:cubicBezTo>
                  <a:cubicBezTo>
                    <a:pt x="10871" y="4739"/>
                    <a:pt x="10906" y="4167"/>
                    <a:pt x="10894" y="3608"/>
                  </a:cubicBezTo>
                  <a:cubicBezTo>
                    <a:pt x="10871" y="3060"/>
                    <a:pt x="10775" y="2524"/>
                    <a:pt x="10597" y="2012"/>
                  </a:cubicBezTo>
                  <a:cubicBezTo>
                    <a:pt x="10466" y="1655"/>
                    <a:pt x="10275" y="1322"/>
                    <a:pt x="10025" y="1036"/>
                  </a:cubicBezTo>
                  <a:cubicBezTo>
                    <a:pt x="9799" y="786"/>
                    <a:pt x="9525" y="572"/>
                    <a:pt x="9216" y="429"/>
                  </a:cubicBezTo>
                  <a:cubicBezTo>
                    <a:pt x="8906" y="274"/>
                    <a:pt x="8573" y="167"/>
                    <a:pt x="8227" y="95"/>
                  </a:cubicBezTo>
                  <a:cubicBezTo>
                    <a:pt x="7977" y="48"/>
                    <a:pt x="7715" y="24"/>
                    <a:pt x="7465" y="12"/>
                  </a:cubicBezTo>
                  <a:cubicBezTo>
                    <a:pt x="7323" y="0"/>
                    <a:pt x="7180" y="0"/>
                    <a:pt x="7025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593;p81">
              <a:extLst>
                <a:ext uri="{FF2B5EF4-FFF2-40B4-BE49-F238E27FC236}">
                  <a16:creationId xmlns:a16="http://schemas.microsoft.com/office/drawing/2014/main" id="{241F3248-C6F2-DFCB-B99B-09BDCA8C97FD}"/>
                </a:ext>
              </a:extLst>
            </p:cNvPr>
            <p:cNvSpPr/>
            <p:nvPr/>
          </p:nvSpPr>
          <p:spPr>
            <a:xfrm>
              <a:off x="2456508" y="1725721"/>
              <a:ext cx="938076" cy="817890"/>
            </a:xfrm>
            <a:custGeom>
              <a:avLst/>
              <a:gdLst/>
              <a:ahLst/>
              <a:cxnLst/>
              <a:rect l="l" t="t" r="r" b="b"/>
              <a:pathLst>
                <a:path w="12824" h="11181" extrusionOk="0">
                  <a:moveTo>
                    <a:pt x="6704" y="0"/>
                  </a:moveTo>
                  <a:cubicBezTo>
                    <a:pt x="6406" y="0"/>
                    <a:pt x="6085" y="12"/>
                    <a:pt x="5668" y="48"/>
                  </a:cubicBezTo>
                  <a:lnTo>
                    <a:pt x="5656" y="48"/>
                  </a:lnTo>
                  <a:cubicBezTo>
                    <a:pt x="5263" y="83"/>
                    <a:pt x="4858" y="131"/>
                    <a:pt x="4477" y="167"/>
                  </a:cubicBezTo>
                  <a:lnTo>
                    <a:pt x="4442" y="167"/>
                  </a:lnTo>
                  <a:cubicBezTo>
                    <a:pt x="4120" y="203"/>
                    <a:pt x="3751" y="250"/>
                    <a:pt x="3382" y="286"/>
                  </a:cubicBezTo>
                  <a:lnTo>
                    <a:pt x="3263" y="286"/>
                  </a:lnTo>
                  <a:cubicBezTo>
                    <a:pt x="2953" y="298"/>
                    <a:pt x="2715" y="310"/>
                    <a:pt x="2513" y="310"/>
                  </a:cubicBezTo>
                  <a:lnTo>
                    <a:pt x="2346" y="310"/>
                  </a:lnTo>
                  <a:cubicBezTo>
                    <a:pt x="2322" y="310"/>
                    <a:pt x="2299" y="322"/>
                    <a:pt x="2275" y="333"/>
                  </a:cubicBezTo>
                  <a:cubicBezTo>
                    <a:pt x="2263" y="322"/>
                    <a:pt x="2251" y="322"/>
                    <a:pt x="2239" y="322"/>
                  </a:cubicBezTo>
                  <a:cubicBezTo>
                    <a:pt x="2215" y="322"/>
                    <a:pt x="2203" y="322"/>
                    <a:pt x="2180" y="333"/>
                  </a:cubicBezTo>
                  <a:cubicBezTo>
                    <a:pt x="1918" y="453"/>
                    <a:pt x="1679" y="619"/>
                    <a:pt x="1453" y="810"/>
                  </a:cubicBezTo>
                  <a:cubicBezTo>
                    <a:pt x="1239" y="988"/>
                    <a:pt x="1048" y="1191"/>
                    <a:pt x="882" y="1417"/>
                  </a:cubicBezTo>
                  <a:cubicBezTo>
                    <a:pt x="548" y="1869"/>
                    <a:pt x="310" y="2381"/>
                    <a:pt x="167" y="2929"/>
                  </a:cubicBezTo>
                  <a:cubicBezTo>
                    <a:pt x="96" y="3179"/>
                    <a:pt x="48" y="3441"/>
                    <a:pt x="1" y="3703"/>
                  </a:cubicBezTo>
                  <a:cubicBezTo>
                    <a:pt x="120" y="3536"/>
                    <a:pt x="239" y="3381"/>
                    <a:pt x="370" y="3227"/>
                  </a:cubicBezTo>
                  <a:cubicBezTo>
                    <a:pt x="548" y="3024"/>
                    <a:pt x="739" y="2846"/>
                    <a:pt x="941" y="2667"/>
                  </a:cubicBezTo>
                  <a:cubicBezTo>
                    <a:pt x="1334" y="2322"/>
                    <a:pt x="1775" y="2024"/>
                    <a:pt x="2239" y="1774"/>
                  </a:cubicBezTo>
                  <a:lnTo>
                    <a:pt x="2251" y="1774"/>
                  </a:lnTo>
                  <a:cubicBezTo>
                    <a:pt x="2251" y="1774"/>
                    <a:pt x="2263" y="1786"/>
                    <a:pt x="2263" y="1786"/>
                  </a:cubicBezTo>
                  <a:cubicBezTo>
                    <a:pt x="2275" y="1798"/>
                    <a:pt x="2275" y="1798"/>
                    <a:pt x="2263" y="1810"/>
                  </a:cubicBezTo>
                  <a:cubicBezTo>
                    <a:pt x="2346" y="1905"/>
                    <a:pt x="2418" y="2000"/>
                    <a:pt x="2477" y="2108"/>
                  </a:cubicBezTo>
                  <a:cubicBezTo>
                    <a:pt x="2549" y="2215"/>
                    <a:pt x="2608" y="2286"/>
                    <a:pt x="2680" y="2381"/>
                  </a:cubicBezTo>
                  <a:cubicBezTo>
                    <a:pt x="2739" y="2477"/>
                    <a:pt x="2811" y="2572"/>
                    <a:pt x="2894" y="2667"/>
                  </a:cubicBezTo>
                  <a:cubicBezTo>
                    <a:pt x="2965" y="2762"/>
                    <a:pt x="3037" y="2846"/>
                    <a:pt x="3120" y="2929"/>
                  </a:cubicBezTo>
                  <a:cubicBezTo>
                    <a:pt x="3180" y="2977"/>
                    <a:pt x="3227" y="3024"/>
                    <a:pt x="3287" y="3072"/>
                  </a:cubicBezTo>
                  <a:cubicBezTo>
                    <a:pt x="3346" y="3120"/>
                    <a:pt x="3394" y="3167"/>
                    <a:pt x="3442" y="3203"/>
                  </a:cubicBezTo>
                  <a:cubicBezTo>
                    <a:pt x="3549" y="3298"/>
                    <a:pt x="3656" y="3381"/>
                    <a:pt x="3775" y="3465"/>
                  </a:cubicBezTo>
                  <a:cubicBezTo>
                    <a:pt x="4001" y="3632"/>
                    <a:pt x="4227" y="3774"/>
                    <a:pt x="4477" y="3917"/>
                  </a:cubicBezTo>
                  <a:cubicBezTo>
                    <a:pt x="5097" y="4263"/>
                    <a:pt x="5763" y="4524"/>
                    <a:pt x="6454" y="4703"/>
                  </a:cubicBezTo>
                  <a:cubicBezTo>
                    <a:pt x="6692" y="4763"/>
                    <a:pt x="6942" y="4810"/>
                    <a:pt x="7192" y="4846"/>
                  </a:cubicBezTo>
                  <a:cubicBezTo>
                    <a:pt x="7442" y="4870"/>
                    <a:pt x="7704" y="4882"/>
                    <a:pt x="7954" y="4882"/>
                  </a:cubicBezTo>
                  <a:cubicBezTo>
                    <a:pt x="8073" y="4882"/>
                    <a:pt x="8192" y="4870"/>
                    <a:pt x="8311" y="4858"/>
                  </a:cubicBezTo>
                  <a:cubicBezTo>
                    <a:pt x="8371" y="4858"/>
                    <a:pt x="8430" y="4846"/>
                    <a:pt x="8490" y="4834"/>
                  </a:cubicBezTo>
                  <a:cubicBezTo>
                    <a:pt x="8549" y="4822"/>
                    <a:pt x="8597" y="4822"/>
                    <a:pt x="8657" y="4810"/>
                  </a:cubicBezTo>
                  <a:cubicBezTo>
                    <a:pt x="8668" y="4810"/>
                    <a:pt x="8680" y="4810"/>
                    <a:pt x="8680" y="4834"/>
                  </a:cubicBezTo>
                  <a:cubicBezTo>
                    <a:pt x="8680" y="4846"/>
                    <a:pt x="8680" y="4858"/>
                    <a:pt x="8668" y="4858"/>
                  </a:cubicBezTo>
                  <a:cubicBezTo>
                    <a:pt x="8668" y="4858"/>
                    <a:pt x="8668" y="4858"/>
                    <a:pt x="8668" y="4870"/>
                  </a:cubicBezTo>
                  <a:cubicBezTo>
                    <a:pt x="8621" y="5048"/>
                    <a:pt x="8597" y="5227"/>
                    <a:pt x="8585" y="5417"/>
                  </a:cubicBezTo>
                  <a:cubicBezTo>
                    <a:pt x="8561" y="5727"/>
                    <a:pt x="8573" y="6025"/>
                    <a:pt x="8633" y="6322"/>
                  </a:cubicBezTo>
                  <a:cubicBezTo>
                    <a:pt x="8657" y="6453"/>
                    <a:pt x="8692" y="6584"/>
                    <a:pt x="8728" y="6703"/>
                  </a:cubicBezTo>
                  <a:cubicBezTo>
                    <a:pt x="8776" y="6822"/>
                    <a:pt x="8823" y="6941"/>
                    <a:pt x="8883" y="7061"/>
                  </a:cubicBezTo>
                  <a:cubicBezTo>
                    <a:pt x="8930" y="7168"/>
                    <a:pt x="8990" y="7287"/>
                    <a:pt x="9061" y="7394"/>
                  </a:cubicBezTo>
                  <a:cubicBezTo>
                    <a:pt x="9121" y="7501"/>
                    <a:pt x="9169" y="7596"/>
                    <a:pt x="9228" y="7703"/>
                  </a:cubicBezTo>
                  <a:cubicBezTo>
                    <a:pt x="9276" y="7811"/>
                    <a:pt x="9323" y="7918"/>
                    <a:pt x="9359" y="8025"/>
                  </a:cubicBezTo>
                  <a:cubicBezTo>
                    <a:pt x="9371" y="8084"/>
                    <a:pt x="9395" y="8132"/>
                    <a:pt x="9407" y="8192"/>
                  </a:cubicBezTo>
                  <a:cubicBezTo>
                    <a:pt x="9419" y="8251"/>
                    <a:pt x="9419" y="8311"/>
                    <a:pt x="9430" y="8370"/>
                  </a:cubicBezTo>
                  <a:cubicBezTo>
                    <a:pt x="9430" y="8489"/>
                    <a:pt x="9419" y="8620"/>
                    <a:pt x="9395" y="8739"/>
                  </a:cubicBezTo>
                  <a:cubicBezTo>
                    <a:pt x="9359" y="8858"/>
                    <a:pt x="9323" y="8977"/>
                    <a:pt x="9276" y="9085"/>
                  </a:cubicBezTo>
                  <a:cubicBezTo>
                    <a:pt x="9228" y="9204"/>
                    <a:pt x="9180" y="9311"/>
                    <a:pt x="9133" y="9430"/>
                  </a:cubicBezTo>
                  <a:cubicBezTo>
                    <a:pt x="9085" y="9525"/>
                    <a:pt x="9049" y="9620"/>
                    <a:pt x="9014" y="9716"/>
                  </a:cubicBezTo>
                  <a:cubicBezTo>
                    <a:pt x="8883" y="10085"/>
                    <a:pt x="8799" y="10466"/>
                    <a:pt x="8764" y="10859"/>
                  </a:cubicBezTo>
                  <a:cubicBezTo>
                    <a:pt x="8752" y="10966"/>
                    <a:pt x="8752" y="11073"/>
                    <a:pt x="8752" y="11180"/>
                  </a:cubicBezTo>
                  <a:cubicBezTo>
                    <a:pt x="8978" y="11049"/>
                    <a:pt x="9192" y="10894"/>
                    <a:pt x="9407" y="10728"/>
                  </a:cubicBezTo>
                  <a:cubicBezTo>
                    <a:pt x="9811" y="10418"/>
                    <a:pt x="10145" y="10013"/>
                    <a:pt x="10407" y="9561"/>
                  </a:cubicBezTo>
                  <a:cubicBezTo>
                    <a:pt x="10514" y="9585"/>
                    <a:pt x="10621" y="9585"/>
                    <a:pt x="10728" y="9585"/>
                  </a:cubicBezTo>
                  <a:cubicBezTo>
                    <a:pt x="10752" y="9585"/>
                    <a:pt x="10775" y="9586"/>
                    <a:pt x="10798" y="9586"/>
                  </a:cubicBezTo>
                  <a:cubicBezTo>
                    <a:pt x="11096" y="9586"/>
                    <a:pt x="11392" y="9516"/>
                    <a:pt x="11657" y="9406"/>
                  </a:cubicBezTo>
                  <a:cubicBezTo>
                    <a:pt x="11871" y="9323"/>
                    <a:pt x="12050" y="9204"/>
                    <a:pt x="12217" y="9049"/>
                  </a:cubicBezTo>
                  <a:cubicBezTo>
                    <a:pt x="12395" y="8906"/>
                    <a:pt x="12526" y="8715"/>
                    <a:pt x="12633" y="8513"/>
                  </a:cubicBezTo>
                  <a:cubicBezTo>
                    <a:pt x="12693" y="8418"/>
                    <a:pt x="12728" y="8311"/>
                    <a:pt x="12764" y="8192"/>
                  </a:cubicBezTo>
                  <a:cubicBezTo>
                    <a:pt x="12788" y="8084"/>
                    <a:pt x="12812" y="7977"/>
                    <a:pt x="12812" y="7870"/>
                  </a:cubicBezTo>
                  <a:cubicBezTo>
                    <a:pt x="12824" y="7656"/>
                    <a:pt x="12800" y="7442"/>
                    <a:pt x="12728" y="7239"/>
                  </a:cubicBezTo>
                  <a:cubicBezTo>
                    <a:pt x="12586" y="6834"/>
                    <a:pt x="12288" y="6513"/>
                    <a:pt x="11895" y="6334"/>
                  </a:cubicBezTo>
                  <a:cubicBezTo>
                    <a:pt x="11824" y="6299"/>
                    <a:pt x="11752" y="6275"/>
                    <a:pt x="11669" y="6263"/>
                  </a:cubicBezTo>
                  <a:cubicBezTo>
                    <a:pt x="11585" y="6239"/>
                    <a:pt x="11490" y="6227"/>
                    <a:pt x="11407" y="6227"/>
                  </a:cubicBezTo>
                  <a:lnTo>
                    <a:pt x="11324" y="6227"/>
                  </a:lnTo>
                  <a:cubicBezTo>
                    <a:pt x="11157" y="6227"/>
                    <a:pt x="11002" y="6251"/>
                    <a:pt x="10847" y="6299"/>
                  </a:cubicBezTo>
                  <a:cubicBezTo>
                    <a:pt x="10657" y="6346"/>
                    <a:pt x="10490" y="6429"/>
                    <a:pt x="10323" y="6537"/>
                  </a:cubicBezTo>
                  <a:cubicBezTo>
                    <a:pt x="10252" y="6572"/>
                    <a:pt x="10192" y="6620"/>
                    <a:pt x="10121" y="6668"/>
                  </a:cubicBezTo>
                  <a:cubicBezTo>
                    <a:pt x="10133" y="6632"/>
                    <a:pt x="10145" y="6596"/>
                    <a:pt x="10157" y="6560"/>
                  </a:cubicBezTo>
                  <a:lnTo>
                    <a:pt x="10157" y="6549"/>
                  </a:lnTo>
                  <a:cubicBezTo>
                    <a:pt x="10204" y="6418"/>
                    <a:pt x="10240" y="6275"/>
                    <a:pt x="10276" y="6144"/>
                  </a:cubicBezTo>
                  <a:cubicBezTo>
                    <a:pt x="10347" y="5870"/>
                    <a:pt x="10407" y="5584"/>
                    <a:pt x="10454" y="5310"/>
                  </a:cubicBezTo>
                  <a:cubicBezTo>
                    <a:pt x="10562" y="4751"/>
                    <a:pt x="10597" y="4179"/>
                    <a:pt x="10585" y="3608"/>
                  </a:cubicBezTo>
                  <a:cubicBezTo>
                    <a:pt x="10562" y="3072"/>
                    <a:pt x="10454" y="2536"/>
                    <a:pt x="10276" y="2012"/>
                  </a:cubicBezTo>
                  <a:cubicBezTo>
                    <a:pt x="10145" y="1655"/>
                    <a:pt x="9954" y="1334"/>
                    <a:pt x="9704" y="1048"/>
                  </a:cubicBezTo>
                  <a:cubicBezTo>
                    <a:pt x="9478" y="798"/>
                    <a:pt x="9204" y="584"/>
                    <a:pt x="8895" y="429"/>
                  </a:cubicBezTo>
                  <a:cubicBezTo>
                    <a:pt x="8585" y="274"/>
                    <a:pt x="8252" y="167"/>
                    <a:pt x="7906" y="107"/>
                  </a:cubicBezTo>
                  <a:cubicBezTo>
                    <a:pt x="7656" y="60"/>
                    <a:pt x="7394" y="24"/>
                    <a:pt x="7144" y="12"/>
                  </a:cubicBezTo>
                  <a:cubicBezTo>
                    <a:pt x="6990" y="12"/>
                    <a:pt x="6859" y="0"/>
                    <a:pt x="6704" y="0"/>
                  </a:cubicBez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594;p81">
              <a:extLst>
                <a:ext uri="{FF2B5EF4-FFF2-40B4-BE49-F238E27FC236}">
                  <a16:creationId xmlns:a16="http://schemas.microsoft.com/office/drawing/2014/main" id="{B090FD44-BF8D-3DA0-739E-7B03697D9D3C}"/>
                </a:ext>
              </a:extLst>
            </p:cNvPr>
            <p:cNvSpPr/>
            <p:nvPr/>
          </p:nvSpPr>
          <p:spPr>
            <a:xfrm>
              <a:off x="3008721" y="3662655"/>
              <a:ext cx="520901" cy="760394"/>
            </a:xfrm>
            <a:custGeom>
              <a:avLst/>
              <a:gdLst/>
              <a:ahLst/>
              <a:cxnLst/>
              <a:rect l="l" t="t" r="r" b="b"/>
              <a:pathLst>
                <a:path w="7121" h="10395" extrusionOk="0">
                  <a:moveTo>
                    <a:pt x="2393" y="1"/>
                  </a:moveTo>
                  <a:lnTo>
                    <a:pt x="2382" y="12"/>
                  </a:lnTo>
                  <a:cubicBezTo>
                    <a:pt x="2286" y="12"/>
                    <a:pt x="2203" y="24"/>
                    <a:pt x="2120" y="48"/>
                  </a:cubicBezTo>
                  <a:cubicBezTo>
                    <a:pt x="1941" y="84"/>
                    <a:pt x="1774" y="143"/>
                    <a:pt x="1608" y="239"/>
                  </a:cubicBezTo>
                  <a:cubicBezTo>
                    <a:pt x="1298" y="393"/>
                    <a:pt x="1024" y="608"/>
                    <a:pt x="774" y="870"/>
                  </a:cubicBezTo>
                  <a:cubicBezTo>
                    <a:pt x="655" y="989"/>
                    <a:pt x="560" y="1108"/>
                    <a:pt x="465" y="1251"/>
                  </a:cubicBezTo>
                  <a:cubicBezTo>
                    <a:pt x="405" y="1334"/>
                    <a:pt x="346" y="1429"/>
                    <a:pt x="310" y="1525"/>
                  </a:cubicBezTo>
                  <a:lnTo>
                    <a:pt x="203" y="1144"/>
                  </a:lnTo>
                  <a:cubicBezTo>
                    <a:pt x="203" y="1096"/>
                    <a:pt x="155" y="1072"/>
                    <a:pt x="119" y="1060"/>
                  </a:cubicBezTo>
                  <a:cubicBezTo>
                    <a:pt x="107" y="1060"/>
                    <a:pt x="96" y="1072"/>
                    <a:pt x="84" y="1072"/>
                  </a:cubicBezTo>
                  <a:cubicBezTo>
                    <a:pt x="24" y="1108"/>
                    <a:pt x="0" y="1179"/>
                    <a:pt x="24" y="1239"/>
                  </a:cubicBezTo>
                  <a:cubicBezTo>
                    <a:pt x="346" y="2477"/>
                    <a:pt x="798" y="3691"/>
                    <a:pt x="1381" y="4834"/>
                  </a:cubicBezTo>
                  <a:cubicBezTo>
                    <a:pt x="1953" y="5977"/>
                    <a:pt x="2643" y="7049"/>
                    <a:pt x="3429" y="8037"/>
                  </a:cubicBezTo>
                  <a:cubicBezTo>
                    <a:pt x="4108" y="8895"/>
                    <a:pt x="4894" y="9668"/>
                    <a:pt x="5751" y="10347"/>
                  </a:cubicBezTo>
                  <a:cubicBezTo>
                    <a:pt x="5775" y="10371"/>
                    <a:pt x="5787" y="10383"/>
                    <a:pt x="5811" y="10383"/>
                  </a:cubicBezTo>
                  <a:cubicBezTo>
                    <a:pt x="5822" y="10383"/>
                    <a:pt x="5846" y="10371"/>
                    <a:pt x="5858" y="10371"/>
                  </a:cubicBezTo>
                  <a:cubicBezTo>
                    <a:pt x="5870" y="10383"/>
                    <a:pt x="5894" y="10395"/>
                    <a:pt x="5906" y="10395"/>
                  </a:cubicBezTo>
                  <a:lnTo>
                    <a:pt x="5918" y="10395"/>
                  </a:lnTo>
                  <a:cubicBezTo>
                    <a:pt x="6001" y="10383"/>
                    <a:pt x="6072" y="10359"/>
                    <a:pt x="6144" y="10335"/>
                  </a:cubicBezTo>
                  <a:cubicBezTo>
                    <a:pt x="6215" y="10299"/>
                    <a:pt x="6287" y="10264"/>
                    <a:pt x="6346" y="10228"/>
                  </a:cubicBezTo>
                  <a:cubicBezTo>
                    <a:pt x="6477" y="10145"/>
                    <a:pt x="6596" y="10038"/>
                    <a:pt x="6703" y="9930"/>
                  </a:cubicBezTo>
                  <a:cubicBezTo>
                    <a:pt x="6930" y="9645"/>
                    <a:pt x="7073" y="9311"/>
                    <a:pt x="7120" y="8954"/>
                  </a:cubicBezTo>
                  <a:cubicBezTo>
                    <a:pt x="7120" y="8930"/>
                    <a:pt x="7120" y="8906"/>
                    <a:pt x="7120" y="8883"/>
                  </a:cubicBezTo>
                  <a:cubicBezTo>
                    <a:pt x="7120" y="8847"/>
                    <a:pt x="7108" y="8799"/>
                    <a:pt x="7084" y="8764"/>
                  </a:cubicBezTo>
                  <a:cubicBezTo>
                    <a:pt x="6823" y="8466"/>
                    <a:pt x="6584" y="8192"/>
                    <a:pt x="6382" y="7918"/>
                  </a:cubicBezTo>
                  <a:lnTo>
                    <a:pt x="6382" y="7918"/>
                  </a:lnTo>
                  <a:lnTo>
                    <a:pt x="6394" y="7942"/>
                  </a:lnTo>
                  <a:cubicBezTo>
                    <a:pt x="5632" y="6918"/>
                    <a:pt x="4989" y="5823"/>
                    <a:pt x="4477" y="4668"/>
                  </a:cubicBezTo>
                  <a:lnTo>
                    <a:pt x="4417" y="4513"/>
                  </a:lnTo>
                  <a:lnTo>
                    <a:pt x="4429" y="4537"/>
                  </a:lnTo>
                  <a:cubicBezTo>
                    <a:pt x="3906" y="3322"/>
                    <a:pt x="3501" y="2060"/>
                    <a:pt x="3239" y="774"/>
                  </a:cubicBezTo>
                  <a:lnTo>
                    <a:pt x="3239" y="751"/>
                  </a:lnTo>
                  <a:cubicBezTo>
                    <a:pt x="3239" y="751"/>
                    <a:pt x="3239" y="739"/>
                    <a:pt x="3239" y="739"/>
                  </a:cubicBezTo>
                  <a:cubicBezTo>
                    <a:pt x="3215" y="644"/>
                    <a:pt x="3203" y="560"/>
                    <a:pt x="3179" y="477"/>
                  </a:cubicBezTo>
                  <a:cubicBezTo>
                    <a:pt x="3155" y="358"/>
                    <a:pt x="3144" y="239"/>
                    <a:pt x="3120" y="120"/>
                  </a:cubicBezTo>
                  <a:cubicBezTo>
                    <a:pt x="3120" y="84"/>
                    <a:pt x="3108" y="60"/>
                    <a:pt x="3084" y="36"/>
                  </a:cubicBezTo>
                  <a:cubicBezTo>
                    <a:pt x="3067" y="19"/>
                    <a:pt x="3055" y="8"/>
                    <a:pt x="3041" y="8"/>
                  </a:cubicBezTo>
                  <a:cubicBezTo>
                    <a:pt x="3036" y="8"/>
                    <a:pt x="3031" y="9"/>
                    <a:pt x="3024" y="12"/>
                  </a:cubicBezTo>
                  <a:lnTo>
                    <a:pt x="3013" y="12"/>
                  </a:lnTo>
                  <a:cubicBezTo>
                    <a:pt x="2977" y="12"/>
                    <a:pt x="2953" y="24"/>
                    <a:pt x="2941" y="48"/>
                  </a:cubicBezTo>
                  <a:cubicBezTo>
                    <a:pt x="2929" y="84"/>
                    <a:pt x="2917" y="108"/>
                    <a:pt x="2917" y="143"/>
                  </a:cubicBezTo>
                  <a:lnTo>
                    <a:pt x="2917" y="167"/>
                  </a:lnTo>
                  <a:lnTo>
                    <a:pt x="2917" y="191"/>
                  </a:lnTo>
                  <a:cubicBezTo>
                    <a:pt x="2822" y="108"/>
                    <a:pt x="2715" y="48"/>
                    <a:pt x="2596" y="24"/>
                  </a:cubicBezTo>
                  <a:cubicBezTo>
                    <a:pt x="2524" y="12"/>
                    <a:pt x="2453" y="1"/>
                    <a:pt x="2393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595;p81">
              <a:extLst>
                <a:ext uri="{FF2B5EF4-FFF2-40B4-BE49-F238E27FC236}">
                  <a16:creationId xmlns:a16="http://schemas.microsoft.com/office/drawing/2014/main" id="{3F1877BE-334C-58E3-2564-8A81467C5528}"/>
                </a:ext>
              </a:extLst>
            </p:cNvPr>
            <p:cNvSpPr/>
            <p:nvPr/>
          </p:nvSpPr>
          <p:spPr>
            <a:xfrm>
              <a:off x="2615903" y="3652194"/>
              <a:ext cx="303134" cy="841079"/>
            </a:xfrm>
            <a:custGeom>
              <a:avLst/>
              <a:gdLst/>
              <a:ahLst/>
              <a:cxnLst/>
              <a:rect l="l" t="t" r="r" b="b"/>
              <a:pathLst>
                <a:path w="4144" h="11498" extrusionOk="0">
                  <a:moveTo>
                    <a:pt x="560" y="1"/>
                  </a:moveTo>
                  <a:lnTo>
                    <a:pt x="560" y="13"/>
                  </a:lnTo>
                  <a:lnTo>
                    <a:pt x="536" y="13"/>
                  </a:lnTo>
                  <a:cubicBezTo>
                    <a:pt x="501" y="25"/>
                    <a:pt x="477" y="48"/>
                    <a:pt x="465" y="72"/>
                  </a:cubicBezTo>
                  <a:cubicBezTo>
                    <a:pt x="453" y="108"/>
                    <a:pt x="453" y="144"/>
                    <a:pt x="465" y="179"/>
                  </a:cubicBezTo>
                  <a:cubicBezTo>
                    <a:pt x="524" y="501"/>
                    <a:pt x="584" y="798"/>
                    <a:pt x="620" y="1072"/>
                  </a:cubicBezTo>
                  <a:lnTo>
                    <a:pt x="620" y="1096"/>
                  </a:lnTo>
                  <a:cubicBezTo>
                    <a:pt x="858" y="2513"/>
                    <a:pt x="965" y="3965"/>
                    <a:pt x="941" y="5406"/>
                  </a:cubicBezTo>
                  <a:cubicBezTo>
                    <a:pt x="941" y="5823"/>
                    <a:pt x="917" y="6263"/>
                    <a:pt x="894" y="6680"/>
                  </a:cubicBezTo>
                  <a:cubicBezTo>
                    <a:pt x="798" y="8014"/>
                    <a:pt x="548" y="9323"/>
                    <a:pt x="143" y="10585"/>
                  </a:cubicBezTo>
                  <a:lnTo>
                    <a:pt x="132" y="10645"/>
                  </a:lnTo>
                  <a:lnTo>
                    <a:pt x="108" y="10704"/>
                  </a:lnTo>
                  <a:cubicBezTo>
                    <a:pt x="72" y="10716"/>
                    <a:pt x="36" y="10740"/>
                    <a:pt x="24" y="10788"/>
                  </a:cubicBezTo>
                  <a:cubicBezTo>
                    <a:pt x="1" y="10847"/>
                    <a:pt x="24" y="10919"/>
                    <a:pt x="72" y="10954"/>
                  </a:cubicBezTo>
                  <a:lnTo>
                    <a:pt x="143" y="10990"/>
                  </a:lnTo>
                  <a:cubicBezTo>
                    <a:pt x="405" y="11133"/>
                    <a:pt x="667" y="11264"/>
                    <a:pt x="941" y="11371"/>
                  </a:cubicBezTo>
                  <a:cubicBezTo>
                    <a:pt x="1084" y="11419"/>
                    <a:pt x="1251" y="11466"/>
                    <a:pt x="1405" y="11490"/>
                  </a:cubicBezTo>
                  <a:cubicBezTo>
                    <a:pt x="1466" y="11495"/>
                    <a:pt x="1527" y="11497"/>
                    <a:pt x="1589" y="11497"/>
                  </a:cubicBezTo>
                  <a:cubicBezTo>
                    <a:pt x="1694" y="11497"/>
                    <a:pt x="1800" y="11489"/>
                    <a:pt x="1906" y="11466"/>
                  </a:cubicBezTo>
                  <a:cubicBezTo>
                    <a:pt x="1917" y="11466"/>
                    <a:pt x="1929" y="11466"/>
                    <a:pt x="1941" y="11454"/>
                  </a:cubicBezTo>
                  <a:cubicBezTo>
                    <a:pt x="1953" y="11466"/>
                    <a:pt x="1965" y="11466"/>
                    <a:pt x="1989" y="11466"/>
                  </a:cubicBezTo>
                  <a:cubicBezTo>
                    <a:pt x="2025" y="11466"/>
                    <a:pt x="2060" y="11443"/>
                    <a:pt x="2084" y="11395"/>
                  </a:cubicBezTo>
                  <a:cubicBezTo>
                    <a:pt x="2620" y="10073"/>
                    <a:pt x="3084" y="8704"/>
                    <a:pt x="3453" y="7323"/>
                  </a:cubicBezTo>
                  <a:cubicBezTo>
                    <a:pt x="3834" y="5894"/>
                    <a:pt x="4049" y="4430"/>
                    <a:pt x="4108" y="2965"/>
                  </a:cubicBezTo>
                  <a:cubicBezTo>
                    <a:pt x="4144" y="2168"/>
                    <a:pt x="4096" y="1370"/>
                    <a:pt x="3989" y="584"/>
                  </a:cubicBezTo>
                  <a:cubicBezTo>
                    <a:pt x="3989" y="560"/>
                    <a:pt x="3977" y="525"/>
                    <a:pt x="3953" y="501"/>
                  </a:cubicBezTo>
                  <a:cubicBezTo>
                    <a:pt x="3930" y="477"/>
                    <a:pt x="3906" y="465"/>
                    <a:pt x="3870" y="465"/>
                  </a:cubicBezTo>
                  <a:cubicBezTo>
                    <a:pt x="3846" y="477"/>
                    <a:pt x="3811" y="489"/>
                    <a:pt x="3799" y="513"/>
                  </a:cubicBezTo>
                  <a:cubicBezTo>
                    <a:pt x="3775" y="536"/>
                    <a:pt x="3763" y="572"/>
                    <a:pt x="3763" y="608"/>
                  </a:cubicBezTo>
                  <a:cubicBezTo>
                    <a:pt x="3787" y="703"/>
                    <a:pt x="3799" y="810"/>
                    <a:pt x="3811" y="906"/>
                  </a:cubicBezTo>
                  <a:cubicBezTo>
                    <a:pt x="3739" y="822"/>
                    <a:pt x="3656" y="751"/>
                    <a:pt x="3572" y="679"/>
                  </a:cubicBezTo>
                  <a:cubicBezTo>
                    <a:pt x="3394" y="548"/>
                    <a:pt x="3191" y="453"/>
                    <a:pt x="2965" y="382"/>
                  </a:cubicBezTo>
                  <a:cubicBezTo>
                    <a:pt x="2628" y="279"/>
                    <a:pt x="2277" y="227"/>
                    <a:pt x="1922" y="227"/>
                  </a:cubicBezTo>
                  <a:cubicBezTo>
                    <a:pt x="1826" y="227"/>
                    <a:pt x="1729" y="231"/>
                    <a:pt x="1632" y="239"/>
                  </a:cubicBezTo>
                  <a:lnTo>
                    <a:pt x="1608" y="239"/>
                  </a:lnTo>
                  <a:cubicBezTo>
                    <a:pt x="1310" y="251"/>
                    <a:pt x="1013" y="298"/>
                    <a:pt x="715" y="358"/>
                  </a:cubicBezTo>
                  <a:cubicBezTo>
                    <a:pt x="703" y="275"/>
                    <a:pt x="691" y="179"/>
                    <a:pt x="667" y="96"/>
                  </a:cubicBezTo>
                  <a:cubicBezTo>
                    <a:pt x="667" y="60"/>
                    <a:pt x="643" y="36"/>
                    <a:pt x="620" y="25"/>
                  </a:cubicBezTo>
                  <a:cubicBezTo>
                    <a:pt x="596" y="13"/>
                    <a:pt x="584" y="1"/>
                    <a:pt x="560" y="1"/>
                  </a:cubicBezTo>
                  <a:close/>
                </a:path>
              </a:pathLst>
            </a:custGeom>
            <a:solidFill>
              <a:srgbClr val="B0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596;p81">
              <a:extLst>
                <a:ext uri="{FF2B5EF4-FFF2-40B4-BE49-F238E27FC236}">
                  <a16:creationId xmlns:a16="http://schemas.microsoft.com/office/drawing/2014/main" id="{C90ADC3D-10DC-1356-2016-0D8506B7F50B}"/>
                </a:ext>
              </a:extLst>
            </p:cNvPr>
            <p:cNvSpPr/>
            <p:nvPr/>
          </p:nvSpPr>
          <p:spPr>
            <a:xfrm>
              <a:off x="3158533" y="3664410"/>
              <a:ext cx="372772" cy="685489"/>
            </a:xfrm>
            <a:custGeom>
              <a:avLst/>
              <a:gdLst/>
              <a:ahLst/>
              <a:cxnLst/>
              <a:rect l="l" t="t" r="r" b="b"/>
              <a:pathLst>
                <a:path w="5096" h="9371" extrusionOk="0">
                  <a:moveTo>
                    <a:pt x="345" y="0"/>
                  </a:moveTo>
                  <a:cubicBezTo>
                    <a:pt x="250" y="0"/>
                    <a:pt x="167" y="12"/>
                    <a:pt x="83" y="36"/>
                  </a:cubicBezTo>
                  <a:lnTo>
                    <a:pt x="72" y="12"/>
                  </a:lnTo>
                  <a:lnTo>
                    <a:pt x="0" y="36"/>
                  </a:lnTo>
                  <a:cubicBezTo>
                    <a:pt x="60" y="417"/>
                    <a:pt x="131" y="798"/>
                    <a:pt x="214" y="1167"/>
                  </a:cubicBezTo>
                  <a:lnTo>
                    <a:pt x="238" y="1262"/>
                  </a:lnTo>
                  <a:cubicBezTo>
                    <a:pt x="512" y="2417"/>
                    <a:pt x="917" y="3548"/>
                    <a:pt x="1429" y="4620"/>
                  </a:cubicBezTo>
                  <a:cubicBezTo>
                    <a:pt x="1500" y="4763"/>
                    <a:pt x="1560" y="4894"/>
                    <a:pt x="1631" y="5025"/>
                  </a:cubicBezTo>
                  <a:cubicBezTo>
                    <a:pt x="2155" y="6037"/>
                    <a:pt x="2774" y="6977"/>
                    <a:pt x="3501" y="7858"/>
                  </a:cubicBezTo>
                  <a:cubicBezTo>
                    <a:pt x="3584" y="7954"/>
                    <a:pt x="3679" y="8061"/>
                    <a:pt x="3763" y="8156"/>
                  </a:cubicBezTo>
                  <a:cubicBezTo>
                    <a:pt x="4144" y="8585"/>
                    <a:pt x="4548" y="8990"/>
                    <a:pt x="4989" y="9371"/>
                  </a:cubicBezTo>
                  <a:cubicBezTo>
                    <a:pt x="5025" y="9240"/>
                    <a:pt x="5060" y="9097"/>
                    <a:pt x="5084" y="8966"/>
                  </a:cubicBezTo>
                  <a:cubicBezTo>
                    <a:pt x="5096" y="8930"/>
                    <a:pt x="5096" y="8906"/>
                    <a:pt x="5084" y="8882"/>
                  </a:cubicBezTo>
                  <a:cubicBezTo>
                    <a:pt x="5096" y="8847"/>
                    <a:pt x="5084" y="8799"/>
                    <a:pt x="5048" y="8763"/>
                  </a:cubicBezTo>
                  <a:cubicBezTo>
                    <a:pt x="4786" y="8466"/>
                    <a:pt x="4560" y="8192"/>
                    <a:pt x="4358" y="7918"/>
                  </a:cubicBezTo>
                  <a:lnTo>
                    <a:pt x="4358" y="7942"/>
                  </a:lnTo>
                  <a:cubicBezTo>
                    <a:pt x="3596" y="6930"/>
                    <a:pt x="2953" y="5823"/>
                    <a:pt x="2441" y="4668"/>
                  </a:cubicBezTo>
                  <a:lnTo>
                    <a:pt x="2381" y="4513"/>
                  </a:lnTo>
                  <a:lnTo>
                    <a:pt x="2381" y="4549"/>
                  </a:lnTo>
                  <a:cubicBezTo>
                    <a:pt x="1858" y="3334"/>
                    <a:pt x="1453" y="2072"/>
                    <a:pt x="1191" y="774"/>
                  </a:cubicBezTo>
                  <a:lnTo>
                    <a:pt x="1191" y="750"/>
                  </a:lnTo>
                  <a:cubicBezTo>
                    <a:pt x="1191" y="750"/>
                    <a:pt x="1191" y="739"/>
                    <a:pt x="1191" y="739"/>
                  </a:cubicBezTo>
                  <a:cubicBezTo>
                    <a:pt x="1167" y="655"/>
                    <a:pt x="1155" y="560"/>
                    <a:pt x="1131" y="477"/>
                  </a:cubicBezTo>
                  <a:cubicBezTo>
                    <a:pt x="1119" y="358"/>
                    <a:pt x="1096" y="239"/>
                    <a:pt x="1072" y="119"/>
                  </a:cubicBezTo>
                  <a:cubicBezTo>
                    <a:pt x="1072" y="84"/>
                    <a:pt x="1060" y="60"/>
                    <a:pt x="1036" y="36"/>
                  </a:cubicBezTo>
                  <a:cubicBezTo>
                    <a:pt x="1024" y="12"/>
                    <a:pt x="1000" y="12"/>
                    <a:pt x="976" y="0"/>
                  </a:cubicBezTo>
                  <a:lnTo>
                    <a:pt x="965" y="0"/>
                  </a:lnTo>
                  <a:cubicBezTo>
                    <a:pt x="929" y="12"/>
                    <a:pt x="905" y="24"/>
                    <a:pt x="893" y="48"/>
                  </a:cubicBezTo>
                  <a:cubicBezTo>
                    <a:pt x="881" y="84"/>
                    <a:pt x="869" y="119"/>
                    <a:pt x="869" y="143"/>
                  </a:cubicBezTo>
                  <a:lnTo>
                    <a:pt x="869" y="167"/>
                  </a:lnTo>
                  <a:lnTo>
                    <a:pt x="869" y="191"/>
                  </a:lnTo>
                  <a:cubicBezTo>
                    <a:pt x="786" y="108"/>
                    <a:pt x="667" y="48"/>
                    <a:pt x="548" y="24"/>
                  </a:cubicBezTo>
                  <a:cubicBezTo>
                    <a:pt x="476" y="12"/>
                    <a:pt x="417" y="0"/>
                    <a:pt x="345" y="0"/>
                  </a:cubicBez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597;p81">
              <a:extLst>
                <a:ext uri="{FF2B5EF4-FFF2-40B4-BE49-F238E27FC236}">
                  <a16:creationId xmlns:a16="http://schemas.microsoft.com/office/drawing/2014/main" id="{77B1E276-3D64-8B1C-DFBF-51B25BD1369C}"/>
                </a:ext>
              </a:extLst>
            </p:cNvPr>
            <p:cNvSpPr/>
            <p:nvPr/>
          </p:nvSpPr>
          <p:spPr>
            <a:xfrm>
              <a:off x="2498350" y="3499823"/>
              <a:ext cx="903183" cy="306645"/>
            </a:xfrm>
            <a:custGeom>
              <a:avLst/>
              <a:gdLst/>
              <a:ahLst/>
              <a:cxnLst/>
              <a:rect l="l" t="t" r="r" b="b"/>
              <a:pathLst>
                <a:path w="12347" h="4192" extrusionOk="0">
                  <a:moveTo>
                    <a:pt x="11144" y="0"/>
                  </a:moveTo>
                  <a:cubicBezTo>
                    <a:pt x="11121" y="0"/>
                    <a:pt x="11097" y="12"/>
                    <a:pt x="11085" y="24"/>
                  </a:cubicBezTo>
                  <a:cubicBezTo>
                    <a:pt x="11061" y="36"/>
                    <a:pt x="11049" y="60"/>
                    <a:pt x="11049" y="83"/>
                  </a:cubicBezTo>
                  <a:cubicBezTo>
                    <a:pt x="11037" y="107"/>
                    <a:pt x="11049" y="131"/>
                    <a:pt x="11061" y="143"/>
                  </a:cubicBezTo>
                  <a:cubicBezTo>
                    <a:pt x="11049" y="143"/>
                    <a:pt x="11037" y="143"/>
                    <a:pt x="11037" y="131"/>
                  </a:cubicBezTo>
                  <a:cubicBezTo>
                    <a:pt x="10990" y="119"/>
                    <a:pt x="10942" y="119"/>
                    <a:pt x="10894" y="119"/>
                  </a:cubicBezTo>
                  <a:lnTo>
                    <a:pt x="10859" y="119"/>
                  </a:lnTo>
                  <a:cubicBezTo>
                    <a:pt x="10787" y="119"/>
                    <a:pt x="10728" y="131"/>
                    <a:pt x="10668" y="143"/>
                  </a:cubicBezTo>
                  <a:cubicBezTo>
                    <a:pt x="10597" y="167"/>
                    <a:pt x="10513" y="179"/>
                    <a:pt x="10454" y="203"/>
                  </a:cubicBezTo>
                  <a:cubicBezTo>
                    <a:pt x="10335" y="250"/>
                    <a:pt x="10216" y="298"/>
                    <a:pt x="10109" y="345"/>
                  </a:cubicBezTo>
                  <a:lnTo>
                    <a:pt x="10073" y="357"/>
                  </a:lnTo>
                  <a:lnTo>
                    <a:pt x="10037" y="381"/>
                  </a:lnTo>
                  <a:cubicBezTo>
                    <a:pt x="9954" y="417"/>
                    <a:pt x="9859" y="453"/>
                    <a:pt x="9763" y="476"/>
                  </a:cubicBezTo>
                  <a:cubicBezTo>
                    <a:pt x="9692" y="500"/>
                    <a:pt x="9620" y="512"/>
                    <a:pt x="9549" y="524"/>
                  </a:cubicBezTo>
                  <a:lnTo>
                    <a:pt x="9501" y="536"/>
                  </a:lnTo>
                  <a:cubicBezTo>
                    <a:pt x="9406" y="548"/>
                    <a:pt x="9299" y="560"/>
                    <a:pt x="9204" y="584"/>
                  </a:cubicBezTo>
                  <a:cubicBezTo>
                    <a:pt x="9001" y="607"/>
                    <a:pt x="8799" y="631"/>
                    <a:pt x="8585" y="643"/>
                  </a:cubicBezTo>
                  <a:cubicBezTo>
                    <a:pt x="8287" y="667"/>
                    <a:pt x="7977" y="679"/>
                    <a:pt x="7632" y="679"/>
                  </a:cubicBezTo>
                  <a:lnTo>
                    <a:pt x="7346" y="679"/>
                  </a:lnTo>
                  <a:cubicBezTo>
                    <a:pt x="6727" y="667"/>
                    <a:pt x="6096" y="619"/>
                    <a:pt x="5489" y="584"/>
                  </a:cubicBezTo>
                  <a:cubicBezTo>
                    <a:pt x="4870" y="536"/>
                    <a:pt x="4275" y="500"/>
                    <a:pt x="3679" y="488"/>
                  </a:cubicBezTo>
                  <a:lnTo>
                    <a:pt x="3310" y="488"/>
                  </a:lnTo>
                  <a:cubicBezTo>
                    <a:pt x="3254" y="487"/>
                    <a:pt x="3198" y="487"/>
                    <a:pt x="3142" y="487"/>
                  </a:cubicBezTo>
                  <a:cubicBezTo>
                    <a:pt x="2532" y="487"/>
                    <a:pt x="1922" y="546"/>
                    <a:pt x="1322" y="655"/>
                  </a:cubicBezTo>
                  <a:lnTo>
                    <a:pt x="1369" y="572"/>
                  </a:lnTo>
                  <a:cubicBezTo>
                    <a:pt x="1381" y="548"/>
                    <a:pt x="1381" y="512"/>
                    <a:pt x="1369" y="488"/>
                  </a:cubicBezTo>
                  <a:cubicBezTo>
                    <a:pt x="1358" y="464"/>
                    <a:pt x="1334" y="453"/>
                    <a:pt x="1322" y="441"/>
                  </a:cubicBezTo>
                  <a:lnTo>
                    <a:pt x="1274" y="441"/>
                  </a:lnTo>
                  <a:cubicBezTo>
                    <a:pt x="1262" y="441"/>
                    <a:pt x="1250" y="441"/>
                    <a:pt x="1238" y="453"/>
                  </a:cubicBezTo>
                  <a:cubicBezTo>
                    <a:pt x="1215" y="464"/>
                    <a:pt x="1203" y="476"/>
                    <a:pt x="1191" y="500"/>
                  </a:cubicBezTo>
                  <a:lnTo>
                    <a:pt x="1179" y="500"/>
                  </a:lnTo>
                  <a:lnTo>
                    <a:pt x="1179" y="512"/>
                  </a:lnTo>
                  <a:cubicBezTo>
                    <a:pt x="846" y="1060"/>
                    <a:pt x="476" y="1572"/>
                    <a:pt x="48" y="2036"/>
                  </a:cubicBezTo>
                  <a:lnTo>
                    <a:pt x="36" y="2048"/>
                  </a:lnTo>
                  <a:cubicBezTo>
                    <a:pt x="12" y="2072"/>
                    <a:pt x="0" y="2096"/>
                    <a:pt x="0" y="2119"/>
                  </a:cubicBezTo>
                  <a:cubicBezTo>
                    <a:pt x="0" y="2143"/>
                    <a:pt x="0" y="2167"/>
                    <a:pt x="24" y="2191"/>
                  </a:cubicBezTo>
                  <a:cubicBezTo>
                    <a:pt x="405" y="2548"/>
                    <a:pt x="822" y="2858"/>
                    <a:pt x="1274" y="3120"/>
                  </a:cubicBezTo>
                  <a:cubicBezTo>
                    <a:pt x="1739" y="3381"/>
                    <a:pt x="2227" y="3596"/>
                    <a:pt x="2727" y="3751"/>
                  </a:cubicBezTo>
                  <a:cubicBezTo>
                    <a:pt x="3251" y="3917"/>
                    <a:pt x="3786" y="4036"/>
                    <a:pt x="4322" y="4108"/>
                  </a:cubicBezTo>
                  <a:cubicBezTo>
                    <a:pt x="4739" y="4155"/>
                    <a:pt x="5168" y="4191"/>
                    <a:pt x="5596" y="4191"/>
                  </a:cubicBezTo>
                  <a:lnTo>
                    <a:pt x="5965" y="4191"/>
                  </a:lnTo>
                  <a:cubicBezTo>
                    <a:pt x="7073" y="4155"/>
                    <a:pt x="8168" y="3941"/>
                    <a:pt x="9204" y="3560"/>
                  </a:cubicBezTo>
                  <a:cubicBezTo>
                    <a:pt x="9692" y="3381"/>
                    <a:pt x="10168" y="3155"/>
                    <a:pt x="10621" y="2881"/>
                  </a:cubicBezTo>
                  <a:cubicBezTo>
                    <a:pt x="11109" y="2596"/>
                    <a:pt x="11549" y="2250"/>
                    <a:pt x="11954" y="1869"/>
                  </a:cubicBezTo>
                  <a:cubicBezTo>
                    <a:pt x="12085" y="1738"/>
                    <a:pt x="12204" y="1607"/>
                    <a:pt x="12323" y="1465"/>
                  </a:cubicBezTo>
                  <a:cubicBezTo>
                    <a:pt x="12347" y="1441"/>
                    <a:pt x="12347" y="1429"/>
                    <a:pt x="12347" y="1405"/>
                  </a:cubicBezTo>
                  <a:cubicBezTo>
                    <a:pt x="12347" y="1393"/>
                    <a:pt x="12347" y="1381"/>
                    <a:pt x="12347" y="1369"/>
                  </a:cubicBezTo>
                  <a:cubicBezTo>
                    <a:pt x="12347" y="1346"/>
                    <a:pt x="12335" y="1322"/>
                    <a:pt x="12311" y="1310"/>
                  </a:cubicBezTo>
                  <a:cubicBezTo>
                    <a:pt x="12180" y="1191"/>
                    <a:pt x="12061" y="1084"/>
                    <a:pt x="11954" y="976"/>
                  </a:cubicBezTo>
                  <a:lnTo>
                    <a:pt x="11954" y="988"/>
                  </a:lnTo>
                  <a:cubicBezTo>
                    <a:pt x="11668" y="703"/>
                    <a:pt x="11418" y="381"/>
                    <a:pt x="11216" y="36"/>
                  </a:cubicBezTo>
                  <a:cubicBezTo>
                    <a:pt x="11204" y="24"/>
                    <a:pt x="11180" y="12"/>
                    <a:pt x="11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598;p81">
              <a:extLst>
                <a:ext uri="{FF2B5EF4-FFF2-40B4-BE49-F238E27FC236}">
                  <a16:creationId xmlns:a16="http://schemas.microsoft.com/office/drawing/2014/main" id="{4972CE25-B2EE-1F0C-FD42-E0D9D7421389}"/>
                </a:ext>
              </a:extLst>
            </p:cNvPr>
            <p:cNvSpPr/>
            <p:nvPr/>
          </p:nvSpPr>
          <p:spPr>
            <a:xfrm>
              <a:off x="2577572" y="3499823"/>
              <a:ext cx="824839" cy="306645"/>
            </a:xfrm>
            <a:custGeom>
              <a:avLst/>
              <a:gdLst/>
              <a:ahLst/>
              <a:cxnLst/>
              <a:rect l="l" t="t" r="r" b="b"/>
              <a:pathLst>
                <a:path w="11276" h="4192" extrusionOk="0">
                  <a:moveTo>
                    <a:pt x="10061" y="0"/>
                  </a:moveTo>
                  <a:cubicBezTo>
                    <a:pt x="10038" y="0"/>
                    <a:pt x="10014" y="0"/>
                    <a:pt x="10002" y="12"/>
                  </a:cubicBezTo>
                  <a:lnTo>
                    <a:pt x="10002" y="24"/>
                  </a:lnTo>
                  <a:cubicBezTo>
                    <a:pt x="9978" y="36"/>
                    <a:pt x="9966" y="60"/>
                    <a:pt x="9966" y="83"/>
                  </a:cubicBezTo>
                  <a:cubicBezTo>
                    <a:pt x="9966" y="107"/>
                    <a:pt x="9966" y="131"/>
                    <a:pt x="9978" y="143"/>
                  </a:cubicBezTo>
                  <a:cubicBezTo>
                    <a:pt x="9966" y="143"/>
                    <a:pt x="9966" y="131"/>
                    <a:pt x="9954" y="131"/>
                  </a:cubicBezTo>
                  <a:cubicBezTo>
                    <a:pt x="9907" y="119"/>
                    <a:pt x="9859" y="119"/>
                    <a:pt x="9811" y="119"/>
                  </a:cubicBezTo>
                  <a:lnTo>
                    <a:pt x="9764" y="119"/>
                  </a:lnTo>
                  <a:cubicBezTo>
                    <a:pt x="9728" y="119"/>
                    <a:pt x="9692" y="119"/>
                    <a:pt x="9657" y="131"/>
                  </a:cubicBezTo>
                  <a:cubicBezTo>
                    <a:pt x="9633" y="286"/>
                    <a:pt x="9597" y="417"/>
                    <a:pt x="9561" y="548"/>
                  </a:cubicBezTo>
                  <a:cubicBezTo>
                    <a:pt x="9454" y="941"/>
                    <a:pt x="9276" y="1322"/>
                    <a:pt x="9049" y="1655"/>
                  </a:cubicBezTo>
                  <a:cubicBezTo>
                    <a:pt x="8918" y="1834"/>
                    <a:pt x="8787" y="1988"/>
                    <a:pt x="8633" y="2143"/>
                  </a:cubicBezTo>
                  <a:cubicBezTo>
                    <a:pt x="8478" y="2298"/>
                    <a:pt x="8299" y="2441"/>
                    <a:pt x="8121" y="2572"/>
                  </a:cubicBezTo>
                  <a:cubicBezTo>
                    <a:pt x="7918" y="2703"/>
                    <a:pt x="7704" y="2834"/>
                    <a:pt x="7478" y="2941"/>
                  </a:cubicBezTo>
                  <a:cubicBezTo>
                    <a:pt x="7216" y="3060"/>
                    <a:pt x="6942" y="3179"/>
                    <a:pt x="6668" y="3262"/>
                  </a:cubicBezTo>
                  <a:cubicBezTo>
                    <a:pt x="6120" y="3453"/>
                    <a:pt x="5561" y="3572"/>
                    <a:pt x="4989" y="3632"/>
                  </a:cubicBezTo>
                  <a:cubicBezTo>
                    <a:pt x="4636" y="3660"/>
                    <a:pt x="4287" y="3676"/>
                    <a:pt x="3940" y="3676"/>
                  </a:cubicBezTo>
                  <a:cubicBezTo>
                    <a:pt x="3714" y="3676"/>
                    <a:pt x="3488" y="3669"/>
                    <a:pt x="3263" y="3655"/>
                  </a:cubicBezTo>
                  <a:cubicBezTo>
                    <a:pt x="2156" y="3560"/>
                    <a:pt x="1060" y="3346"/>
                    <a:pt x="1" y="3012"/>
                  </a:cubicBezTo>
                  <a:lnTo>
                    <a:pt x="1" y="3012"/>
                  </a:lnTo>
                  <a:lnTo>
                    <a:pt x="191" y="3120"/>
                  </a:lnTo>
                  <a:cubicBezTo>
                    <a:pt x="656" y="3381"/>
                    <a:pt x="1132" y="3596"/>
                    <a:pt x="1644" y="3751"/>
                  </a:cubicBezTo>
                  <a:cubicBezTo>
                    <a:pt x="2168" y="3917"/>
                    <a:pt x="2691" y="4036"/>
                    <a:pt x="3239" y="4108"/>
                  </a:cubicBezTo>
                  <a:cubicBezTo>
                    <a:pt x="3656" y="4155"/>
                    <a:pt x="4085" y="4191"/>
                    <a:pt x="4513" y="4191"/>
                  </a:cubicBezTo>
                  <a:lnTo>
                    <a:pt x="4882" y="4191"/>
                  </a:lnTo>
                  <a:cubicBezTo>
                    <a:pt x="5990" y="4143"/>
                    <a:pt x="7073" y="3941"/>
                    <a:pt x="8109" y="3560"/>
                  </a:cubicBezTo>
                  <a:cubicBezTo>
                    <a:pt x="8609" y="3370"/>
                    <a:pt x="9085" y="3143"/>
                    <a:pt x="9538" y="2881"/>
                  </a:cubicBezTo>
                  <a:cubicBezTo>
                    <a:pt x="10026" y="2596"/>
                    <a:pt x="10478" y="2250"/>
                    <a:pt x="10883" y="1869"/>
                  </a:cubicBezTo>
                  <a:cubicBezTo>
                    <a:pt x="11002" y="1738"/>
                    <a:pt x="11133" y="1607"/>
                    <a:pt x="11252" y="1465"/>
                  </a:cubicBezTo>
                  <a:cubicBezTo>
                    <a:pt x="11264" y="1441"/>
                    <a:pt x="11276" y="1417"/>
                    <a:pt x="11276" y="1405"/>
                  </a:cubicBezTo>
                  <a:cubicBezTo>
                    <a:pt x="11276" y="1393"/>
                    <a:pt x="11276" y="1381"/>
                    <a:pt x="11276" y="1369"/>
                  </a:cubicBezTo>
                  <a:cubicBezTo>
                    <a:pt x="11264" y="1346"/>
                    <a:pt x="11252" y="1322"/>
                    <a:pt x="11240" y="1298"/>
                  </a:cubicBezTo>
                  <a:cubicBezTo>
                    <a:pt x="11109" y="1179"/>
                    <a:pt x="10990" y="1072"/>
                    <a:pt x="10883" y="965"/>
                  </a:cubicBezTo>
                  <a:lnTo>
                    <a:pt x="10883" y="976"/>
                  </a:lnTo>
                  <a:cubicBezTo>
                    <a:pt x="10597" y="703"/>
                    <a:pt x="10347" y="381"/>
                    <a:pt x="10145" y="36"/>
                  </a:cubicBezTo>
                  <a:cubicBezTo>
                    <a:pt x="10121" y="12"/>
                    <a:pt x="10097" y="0"/>
                    <a:pt x="100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599;p81">
              <a:extLst>
                <a:ext uri="{FF2B5EF4-FFF2-40B4-BE49-F238E27FC236}">
                  <a16:creationId xmlns:a16="http://schemas.microsoft.com/office/drawing/2014/main" id="{CFF45187-F8D3-B93F-4BBA-22D4D2CB61E1}"/>
                </a:ext>
              </a:extLst>
            </p:cNvPr>
            <p:cNvSpPr/>
            <p:nvPr/>
          </p:nvSpPr>
          <p:spPr>
            <a:xfrm>
              <a:off x="2574134" y="3551175"/>
              <a:ext cx="88877" cy="139863"/>
            </a:xfrm>
            <a:custGeom>
              <a:avLst/>
              <a:gdLst/>
              <a:ahLst/>
              <a:cxnLst/>
              <a:rect l="l" t="t" r="r" b="b"/>
              <a:pathLst>
                <a:path w="1215" h="1912" extrusionOk="0">
                  <a:moveTo>
                    <a:pt x="1084" y="1"/>
                  </a:moveTo>
                  <a:cubicBezTo>
                    <a:pt x="1060" y="1"/>
                    <a:pt x="1036" y="24"/>
                    <a:pt x="1024" y="48"/>
                  </a:cubicBezTo>
                  <a:cubicBezTo>
                    <a:pt x="988" y="167"/>
                    <a:pt x="941" y="286"/>
                    <a:pt x="893" y="405"/>
                  </a:cubicBezTo>
                  <a:cubicBezTo>
                    <a:pt x="845" y="524"/>
                    <a:pt x="786" y="644"/>
                    <a:pt x="726" y="751"/>
                  </a:cubicBezTo>
                  <a:cubicBezTo>
                    <a:pt x="607" y="989"/>
                    <a:pt x="476" y="1203"/>
                    <a:pt x="333" y="1417"/>
                  </a:cubicBezTo>
                  <a:lnTo>
                    <a:pt x="333" y="1429"/>
                  </a:lnTo>
                  <a:cubicBezTo>
                    <a:pt x="238" y="1572"/>
                    <a:pt x="131" y="1703"/>
                    <a:pt x="12" y="1822"/>
                  </a:cubicBezTo>
                  <a:cubicBezTo>
                    <a:pt x="0" y="1846"/>
                    <a:pt x="0" y="1882"/>
                    <a:pt x="12" y="1894"/>
                  </a:cubicBezTo>
                  <a:cubicBezTo>
                    <a:pt x="24" y="1906"/>
                    <a:pt x="36" y="1912"/>
                    <a:pt x="48" y="1912"/>
                  </a:cubicBezTo>
                  <a:cubicBezTo>
                    <a:pt x="60" y="1912"/>
                    <a:pt x="71" y="1906"/>
                    <a:pt x="83" y="1894"/>
                  </a:cubicBezTo>
                  <a:cubicBezTo>
                    <a:pt x="202" y="1775"/>
                    <a:pt x="322" y="1644"/>
                    <a:pt x="429" y="1513"/>
                  </a:cubicBezTo>
                  <a:cubicBezTo>
                    <a:pt x="536" y="1370"/>
                    <a:pt x="631" y="1227"/>
                    <a:pt x="726" y="1072"/>
                  </a:cubicBezTo>
                  <a:cubicBezTo>
                    <a:pt x="822" y="929"/>
                    <a:pt x="917" y="774"/>
                    <a:pt x="988" y="608"/>
                  </a:cubicBezTo>
                  <a:cubicBezTo>
                    <a:pt x="1072" y="465"/>
                    <a:pt x="1143" y="298"/>
                    <a:pt x="1203" y="143"/>
                  </a:cubicBezTo>
                  <a:cubicBezTo>
                    <a:pt x="1214" y="120"/>
                    <a:pt x="1214" y="96"/>
                    <a:pt x="1214" y="72"/>
                  </a:cubicBezTo>
                  <a:cubicBezTo>
                    <a:pt x="1203" y="36"/>
                    <a:pt x="1191" y="24"/>
                    <a:pt x="1167" y="12"/>
                  </a:cubicBezTo>
                  <a:cubicBezTo>
                    <a:pt x="1155" y="1"/>
                    <a:pt x="1131" y="1"/>
                    <a:pt x="1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600;p81">
              <a:extLst>
                <a:ext uri="{FF2B5EF4-FFF2-40B4-BE49-F238E27FC236}">
                  <a16:creationId xmlns:a16="http://schemas.microsoft.com/office/drawing/2014/main" id="{9223BC31-02EB-9EDB-8CD7-0519AF030E39}"/>
                </a:ext>
              </a:extLst>
            </p:cNvPr>
            <p:cNvSpPr/>
            <p:nvPr/>
          </p:nvSpPr>
          <p:spPr>
            <a:xfrm>
              <a:off x="2696881" y="3578167"/>
              <a:ext cx="65396" cy="159833"/>
            </a:xfrm>
            <a:custGeom>
              <a:avLst/>
              <a:gdLst/>
              <a:ahLst/>
              <a:cxnLst/>
              <a:rect l="l" t="t" r="r" b="b"/>
              <a:pathLst>
                <a:path w="894" h="2185" extrusionOk="0">
                  <a:moveTo>
                    <a:pt x="799" y="1"/>
                  </a:moveTo>
                  <a:cubicBezTo>
                    <a:pt x="775" y="1"/>
                    <a:pt x="763" y="1"/>
                    <a:pt x="739" y="13"/>
                  </a:cubicBezTo>
                  <a:lnTo>
                    <a:pt x="751" y="13"/>
                  </a:lnTo>
                  <a:cubicBezTo>
                    <a:pt x="727" y="24"/>
                    <a:pt x="715" y="48"/>
                    <a:pt x="703" y="72"/>
                  </a:cubicBezTo>
                  <a:cubicBezTo>
                    <a:pt x="632" y="310"/>
                    <a:pt x="584" y="548"/>
                    <a:pt x="525" y="798"/>
                  </a:cubicBezTo>
                  <a:cubicBezTo>
                    <a:pt x="465" y="1037"/>
                    <a:pt x="394" y="1275"/>
                    <a:pt x="310" y="1501"/>
                  </a:cubicBezTo>
                  <a:cubicBezTo>
                    <a:pt x="239" y="1715"/>
                    <a:pt x="144" y="1918"/>
                    <a:pt x="13" y="2108"/>
                  </a:cubicBezTo>
                  <a:cubicBezTo>
                    <a:pt x="1" y="2132"/>
                    <a:pt x="13" y="2168"/>
                    <a:pt x="37" y="2180"/>
                  </a:cubicBezTo>
                  <a:cubicBezTo>
                    <a:pt x="43" y="2183"/>
                    <a:pt x="49" y="2184"/>
                    <a:pt x="55" y="2184"/>
                  </a:cubicBezTo>
                  <a:cubicBezTo>
                    <a:pt x="72" y="2184"/>
                    <a:pt x="87" y="2173"/>
                    <a:pt x="96" y="2156"/>
                  </a:cubicBezTo>
                  <a:cubicBezTo>
                    <a:pt x="203" y="2001"/>
                    <a:pt x="287" y="1846"/>
                    <a:pt x="358" y="1679"/>
                  </a:cubicBezTo>
                  <a:cubicBezTo>
                    <a:pt x="441" y="1513"/>
                    <a:pt x="513" y="1346"/>
                    <a:pt x="560" y="1167"/>
                  </a:cubicBezTo>
                  <a:cubicBezTo>
                    <a:pt x="620" y="1001"/>
                    <a:pt x="679" y="822"/>
                    <a:pt x="727" y="644"/>
                  </a:cubicBezTo>
                  <a:cubicBezTo>
                    <a:pt x="775" y="477"/>
                    <a:pt x="834" y="298"/>
                    <a:pt x="894" y="120"/>
                  </a:cubicBezTo>
                  <a:cubicBezTo>
                    <a:pt x="894" y="96"/>
                    <a:pt x="894" y="60"/>
                    <a:pt x="882" y="36"/>
                  </a:cubicBezTo>
                  <a:cubicBezTo>
                    <a:pt x="870" y="24"/>
                    <a:pt x="846" y="1"/>
                    <a:pt x="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601;p81">
              <a:extLst>
                <a:ext uri="{FF2B5EF4-FFF2-40B4-BE49-F238E27FC236}">
                  <a16:creationId xmlns:a16="http://schemas.microsoft.com/office/drawing/2014/main" id="{EC5A6462-1847-32F2-8CBF-B9DD85BB28B6}"/>
                </a:ext>
              </a:extLst>
            </p:cNvPr>
            <p:cNvSpPr/>
            <p:nvPr/>
          </p:nvSpPr>
          <p:spPr>
            <a:xfrm>
              <a:off x="2863664" y="3606037"/>
              <a:ext cx="29260" cy="176292"/>
            </a:xfrm>
            <a:custGeom>
              <a:avLst/>
              <a:gdLst/>
              <a:ahLst/>
              <a:cxnLst/>
              <a:rect l="l" t="t" r="r" b="b"/>
              <a:pathLst>
                <a:path w="400" h="2410" extrusionOk="0">
                  <a:moveTo>
                    <a:pt x="269" y="1"/>
                  </a:moveTo>
                  <a:lnTo>
                    <a:pt x="293" y="13"/>
                  </a:lnTo>
                  <a:cubicBezTo>
                    <a:pt x="221" y="24"/>
                    <a:pt x="174" y="72"/>
                    <a:pt x="174" y="144"/>
                  </a:cubicBezTo>
                  <a:cubicBezTo>
                    <a:pt x="174" y="346"/>
                    <a:pt x="185" y="548"/>
                    <a:pt x="185" y="739"/>
                  </a:cubicBezTo>
                  <a:cubicBezTo>
                    <a:pt x="185" y="929"/>
                    <a:pt x="174" y="1156"/>
                    <a:pt x="162" y="1358"/>
                  </a:cubicBezTo>
                  <a:cubicBezTo>
                    <a:pt x="162" y="1346"/>
                    <a:pt x="162" y="1334"/>
                    <a:pt x="162" y="1334"/>
                  </a:cubicBezTo>
                  <a:cubicBezTo>
                    <a:pt x="126" y="1668"/>
                    <a:pt x="78" y="2001"/>
                    <a:pt x="7" y="2334"/>
                  </a:cubicBezTo>
                  <a:cubicBezTo>
                    <a:pt x="0" y="2382"/>
                    <a:pt x="36" y="2410"/>
                    <a:pt x="72" y="2410"/>
                  </a:cubicBezTo>
                  <a:cubicBezTo>
                    <a:pt x="100" y="2410"/>
                    <a:pt x="128" y="2394"/>
                    <a:pt x="138" y="2358"/>
                  </a:cubicBezTo>
                  <a:cubicBezTo>
                    <a:pt x="197" y="2108"/>
                    <a:pt x="245" y="1846"/>
                    <a:pt x="281" y="1584"/>
                  </a:cubicBezTo>
                  <a:cubicBezTo>
                    <a:pt x="328" y="1334"/>
                    <a:pt x="352" y="1072"/>
                    <a:pt x="364" y="810"/>
                  </a:cubicBezTo>
                  <a:lnTo>
                    <a:pt x="364" y="727"/>
                  </a:lnTo>
                  <a:lnTo>
                    <a:pt x="364" y="679"/>
                  </a:lnTo>
                  <a:cubicBezTo>
                    <a:pt x="388" y="489"/>
                    <a:pt x="400" y="310"/>
                    <a:pt x="400" y="120"/>
                  </a:cubicBezTo>
                  <a:cubicBezTo>
                    <a:pt x="388" y="60"/>
                    <a:pt x="340" y="1"/>
                    <a:pt x="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602;p81">
              <a:extLst>
                <a:ext uri="{FF2B5EF4-FFF2-40B4-BE49-F238E27FC236}">
                  <a16:creationId xmlns:a16="http://schemas.microsoft.com/office/drawing/2014/main" id="{E03FA17B-207A-5AF2-12F2-748845B044E2}"/>
                </a:ext>
              </a:extLst>
            </p:cNvPr>
            <p:cNvSpPr/>
            <p:nvPr/>
          </p:nvSpPr>
          <p:spPr>
            <a:xfrm>
              <a:off x="3014792" y="3549419"/>
              <a:ext cx="47109" cy="211696"/>
            </a:xfrm>
            <a:custGeom>
              <a:avLst/>
              <a:gdLst/>
              <a:ahLst/>
              <a:cxnLst/>
              <a:rect l="l" t="t" r="r" b="b"/>
              <a:pathLst>
                <a:path w="644" h="2894" extrusionOk="0">
                  <a:moveTo>
                    <a:pt x="108" y="1"/>
                  </a:moveTo>
                  <a:lnTo>
                    <a:pt x="96" y="13"/>
                  </a:lnTo>
                  <a:cubicBezTo>
                    <a:pt x="72" y="13"/>
                    <a:pt x="48" y="13"/>
                    <a:pt x="36" y="36"/>
                  </a:cubicBezTo>
                  <a:cubicBezTo>
                    <a:pt x="13" y="60"/>
                    <a:pt x="13" y="84"/>
                    <a:pt x="13" y="108"/>
                  </a:cubicBezTo>
                  <a:cubicBezTo>
                    <a:pt x="1" y="334"/>
                    <a:pt x="24" y="572"/>
                    <a:pt x="48" y="810"/>
                  </a:cubicBezTo>
                  <a:cubicBezTo>
                    <a:pt x="84" y="1037"/>
                    <a:pt x="132" y="1263"/>
                    <a:pt x="191" y="1501"/>
                  </a:cubicBezTo>
                  <a:cubicBezTo>
                    <a:pt x="251" y="1727"/>
                    <a:pt x="310" y="1953"/>
                    <a:pt x="370" y="2180"/>
                  </a:cubicBezTo>
                  <a:cubicBezTo>
                    <a:pt x="394" y="2287"/>
                    <a:pt x="429" y="2406"/>
                    <a:pt x="465" y="2525"/>
                  </a:cubicBezTo>
                  <a:cubicBezTo>
                    <a:pt x="489" y="2632"/>
                    <a:pt x="524" y="2739"/>
                    <a:pt x="548" y="2858"/>
                  </a:cubicBezTo>
                  <a:cubicBezTo>
                    <a:pt x="548" y="2882"/>
                    <a:pt x="584" y="2894"/>
                    <a:pt x="608" y="2894"/>
                  </a:cubicBezTo>
                  <a:cubicBezTo>
                    <a:pt x="632" y="2882"/>
                    <a:pt x="644" y="2858"/>
                    <a:pt x="632" y="2834"/>
                  </a:cubicBezTo>
                  <a:cubicBezTo>
                    <a:pt x="608" y="2715"/>
                    <a:pt x="596" y="2596"/>
                    <a:pt x="572" y="2489"/>
                  </a:cubicBezTo>
                  <a:cubicBezTo>
                    <a:pt x="536" y="2370"/>
                    <a:pt x="513" y="2239"/>
                    <a:pt x="489" y="2120"/>
                  </a:cubicBezTo>
                  <a:cubicBezTo>
                    <a:pt x="429" y="1882"/>
                    <a:pt x="382" y="1644"/>
                    <a:pt x="334" y="1406"/>
                  </a:cubicBezTo>
                  <a:cubicBezTo>
                    <a:pt x="239" y="977"/>
                    <a:pt x="203" y="537"/>
                    <a:pt x="203" y="96"/>
                  </a:cubicBezTo>
                  <a:cubicBezTo>
                    <a:pt x="191" y="72"/>
                    <a:pt x="191" y="48"/>
                    <a:pt x="167" y="36"/>
                  </a:cubicBezTo>
                  <a:cubicBezTo>
                    <a:pt x="143" y="13"/>
                    <a:pt x="132" y="1"/>
                    <a:pt x="1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603;p81">
              <a:extLst>
                <a:ext uri="{FF2B5EF4-FFF2-40B4-BE49-F238E27FC236}">
                  <a16:creationId xmlns:a16="http://schemas.microsoft.com/office/drawing/2014/main" id="{82D46441-E3FF-68B1-E23C-73B161C68B4A}"/>
                </a:ext>
              </a:extLst>
            </p:cNvPr>
            <p:cNvSpPr/>
            <p:nvPr/>
          </p:nvSpPr>
          <p:spPr>
            <a:xfrm>
              <a:off x="3157655" y="3561635"/>
              <a:ext cx="67079" cy="123843"/>
            </a:xfrm>
            <a:custGeom>
              <a:avLst/>
              <a:gdLst/>
              <a:ahLst/>
              <a:cxnLst/>
              <a:rect l="l" t="t" r="r" b="b"/>
              <a:pathLst>
                <a:path w="917" h="1693" extrusionOk="0">
                  <a:moveTo>
                    <a:pt x="84" y="0"/>
                  </a:moveTo>
                  <a:lnTo>
                    <a:pt x="84" y="12"/>
                  </a:lnTo>
                  <a:cubicBezTo>
                    <a:pt x="24" y="24"/>
                    <a:pt x="0" y="84"/>
                    <a:pt x="12" y="131"/>
                  </a:cubicBezTo>
                  <a:cubicBezTo>
                    <a:pt x="119" y="393"/>
                    <a:pt x="238" y="667"/>
                    <a:pt x="357" y="917"/>
                  </a:cubicBezTo>
                  <a:cubicBezTo>
                    <a:pt x="488" y="1179"/>
                    <a:pt x="631" y="1429"/>
                    <a:pt x="798" y="1667"/>
                  </a:cubicBezTo>
                  <a:cubicBezTo>
                    <a:pt x="805" y="1682"/>
                    <a:pt x="822" y="1692"/>
                    <a:pt x="842" y="1692"/>
                  </a:cubicBezTo>
                  <a:cubicBezTo>
                    <a:pt x="854" y="1692"/>
                    <a:pt x="868" y="1688"/>
                    <a:pt x="881" y="1679"/>
                  </a:cubicBezTo>
                  <a:cubicBezTo>
                    <a:pt x="905" y="1667"/>
                    <a:pt x="917" y="1632"/>
                    <a:pt x="893" y="1596"/>
                  </a:cubicBezTo>
                  <a:cubicBezTo>
                    <a:pt x="762" y="1382"/>
                    <a:pt x="631" y="1167"/>
                    <a:pt x="524" y="941"/>
                  </a:cubicBezTo>
                  <a:cubicBezTo>
                    <a:pt x="393" y="655"/>
                    <a:pt x="286" y="370"/>
                    <a:pt x="203" y="72"/>
                  </a:cubicBezTo>
                  <a:cubicBezTo>
                    <a:pt x="191" y="24"/>
                    <a:pt x="155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604;p81">
              <a:extLst>
                <a:ext uri="{FF2B5EF4-FFF2-40B4-BE49-F238E27FC236}">
                  <a16:creationId xmlns:a16="http://schemas.microsoft.com/office/drawing/2014/main" id="{5FCC4D0E-3794-1397-CB80-F3280663AB1F}"/>
                </a:ext>
              </a:extLst>
            </p:cNvPr>
            <p:cNvSpPr/>
            <p:nvPr/>
          </p:nvSpPr>
          <p:spPr>
            <a:xfrm>
              <a:off x="2553213" y="2655016"/>
              <a:ext cx="796091" cy="1010348"/>
            </a:xfrm>
            <a:custGeom>
              <a:avLst/>
              <a:gdLst/>
              <a:ahLst/>
              <a:cxnLst/>
              <a:rect l="l" t="t" r="r" b="b"/>
              <a:pathLst>
                <a:path w="10883" h="13812" extrusionOk="0">
                  <a:moveTo>
                    <a:pt x="6394" y="0"/>
                  </a:moveTo>
                  <a:cubicBezTo>
                    <a:pt x="6382" y="12"/>
                    <a:pt x="6382" y="12"/>
                    <a:pt x="6370" y="24"/>
                  </a:cubicBezTo>
                  <a:cubicBezTo>
                    <a:pt x="6215" y="155"/>
                    <a:pt x="6061" y="286"/>
                    <a:pt x="5918" y="405"/>
                  </a:cubicBezTo>
                  <a:cubicBezTo>
                    <a:pt x="5775" y="536"/>
                    <a:pt x="5656" y="643"/>
                    <a:pt x="5513" y="750"/>
                  </a:cubicBezTo>
                  <a:cubicBezTo>
                    <a:pt x="5346" y="881"/>
                    <a:pt x="5168" y="988"/>
                    <a:pt x="4977" y="1072"/>
                  </a:cubicBezTo>
                  <a:lnTo>
                    <a:pt x="4965" y="1072"/>
                  </a:lnTo>
                  <a:cubicBezTo>
                    <a:pt x="4810" y="1143"/>
                    <a:pt x="4644" y="1179"/>
                    <a:pt x="4465" y="1215"/>
                  </a:cubicBezTo>
                  <a:cubicBezTo>
                    <a:pt x="4394" y="1215"/>
                    <a:pt x="4310" y="1226"/>
                    <a:pt x="4227" y="1226"/>
                  </a:cubicBezTo>
                  <a:cubicBezTo>
                    <a:pt x="4167" y="1226"/>
                    <a:pt x="4108" y="1215"/>
                    <a:pt x="4048" y="1215"/>
                  </a:cubicBezTo>
                  <a:cubicBezTo>
                    <a:pt x="3965" y="1203"/>
                    <a:pt x="3882" y="1179"/>
                    <a:pt x="3810" y="1155"/>
                  </a:cubicBezTo>
                  <a:cubicBezTo>
                    <a:pt x="3763" y="1131"/>
                    <a:pt x="3715" y="1107"/>
                    <a:pt x="3667" y="1072"/>
                  </a:cubicBezTo>
                  <a:cubicBezTo>
                    <a:pt x="3632" y="1048"/>
                    <a:pt x="3608" y="1012"/>
                    <a:pt x="3584" y="988"/>
                  </a:cubicBezTo>
                  <a:cubicBezTo>
                    <a:pt x="3560" y="953"/>
                    <a:pt x="3536" y="917"/>
                    <a:pt x="3525" y="881"/>
                  </a:cubicBezTo>
                  <a:cubicBezTo>
                    <a:pt x="3513" y="845"/>
                    <a:pt x="3501" y="822"/>
                    <a:pt x="3489" y="786"/>
                  </a:cubicBezTo>
                  <a:cubicBezTo>
                    <a:pt x="3477" y="738"/>
                    <a:pt x="3465" y="691"/>
                    <a:pt x="3453" y="631"/>
                  </a:cubicBezTo>
                  <a:cubicBezTo>
                    <a:pt x="3441" y="583"/>
                    <a:pt x="3441" y="536"/>
                    <a:pt x="3441" y="488"/>
                  </a:cubicBezTo>
                  <a:cubicBezTo>
                    <a:pt x="3441" y="453"/>
                    <a:pt x="3441" y="405"/>
                    <a:pt x="3441" y="369"/>
                  </a:cubicBezTo>
                  <a:cubicBezTo>
                    <a:pt x="3370" y="405"/>
                    <a:pt x="3298" y="441"/>
                    <a:pt x="3239" y="464"/>
                  </a:cubicBezTo>
                  <a:lnTo>
                    <a:pt x="3215" y="464"/>
                  </a:lnTo>
                  <a:cubicBezTo>
                    <a:pt x="2870" y="703"/>
                    <a:pt x="2584" y="1012"/>
                    <a:pt x="2370" y="1357"/>
                  </a:cubicBezTo>
                  <a:cubicBezTo>
                    <a:pt x="2108" y="1774"/>
                    <a:pt x="1893" y="2227"/>
                    <a:pt x="1739" y="2703"/>
                  </a:cubicBezTo>
                  <a:cubicBezTo>
                    <a:pt x="1584" y="3167"/>
                    <a:pt x="1453" y="3643"/>
                    <a:pt x="1358" y="4120"/>
                  </a:cubicBezTo>
                  <a:cubicBezTo>
                    <a:pt x="1239" y="4643"/>
                    <a:pt x="1155" y="5167"/>
                    <a:pt x="1084" y="5644"/>
                  </a:cubicBezTo>
                  <a:cubicBezTo>
                    <a:pt x="989" y="6382"/>
                    <a:pt x="953" y="7132"/>
                    <a:pt x="917" y="7834"/>
                  </a:cubicBezTo>
                  <a:lnTo>
                    <a:pt x="905" y="8156"/>
                  </a:lnTo>
                  <a:cubicBezTo>
                    <a:pt x="893" y="8418"/>
                    <a:pt x="881" y="8680"/>
                    <a:pt x="869" y="8942"/>
                  </a:cubicBezTo>
                  <a:cubicBezTo>
                    <a:pt x="858" y="9239"/>
                    <a:pt x="834" y="9596"/>
                    <a:pt x="798" y="9942"/>
                  </a:cubicBezTo>
                  <a:cubicBezTo>
                    <a:pt x="798" y="10049"/>
                    <a:pt x="786" y="10144"/>
                    <a:pt x="774" y="10239"/>
                  </a:cubicBezTo>
                  <a:cubicBezTo>
                    <a:pt x="727" y="10585"/>
                    <a:pt x="643" y="10918"/>
                    <a:pt x="524" y="11228"/>
                  </a:cubicBezTo>
                  <a:cubicBezTo>
                    <a:pt x="488" y="11311"/>
                    <a:pt x="453" y="11394"/>
                    <a:pt x="405" y="11466"/>
                  </a:cubicBezTo>
                  <a:cubicBezTo>
                    <a:pt x="369" y="11478"/>
                    <a:pt x="322" y="11490"/>
                    <a:pt x="286" y="11501"/>
                  </a:cubicBezTo>
                  <a:cubicBezTo>
                    <a:pt x="227" y="11513"/>
                    <a:pt x="179" y="11537"/>
                    <a:pt x="131" y="11573"/>
                  </a:cubicBezTo>
                  <a:cubicBezTo>
                    <a:pt x="60" y="11621"/>
                    <a:pt x="12" y="11704"/>
                    <a:pt x="12" y="11787"/>
                  </a:cubicBezTo>
                  <a:cubicBezTo>
                    <a:pt x="0" y="11823"/>
                    <a:pt x="0" y="11871"/>
                    <a:pt x="12" y="11906"/>
                  </a:cubicBezTo>
                  <a:cubicBezTo>
                    <a:pt x="12" y="11954"/>
                    <a:pt x="24" y="12002"/>
                    <a:pt x="48" y="12037"/>
                  </a:cubicBezTo>
                  <a:cubicBezTo>
                    <a:pt x="84" y="12133"/>
                    <a:pt x="131" y="12216"/>
                    <a:pt x="191" y="12287"/>
                  </a:cubicBezTo>
                  <a:cubicBezTo>
                    <a:pt x="250" y="12371"/>
                    <a:pt x="310" y="12442"/>
                    <a:pt x="381" y="12502"/>
                  </a:cubicBezTo>
                  <a:cubicBezTo>
                    <a:pt x="441" y="12573"/>
                    <a:pt x="500" y="12621"/>
                    <a:pt x="572" y="12680"/>
                  </a:cubicBezTo>
                  <a:cubicBezTo>
                    <a:pt x="596" y="12704"/>
                    <a:pt x="631" y="12728"/>
                    <a:pt x="667" y="12752"/>
                  </a:cubicBezTo>
                  <a:lnTo>
                    <a:pt x="679" y="12764"/>
                  </a:lnTo>
                  <a:cubicBezTo>
                    <a:pt x="738" y="12799"/>
                    <a:pt x="810" y="12835"/>
                    <a:pt x="869" y="12871"/>
                  </a:cubicBezTo>
                  <a:cubicBezTo>
                    <a:pt x="989" y="12942"/>
                    <a:pt x="1108" y="13014"/>
                    <a:pt x="1262" y="13085"/>
                  </a:cubicBezTo>
                  <a:cubicBezTo>
                    <a:pt x="1798" y="13335"/>
                    <a:pt x="2382" y="13526"/>
                    <a:pt x="2977" y="13633"/>
                  </a:cubicBezTo>
                  <a:cubicBezTo>
                    <a:pt x="3560" y="13740"/>
                    <a:pt x="4156" y="13799"/>
                    <a:pt x="4763" y="13811"/>
                  </a:cubicBezTo>
                  <a:lnTo>
                    <a:pt x="4894" y="13811"/>
                  </a:lnTo>
                  <a:cubicBezTo>
                    <a:pt x="5120" y="13811"/>
                    <a:pt x="5346" y="13811"/>
                    <a:pt x="5608" y="13787"/>
                  </a:cubicBezTo>
                  <a:cubicBezTo>
                    <a:pt x="5882" y="13764"/>
                    <a:pt x="6168" y="13740"/>
                    <a:pt x="6442" y="13716"/>
                  </a:cubicBezTo>
                  <a:cubicBezTo>
                    <a:pt x="7025" y="13657"/>
                    <a:pt x="7596" y="13549"/>
                    <a:pt x="8168" y="13395"/>
                  </a:cubicBezTo>
                  <a:cubicBezTo>
                    <a:pt x="8442" y="13299"/>
                    <a:pt x="8716" y="13204"/>
                    <a:pt x="8990" y="13085"/>
                  </a:cubicBezTo>
                  <a:cubicBezTo>
                    <a:pt x="9251" y="12966"/>
                    <a:pt x="9501" y="12823"/>
                    <a:pt x="9740" y="12668"/>
                  </a:cubicBezTo>
                  <a:cubicBezTo>
                    <a:pt x="9954" y="12514"/>
                    <a:pt x="10156" y="12359"/>
                    <a:pt x="10335" y="12168"/>
                  </a:cubicBezTo>
                  <a:cubicBezTo>
                    <a:pt x="10502" y="12013"/>
                    <a:pt x="10644" y="11823"/>
                    <a:pt x="10764" y="11621"/>
                  </a:cubicBezTo>
                  <a:cubicBezTo>
                    <a:pt x="10847" y="11478"/>
                    <a:pt x="10883" y="11311"/>
                    <a:pt x="10847" y="11144"/>
                  </a:cubicBezTo>
                  <a:cubicBezTo>
                    <a:pt x="10835" y="11061"/>
                    <a:pt x="10787" y="10978"/>
                    <a:pt x="10728" y="10918"/>
                  </a:cubicBezTo>
                  <a:cubicBezTo>
                    <a:pt x="10644" y="10835"/>
                    <a:pt x="10537" y="10775"/>
                    <a:pt x="10430" y="10751"/>
                  </a:cubicBezTo>
                  <a:lnTo>
                    <a:pt x="10394" y="10751"/>
                  </a:lnTo>
                  <a:cubicBezTo>
                    <a:pt x="10156" y="10418"/>
                    <a:pt x="9954" y="10049"/>
                    <a:pt x="9799" y="9668"/>
                  </a:cubicBezTo>
                  <a:cubicBezTo>
                    <a:pt x="9585" y="9132"/>
                    <a:pt x="9406" y="8573"/>
                    <a:pt x="9275" y="8013"/>
                  </a:cubicBezTo>
                  <a:cubicBezTo>
                    <a:pt x="9132" y="7418"/>
                    <a:pt x="9025" y="6822"/>
                    <a:pt x="8942" y="6287"/>
                  </a:cubicBezTo>
                  <a:lnTo>
                    <a:pt x="8894" y="6013"/>
                  </a:lnTo>
                  <a:cubicBezTo>
                    <a:pt x="8859" y="5822"/>
                    <a:pt x="8835" y="5644"/>
                    <a:pt x="8799" y="5465"/>
                  </a:cubicBezTo>
                  <a:cubicBezTo>
                    <a:pt x="8763" y="5275"/>
                    <a:pt x="8739" y="5108"/>
                    <a:pt x="8716" y="4929"/>
                  </a:cubicBezTo>
                  <a:lnTo>
                    <a:pt x="8680" y="4763"/>
                  </a:lnTo>
                  <a:cubicBezTo>
                    <a:pt x="8632" y="4441"/>
                    <a:pt x="8573" y="4096"/>
                    <a:pt x="8513" y="3751"/>
                  </a:cubicBezTo>
                  <a:cubicBezTo>
                    <a:pt x="8442" y="3322"/>
                    <a:pt x="8335" y="2893"/>
                    <a:pt x="8216" y="2477"/>
                  </a:cubicBezTo>
                  <a:cubicBezTo>
                    <a:pt x="8097" y="2060"/>
                    <a:pt x="7942" y="1655"/>
                    <a:pt x="7739" y="1274"/>
                  </a:cubicBezTo>
                  <a:cubicBezTo>
                    <a:pt x="7596" y="1000"/>
                    <a:pt x="7418" y="750"/>
                    <a:pt x="7204" y="524"/>
                  </a:cubicBezTo>
                  <a:cubicBezTo>
                    <a:pt x="7108" y="417"/>
                    <a:pt x="6989" y="322"/>
                    <a:pt x="6870" y="238"/>
                  </a:cubicBezTo>
                  <a:cubicBezTo>
                    <a:pt x="6763" y="167"/>
                    <a:pt x="6656" y="95"/>
                    <a:pt x="6537" y="48"/>
                  </a:cubicBezTo>
                  <a:lnTo>
                    <a:pt x="6442" y="12"/>
                  </a:lnTo>
                  <a:lnTo>
                    <a:pt x="63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605;p81">
              <a:extLst>
                <a:ext uri="{FF2B5EF4-FFF2-40B4-BE49-F238E27FC236}">
                  <a16:creationId xmlns:a16="http://schemas.microsoft.com/office/drawing/2014/main" id="{17B3686C-8F97-94C2-0D82-93CCD500EF0D}"/>
                </a:ext>
              </a:extLst>
            </p:cNvPr>
            <p:cNvSpPr/>
            <p:nvPr/>
          </p:nvSpPr>
          <p:spPr>
            <a:xfrm>
              <a:off x="2994749" y="2655016"/>
              <a:ext cx="353680" cy="1001643"/>
            </a:xfrm>
            <a:custGeom>
              <a:avLst/>
              <a:gdLst/>
              <a:ahLst/>
              <a:cxnLst/>
              <a:rect l="l" t="t" r="r" b="b"/>
              <a:pathLst>
                <a:path w="4835" h="13693" extrusionOk="0">
                  <a:moveTo>
                    <a:pt x="358" y="0"/>
                  </a:moveTo>
                  <a:cubicBezTo>
                    <a:pt x="346" y="12"/>
                    <a:pt x="334" y="12"/>
                    <a:pt x="334" y="24"/>
                  </a:cubicBezTo>
                  <a:cubicBezTo>
                    <a:pt x="215" y="107"/>
                    <a:pt x="108" y="202"/>
                    <a:pt x="1" y="310"/>
                  </a:cubicBezTo>
                  <a:cubicBezTo>
                    <a:pt x="120" y="393"/>
                    <a:pt x="239" y="500"/>
                    <a:pt x="346" y="619"/>
                  </a:cubicBezTo>
                  <a:cubicBezTo>
                    <a:pt x="513" y="786"/>
                    <a:pt x="656" y="988"/>
                    <a:pt x="775" y="1191"/>
                  </a:cubicBezTo>
                  <a:cubicBezTo>
                    <a:pt x="1013" y="1643"/>
                    <a:pt x="1191" y="2119"/>
                    <a:pt x="1275" y="2631"/>
                  </a:cubicBezTo>
                  <a:cubicBezTo>
                    <a:pt x="1334" y="2929"/>
                    <a:pt x="1382" y="3227"/>
                    <a:pt x="1418" y="3524"/>
                  </a:cubicBezTo>
                  <a:cubicBezTo>
                    <a:pt x="1441" y="3822"/>
                    <a:pt x="1465" y="4120"/>
                    <a:pt x="1489" y="4429"/>
                  </a:cubicBezTo>
                  <a:cubicBezTo>
                    <a:pt x="1501" y="4727"/>
                    <a:pt x="1525" y="5024"/>
                    <a:pt x="1537" y="5334"/>
                  </a:cubicBezTo>
                  <a:cubicBezTo>
                    <a:pt x="1560" y="5632"/>
                    <a:pt x="1572" y="5906"/>
                    <a:pt x="1608" y="6191"/>
                  </a:cubicBezTo>
                  <a:cubicBezTo>
                    <a:pt x="1632" y="6441"/>
                    <a:pt x="1656" y="6679"/>
                    <a:pt x="1703" y="6929"/>
                  </a:cubicBezTo>
                  <a:cubicBezTo>
                    <a:pt x="1739" y="7072"/>
                    <a:pt x="1775" y="7215"/>
                    <a:pt x="1811" y="7358"/>
                  </a:cubicBezTo>
                  <a:cubicBezTo>
                    <a:pt x="1870" y="7537"/>
                    <a:pt x="1930" y="7715"/>
                    <a:pt x="1989" y="7882"/>
                  </a:cubicBezTo>
                  <a:cubicBezTo>
                    <a:pt x="2132" y="8251"/>
                    <a:pt x="2287" y="8608"/>
                    <a:pt x="2453" y="8977"/>
                  </a:cubicBezTo>
                  <a:cubicBezTo>
                    <a:pt x="2525" y="9144"/>
                    <a:pt x="2608" y="9323"/>
                    <a:pt x="2668" y="9501"/>
                  </a:cubicBezTo>
                  <a:cubicBezTo>
                    <a:pt x="2739" y="9680"/>
                    <a:pt x="2811" y="9870"/>
                    <a:pt x="2858" y="10049"/>
                  </a:cubicBezTo>
                  <a:cubicBezTo>
                    <a:pt x="2906" y="10239"/>
                    <a:pt x="2954" y="10418"/>
                    <a:pt x="2977" y="10609"/>
                  </a:cubicBezTo>
                  <a:cubicBezTo>
                    <a:pt x="2989" y="10692"/>
                    <a:pt x="3001" y="10787"/>
                    <a:pt x="3001" y="10870"/>
                  </a:cubicBezTo>
                  <a:cubicBezTo>
                    <a:pt x="3013" y="10966"/>
                    <a:pt x="3013" y="11037"/>
                    <a:pt x="3001" y="11109"/>
                  </a:cubicBezTo>
                  <a:cubicBezTo>
                    <a:pt x="3001" y="11347"/>
                    <a:pt x="2954" y="11585"/>
                    <a:pt x="2870" y="11799"/>
                  </a:cubicBezTo>
                  <a:cubicBezTo>
                    <a:pt x="2787" y="12037"/>
                    <a:pt x="2668" y="12252"/>
                    <a:pt x="2513" y="12442"/>
                  </a:cubicBezTo>
                  <a:cubicBezTo>
                    <a:pt x="2358" y="12644"/>
                    <a:pt x="2180" y="12835"/>
                    <a:pt x="1977" y="12990"/>
                  </a:cubicBezTo>
                  <a:cubicBezTo>
                    <a:pt x="1775" y="13156"/>
                    <a:pt x="1549" y="13311"/>
                    <a:pt x="1322" y="13442"/>
                  </a:cubicBezTo>
                  <a:cubicBezTo>
                    <a:pt x="1144" y="13526"/>
                    <a:pt x="965" y="13609"/>
                    <a:pt x="787" y="13692"/>
                  </a:cubicBezTo>
                  <a:cubicBezTo>
                    <a:pt x="1239" y="13621"/>
                    <a:pt x="1680" y="13526"/>
                    <a:pt x="2120" y="13395"/>
                  </a:cubicBezTo>
                  <a:cubicBezTo>
                    <a:pt x="2394" y="13299"/>
                    <a:pt x="2668" y="13204"/>
                    <a:pt x="2942" y="13073"/>
                  </a:cubicBezTo>
                  <a:cubicBezTo>
                    <a:pt x="3204" y="12966"/>
                    <a:pt x="3454" y="12823"/>
                    <a:pt x="3692" y="12656"/>
                  </a:cubicBezTo>
                  <a:cubicBezTo>
                    <a:pt x="3906" y="12514"/>
                    <a:pt x="4108" y="12359"/>
                    <a:pt x="4287" y="12168"/>
                  </a:cubicBezTo>
                  <a:cubicBezTo>
                    <a:pt x="4454" y="12013"/>
                    <a:pt x="4597" y="11823"/>
                    <a:pt x="4716" y="11621"/>
                  </a:cubicBezTo>
                  <a:cubicBezTo>
                    <a:pt x="4799" y="11478"/>
                    <a:pt x="4835" y="11299"/>
                    <a:pt x="4811" y="11132"/>
                  </a:cubicBezTo>
                  <a:cubicBezTo>
                    <a:pt x="4787" y="11049"/>
                    <a:pt x="4739" y="10978"/>
                    <a:pt x="4680" y="10918"/>
                  </a:cubicBezTo>
                  <a:cubicBezTo>
                    <a:pt x="4597" y="10835"/>
                    <a:pt x="4489" y="10775"/>
                    <a:pt x="4382" y="10751"/>
                  </a:cubicBezTo>
                  <a:cubicBezTo>
                    <a:pt x="4376" y="10745"/>
                    <a:pt x="4370" y="10742"/>
                    <a:pt x="4364" y="10742"/>
                  </a:cubicBezTo>
                  <a:cubicBezTo>
                    <a:pt x="4358" y="10742"/>
                    <a:pt x="4352" y="10745"/>
                    <a:pt x="4347" y="10751"/>
                  </a:cubicBezTo>
                  <a:cubicBezTo>
                    <a:pt x="4108" y="10406"/>
                    <a:pt x="3918" y="10049"/>
                    <a:pt x="3763" y="9668"/>
                  </a:cubicBezTo>
                  <a:cubicBezTo>
                    <a:pt x="3549" y="9132"/>
                    <a:pt x="3370" y="8573"/>
                    <a:pt x="3239" y="8013"/>
                  </a:cubicBezTo>
                  <a:cubicBezTo>
                    <a:pt x="3096" y="7418"/>
                    <a:pt x="2989" y="6810"/>
                    <a:pt x="2906" y="6287"/>
                  </a:cubicBezTo>
                  <a:lnTo>
                    <a:pt x="2858" y="6013"/>
                  </a:lnTo>
                  <a:lnTo>
                    <a:pt x="2763" y="5465"/>
                  </a:lnTo>
                  <a:cubicBezTo>
                    <a:pt x="2739" y="5286"/>
                    <a:pt x="2703" y="5108"/>
                    <a:pt x="2680" y="4929"/>
                  </a:cubicBezTo>
                  <a:lnTo>
                    <a:pt x="2644" y="4774"/>
                  </a:lnTo>
                  <a:lnTo>
                    <a:pt x="2644" y="4739"/>
                  </a:lnTo>
                  <a:cubicBezTo>
                    <a:pt x="2596" y="4405"/>
                    <a:pt x="2549" y="4084"/>
                    <a:pt x="2489" y="3762"/>
                  </a:cubicBezTo>
                  <a:cubicBezTo>
                    <a:pt x="2406" y="3322"/>
                    <a:pt x="2311" y="2893"/>
                    <a:pt x="2192" y="2477"/>
                  </a:cubicBezTo>
                  <a:cubicBezTo>
                    <a:pt x="2072" y="2060"/>
                    <a:pt x="1906" y="1655"/>
                    <a:pt x="1715" y="1274"/>
                  </a:cubicBezTo>
                  <a:cubicBezTo>
                    <a:pt x="1572" y="1000"/>
                    <a:pt x="1394" y="750"/>
                    <a:pt x="1179" y="524"/>
                  </a:cubicBezTo>
                  <a:cubicBezTo>
                    <a:pt x="1072" y="417"/>
                    <a:pt x="965" y="322"/>
                    <a:pt x="834" y="238"/>
                  </a:cubicBezTo>
                  <a:cubicBezTo>
                    <a:pt x="739" y="167"/>
                    <a:pt x="620" y="95"/>
                    <a:pt x="501" y="48"/>
                  </a:cubicBezTo>
                  <a:lnTo>
                    <a:pt x="406" y="12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606;p81">
              <a:extLst>
                <a:ext uri="{FF2B5EF4-FFF2-40B4-BE49-F238E27FC236}">
                  <a16:creationId xmlns:a16="http://schemas.microsoft.com/office/drawing/2014/main" id="{2BD0E2EE-F839-5318-C628-253F30AEE507}"/>
                </a:ext>
              </a:extLst>
            </p:cNvPr>
            <p:cNvSpPr/>
            <p:nvPr/>
          </p:nvSpPr>
          <p:spPr>
            <a:xfrm>
              <a:off x="2786636" y="2676742"/>
              <a:ext cx="218426" cy="82221"/>
            </a:xfrm>
            <a:custGeom>
              <a:avLst/>
              <a:gdLst/>
              <a:ahLst/>
              <a:cxnLst/>
              <a:rect l="l" t="t" r="r" b="b"/>
              <a:pathLst>
                <a:path w="2986" h="1124" extrusionOk="0">
                  <a:moveTo>
                    <a:pt x="2763" y="0"/>
                  </a:moveTo>
                  <a:cubicBezTo>
                    <a:pt x="2759" y="0"/>
                    <a:pt x="2755" y="0"/>
                    <a:pt x="2751" y="1"/>
                  </a:cubicBezTo>
                  <a:cubicBezTo>
                    <a:pt x="2703" y="1"/>
                    <a:pt x="2655" y="13"/>
                    <a:pt x="2631" y="48"/>
                  </a:cubicBezTo>
                  <a:lnTo>
                    <a:pt x="2608" y="60"/>
                  </a:lnTo>
                  <a:cubicBezTo>
                    <a:pt x="2572" y="108"/>
                    <a:pt x="2524" y="144"/>
                    <a:pt x="2477" y="191"/>
                  </a:cubicBezTo>
                  <a:cubicBezTo>
                    <a:pt x="2334" y="286"/>
                    <a:pt x="2191" y="370"/>
                    <a:pt x="2048" y="465"/>
                  </a:cubicBezTo>
                  <a:cubicBezTo>
                    <a:pt x="1965" y="501"/>
                    <a:pt x="1881" y="548"/>
                    <a:pt x="1798" y="584"/>
                  </a:cubicBezTo>
                  <a:cubicBezTo>
                    <a:pt x="1596" y="667"/>
                    <a:pt x="1381" y="727"/>
                    <a:pt x="1167" y="763"/>
                  </a:cubicBezTo>
                  <a:cubicBezTo>
                    <a:pt x="1101" y="769"/>
                    <a:pt x="1036" y="772"/>
                    <a:pt x="972" y="772"/>
                  </a:cubicBezTo>
                  <a:cubicBezTo>
                    <a:pt x="908" y="772"/>
                    <a:pt x="846" y="769"/>
                    <a:pt x="786" y="763"/>
                  </a:cubicBezTo>
                  <a:cubicBezTo>
                    <a:pt x="715" y="751"/>
                    <a:pt x="643" y="739"/>
                    <a:pt x="584" y="715"/>
                  </a:cubicBezTo>
                  <a:cubicBezTo>
                    <a:pt x="548" y="691"/>
                    <a:pt x="512" y="667"/>
                    <a:pt x="488" y="656"/>
                  </a:cubicBezTo>
                  <a:cubicBezTo>
                    <a:pt x="453" y="632"/>
                    <a:pt x="441" y="608"/>
                    <a:pt x="417" y="584"/>
                  </a:cubicBezTo>
                  <a:cubicBezTo>
                    <a:pt x="393" y="560"/>
                    <a:pt x="381" y="525"/>
                    <a:pt x="369" y="501"/>
                  </a:cubicBezTo>
                  <a:cubicBezTo>
                    <a:pt x="369" y="489"/>
                    <a:pt x="357" y="489"/>
                    <a:pt x="357" y="477"/>
                  </a:cubicBezTo>
                  <a:cubicBezTo>
                    <a:pt x="357" y="465"/>
                    <a:pt x="345" y="453"/>
                    <a:pt x="345" y="441"/>
                  </a:cubicBezTo>
                  <a:lnTo>
                    <a:pt x="345" y="429"/>
                  </a:lnTo>
                  <a:cubicBezTo>
                    <a:pt x="334" y="370"/>
                    <a:pt x="322" y="310"/>
                    <a:pt x="310" y="251"/>
                  </a:cubicBezTo>
                  <a:lnTo>
                    <a:pt x="310" y="179"/>
                  </a:lnTo>
                  <a:lnTo>
                    <a:pt x="310" y="60"/>
                  </a:lnTo>
                  <a:lnTo>
                    <a:pt x="310" y="13"/>
                  </a:lnTo>
                  <a:lnTo>
                    <a:pt x="274" y="13"/>
                  </a:lnTo>
                  <a:lnTo>
                    <a:pt x="238" y="25"/>
                  </a:lnTo>
                  <a:cubicBezTo>
                    <a:pt x="214" y="25"/>
                    <a:pt x="191" y="36"/>
                    <a:pt x="179" y="48"/>
                  </a:cubicBezTo>
                  <a:lnTo>
                    <a:pt x="119" y="72"/>
                  </a:lnTo>
                  <a:cubicBezTo>
                    <a:pt x="95" y="84"/>
                    <a:pt x="72" y="96"/>
                    <a:pt x="48" y="120"/>
                  </a:cubicBezTo>
                  <a:lnTo>
                    <a:pt x="12" y="156"/>
                  </a:lnTo>
                  <a:cubicBezTo>
                    <a:pt x="0" y="203"/>
                    <a:pt x="0" y="251"/>
                    <a:pt x="12" y="298"/>
                  </a:cubicBezTo>
                  <a:cubicBezTo>
                    <a:pt x="12" y="382"/>
                    <a:pt x="24" y="465"/>
                    <a:pt x="36" y="537"/>
                  </a:cubicBezTo>
                  <a:cubicBezTo>
                    <a:pt x="72" y="667"/>
                    <a:pt x="143" y="787"/>
                    <a:pt x="238" y="882"/>
                  </a:cubicBezTo>
                  <a:cubicBezTo>
                    <a:pt x="431" y="1031"/>
                    <a:pt x="662" y="1124"/>
                    <a:pt x="905" y="1124"/>
                  </a:cubicBezTo>
                  <a:cubicBezTo>
                    <a:pt x="933" y="1124"/>
                    <a:pt x="960" y="1122"/>
                    <a:pt x="988" y="1120"/>
                  </a:cubicBezTo>
                  <a:cubicBezTo>
                    <a:pt x="1131" y="1120"/>
                    <a:pt x="1286" y="1096"/>
                    <a:pt x="1429" y="1072"/>
                  </a:cubicBezTo>
                  <a:cubicBezTo>
                    <a:pt x="1560" y="1037"/>
                    <a:pt x="1691" y="1001"/>
                    <a:pt x="1822" y="953"/>
                  </a:cubicBezTo>
                  <a:cubicBezTo>
                    <a:pt x="1953" y="906"/>
                    <a:pt x="2072" y="846"/>
                    <a:pt x="2191" y="787"/>
                  </a:cubicBezTo>
                  <a:cubicBezTo>
                    <a:pt x="2262" y="751"/>
                    <a:pt x="2346" y="703"/>
                    <a:pt x="2405" y="656"/>
                  </a:cubicBezTo>
                  <a:cubicBezTo>
                    <a:pt x="2524" y="596"/>
                    <a:pt x="2620" y="525"/>
                    <a:pt x="2727" y="453"/>
                  </a:cubicBezTo>
                  <a:cubicBezTo>
                    <a:pt x="2774" y="406"/>
                    <a:pt x="2822" y="346"/>
                    <a:pt x="2870" y="298"/>
                  </a:cubicBezTo>
                  <a:cubicBezTo>
                    <a:pt x="2985" y="194"/>
                    <a:pt x="2910" y="0"/>
                    <a:pt x="2763" y="0"/>
                  </a:cubicBezTo>
                  <a:close/>
                </a:path>
              </a:pathLst>
            </a:custGeom>
            <a:solidFill>
              <a:srgbClr val="CE5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607;p81">
              <a:extLst>
                <a:ext uri="{FF2B5EF4-FFF2-40B4-BE49-F238E27FC236}">
                  <a16:creationId xmlns:a16="http://schemas.microsoft.com/office/drawing/2014/main" id="{7B38AB74-C289-83CB-D2F6-6828BA5919BE}"/>
                </a:ext>
              </a:extLst>
            </p:cNvPr>
            <p:cNvSpPr/>
            <p:nvPr/>
          </p:nvSpPr>
          <p:spPr>
            <a:xfrm>
              <a:off x="2794463" y="2682009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E5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608;p81">
              <a:extLst>
                <a:ext uri="{FF2B5EF4-FFF2-40B4-BE49-F238E27FC236}">
                  <a16:creationId xmlns:a16="http://schemas.microsoft.com/office/drawing/2014/main" id="{87FD47AE-2F05-18B1-78C6-5C800D5D863F}"/>
                </a:ext>
              </a:extLst>
            </p:cNvPr>
            <p:cNvSpPr/>
            <p:nvPr/>
          </p:nvSpPr>
          <p:spPr>
            <a:xfrm>
              <a:off x="2885024" y="2665404"/>
              <a:ext cx="418125" cy="655058"/>
            </a:xfrm>
            <a:custGeom>
              <a:avLst/>
              <a:gdLst/>
              <a:ahLst/>
              <a:cxnLst/>
              <a:rect l="l" t="t" r="r" b="b"/>
              <a:pathLst>
                <a:path w="5716" h="8955" extrusionOk="0">
                  <a:moveTo>
                    <a:pt x="1632" y="1"/>
                  </a:moveTo>
                  <a:lnTo>
                    <a:pt x="1632" y="13"/>
                  </a:lnTo>
                  <a:cubicBezTo>
                    <a:pt x="1536" y="49"/>
                    <a:pt x="1429" y="96"/>
                    <a:pt x="1334" y="156"/>
                  </a:cubicBezTo>
                  <a:cubicBezTo>
                    <a:pt x="1251" y="203"/>
                    <a:pt x="1155" y="263"/>
                    <a:pt x="1084" y="334"/>
                  </a:cubicBezTo>
                  <a:cubicBezTo>
                    <a:pt x="917" y="465"/>
                    <a:pt x="774" y="620"/>
                    <a:pt x="655" y="799"/>
                  </a:cubicBezTo>
                  <a:cubicBezTo>
                    <a:pt x="536" y="965"/>
                    <a:pt x="429" y="1144"/>
                    <a:pt x="358" y="1346"/>
                  </a:cubicBezTo>
                  <a:cubicBezTo>
                    <a:pt x="263" y="1537"/>
                    <a:pt x="191" y="1751"/>
                    <a:pt x="143" y="1954"/>
                  </a:cubicBezTo>
                  <a:cubicBezTo>
                    <a:pt x="84" y="2168"/>
                    <a:pt x="48" y="2382"/>
                    <a:pt x="24" y="2596"/>
                  </a:cubicBezTo>
                  <a:cubicBezTo>
                    <a:pt x="1" y="2787"/>
                    <a:pt x="1" y="2989"/>
                    <a:pt x="1" y="3192"/>
                  </a:cubicBezTo>
                  <a:cubicBezTo>
                    <a:pt x="12" y="3430"/>
                    <a:pt x="36" y="3668"/>
                    <a:pt x="72" y="3906"/>
                  </a:cubicBezTo>
                  <a:cubicBezTo>
                    <a:pt x="120" y="4156"/>
                    <a:pt x="167" y="4394"/>
                    <a:pt x="251" y="4632"/>
                  </a:cubicBezTo>
                  <a:cubicBezTo>
                    <a:pt x="393" y="5121"/>
                    <a:pt x="596" y="5597"/>
                    <a:pt x="858" y="6037"/>
                  </a:cubicBezTo>
                  <a:cubicBezTo>
                    <a:pt x="1108" y="6478"/>
                    <a:pt x="1417" y="6883"/>
                    <a:pt x="1775" y="7240"/>
                  </a:cubicBezTo>
                  <a:cubicBezTo>
                    <a:pt x="1941" y="7419"/>
                    <a:pt x="2132" y="7585"/>
                    <a:pt x="2322" y="7740"/>
                  </a:cubicBezTo>
                  <a:cubicBezTo>
                    <a:pt x="2525" y="7895"/>
                    <a:pt x="2727" y="8026"/>
                    <a:pt x="2941" y="8157"/>
                  </a:cubicBezTo>
                  <a:cubicBezTo>
                    <a:pt x="3180" y="8288"/>
                    <a:pt x="3418" y="8419"/>
                    <a:pt x="3656" y="8526"/>
                  </a:cubicBezTo>
                  <a:cubicBezTo>
                    <a:pt x="3918" y="8633"/>
                    <a:pt x="4180" y="8728"/>
                    <a:pt x="4442" y="8800"/>
                  </a:cubicBezTo>
                  <a:cubicBezTo>
                    <a:pt x="4751" y="8895"/>
                    <a:pt x="5061" y="8943"/>
                    <a:pt x="5382" y="8954"/>
                  </a:cubicBezTo>
                  <a:lnTo>
                    <a:pt x="5430" y="8954"/>
                  </a:lnTo>
                  <a:lnTo>
                    <a:pt x="5489" y="8919"/>
                  </a:lnTo>
                  <a:lnTo>
                    <a:pt x="5537" y="8895"/>
                  </a:lnTo>
                  <a:cubicBezTo>
                    <a:pt x="5573" y="8871"/>
                    <a:pt x="5597" y="8847"/>
                    <a:pt x="5620" y="8812"/>
                  </a:cubicBezTo>
                  <a:cubicBezTo>
                    <a:pt x="5644" y="8788"/>
                    <a:pt x="5656" y="8752"/>
                    <a:pt x="5668" y="8728"/>
                  </a:cubicBezTo>
                  <a:cubicBezTo>
                    <a:pt x="5692" y="8681"/>
                    <a:pt x="5704" y="8645"/>
                    <a:pt x="5704" y="8597"/>
                  </a:cubicBezTo>
                  <a:cubicBezTo>
                    <a:pt x="5716" y="8562"/>
                    <a:pt x="5716" y="8514"/>
                    <a:pt x="5704" y="8466"/>
                  </a:cubicBezTo>
                  <a:cubicBezTo>
                    <a:pt x="5704" y="8419"/>
                    <a:pt x="5692" y="8371"/>
                    <a:pt x="5668" y="8323"/>
                  </a:cubicBezTo>
                  <a:cubicBezTo>
                    <a:pt x="5644" y="8276"/>
                    <a:pt x="5620" y="8240"/>
                    <a:pt x="5597" y="8192"/>
                  </a:cubicBezTo>
                  <a:cubicBezTo>
                    <a:pt x="5585" y="8192"/>
                    <a:pt x="5585" y="8181"/>
                    <a:pt x="5573" y="8169"/>
                  </a:cubicBezTo>
                  <a:cubicBezTo>
                    <a:pt x="5561" y="8157"/>
                    <a:pt x="5549" y="8157"/>
                    <a:pt x="5537" y="8145"/>
                  </a:cubicBezTo>
                  <a:lnTo>
                    <a:pt x="5489" y="8121"/>
                  </a:lnTo>
                  <a:cubicBezTo>
                    <a:pt x="5466" y="8121"/>
                    <a:pt x="5454" y="8109"/>
                    <a:pt x="5430" y="8109"/>
                  </a:cubicBezTo>
                  <a:cubicBezTo>
                    <a:pt x="5251" y="8061"/>
                    <a:pt x="5073" y="7990"/>
                    <a:pt x="4894" y="7919"/>
                  </a:cubicBezTo>
                  <a:cubicBezTo>
                    <a:pt x="4561" y="7776"/>
                    <a:pt x="4251" y="7597"/>
                    <a:pt x="3977" y="7383"/>
                  </a:cubicBezTo>
                  <a:lnTo>
                    <a:pt x="3953" y="7371"/>
                  </a:lnTo>
                  <a:cubicBezTo>
                    <a:pt x="3703" y="7168"/>
                    <a:pt x="3465" y="6942"/>
                    <a:pt x="3251" y="6704"/>
                  </a:cubicBezTo>
                  <a:cubicBezTo>
                    <a:pt x="3037" y="6466"/>
                    <a:pt x="2834" y="6228"/>
                    <a:pt x="2632" y="5978"/>
                  </a:cubicBezTo>
                  <a:cubicBezTo>
                    <a:pt x="2156" y="5359"/>
                    <a:pt x="1763" y="4692"/>
                    <a:pt x="1441" y="3966"/>
                  </a:cubicBezTo>
                  <a:lnTo>
                    <a:pt x="1441" y="3978"/>
                  </a:lnTo>
                  <a:cubicBezTo>
                    <a:pt x="1251" y="3525"/>
                    <a:pt x="1120" y="3037"/>
                    <a:pt x="1036" y="2549"/>
                  </a:cubicBezTo>
                  <a:cubicBezTo>
                    <a:pt x="1001" y="2204"/>
                    <a:pt x="1001" y="1858"/>
                    <a:pt x="1036" y="1525"/>
                  </a:cubicBezTo>
                  <a:cubicBezTo>
                    <a:pt x="1084" y="1227"/>
                    <a:pt x="1155" y="942"/>
                    <a:pt x="1275" y="668"/>
                  </a:cubicBezTo>
                  <a:cubicBezTo>
                    <a:pt x="1322" y="561"/>
                    <a:pt x="1370" y="453"/>
                    <a:pt x="1429" y="346"/>
                  </a:cubicBezTo>
                  <a:cubicBezTo>
                    <a:pt x="1441" y="334"/>
                    <a:pt x="1441" y="322"/>
                    <a:pt x="1441" y="311"/>
                  </a:cubicBezTo>
                  <a:cubicBezTo>
                    <a:pt x="1513" y="275"/>
                    <a:pt x="1584" y="239"/>
                    <a:pt x="1667" y="203"/>
                  </a:cubicBezTo>
                  <a:lnTo>
                    <a:pt x="1691" y="191"/>
                  </a:lnTo>
                  <a:cubicBezTo>
                    <a:pt x="1715" y="191"/>
                    <a:pt x="1739" y="168"/>
                    <a:pt x="1751" y="156"/>
                  </a:cubicBezTo>
                  <a:cubicBezTo>
                    <a:pt x="1763" y="132"/>
                    <a:pt x="1763" y="96"/>
                    <a:pt x="1763" y="72"/>
                  </a:cubicBezTo>
                  <a:cubicBezTo>
                    <a:pt x="1751" y="49"/>
                    <a:pt x="1739" y="25"/>
                    <a:pt x="1715" y="13"/>
                  </a:cubicBezTo>
                  <a:cubicBezTo>
                    <a:pt x="1691" y="1"/>
                    <a:pt x="1679" y="1"/>
                    <a:pt x="1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609;p81">
              <a:extLst>
                <a:ext uri="{FF2B5EF4-FFF2-40B4-BE49-F238E27FC236}">
                  <a16:creationId xmlns:a16="http://schemas.microsoft.com/office/drawing/2014/main" id="{241D1A5B-B67A-1128-8FC3-1641FF8ADEFD}"/>
                </a:ext>
              </a:extLst>
            </p:cNvPr>
            <p:cNvSpPr/>
            <p:nvPr/>
          </p:nvSpPr>
          <p:spPr>
            <a:xfrm>
              <a:off x="3306590" y="3289006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610;p81">
              <a:extLst>
                <a:ext uri="{FF2B5EF4-FFF2-40B4-BE49-F238E27FC236}">
                  <a16:creationId xmlns:a16="http://schemas.microsoft.com/office/drawing/2014/main" id="{4CEBE286-BB7F-5A61-1B74-3DE7CCEA90F8}"/>
                </a:ext>
              </a:extLst>
            </p:cNvPr>
            <p:cNvSpPr/>
            <p:nvPr/>
          </p:nvSpPr>
          <p:spPr>
            <a:xfrm>
              <a:off x="3297007" y="3309049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611;p81">
              <a:extLst>
                <a:ext uri="{FF2B5EF4-FFF2-40B4-BE49-F238E27FC236}">
                  <a16:creationId xmlns:a16="http://schemas.microsoft.com/office/drawing/2014/main" id="{391BEBDF-3BDE-C5F8-E877-01D31B22D82C}"/>
                </a:ext>
              </a:extLst>
            </p:cNvPr>
            <p:cNvSpPr/>
            <p:nvPr/>
          </p:nvSpPr>
          <p:spPr>
            <a:xfrm>
              <a:off x="2406912" y="1575911"/>
              <a:ext cx="1197612" cy="1066966"/>
            </a:xfrm>
            <a:custGeom>
              <a:avLst/>
              <a:gdLst/>
              <a:ahLst/>
              <a:cxnLst/>
              <a:rect l="l" t="t" r="r" b="b"/>
              <a:pathLst>
                <a:path w="16372" h="14586" extrusionOk="0">
                  <a:moveTo>
                    <a:pt x="7846" y="0"/>
                  </a:moveTo>
                  <a:cubicBezTo>
                    <a:pt x="7334" y="12"/>
                    <a:pt x="6810" y="60"/>
                    <a:pt x="6310" y="167"/>
                  </a:cubicBezTo>
                  <a:cubicBezTo>
                    <a:pt x="5775" y="238"/>
                    <a:pt x="5263" y="405"/>
                    <a:pt x="4786" y="631"/>
                  </a:cubicBezTo>
                  <a:cubicBezTo>
                    <a:pt x="4596" y="715"/>
                    <a:pt x="4417" y="834"/>
                    <a:pt x="4239" y="965"/>
                  </a:cubicBezTo>
                  <a:cubicBezTo>
                    <a:pt x="4072" y="1084"/>
                    <a:pt x="3929" y="1239"/>
                    <a:pt x="3798" y="1393"/>
                  </a:cubicBezTo>
                  <a:cubicBezTo>
                    <a:pt x="3595" y="1354"/>
                    <a:pt x="3390" y="1334"/>
                    <a:pt x="3185" y="1334"/>
                  </a:cubicBezTo>
                  <a:cubicBezTo>
                    <a:pt x="2528" y="1334"/>
                    <a:pt x="1881" y="1536"/>
                    <a:pt x="1345" y="1917"/>
                  </a:cubicBezTo>
                  <a:cubicBezTo>
                    <a:pt x="631" y="2405"/>
                    <a:pt x="167" y="3167"/>
                    <a:pt x="36" y="4013"/>
                  </a:cubicBezTo>
                  <a:cubicBezTo>
                    <a:pt x="0" y="4298"/>
                    <a:pt x="0" y="4584"/>
                    <a:pt x="36" y="4858"/>
                  </a:cubicBezTo>
                  <a:cubicBezTo>
                    <a:pt x="60" y="5013"/>
                    <a:pt x="83" y="5156"/>
                    <a:pt x="131" y="5299"/>
                  </a:cubicBezTo>
                  <a:cubicBezTo>
                    <a:pt x="179" y="5453"/>
                    <a:pt x="238" y="5620"/>
                    <a:pt x="286" y="5763"/>
                  </a:cubicBezTo>
                  <a:lnTo>
                    <a:pt x="310" y="5810"/>
                  </a:lnTo>
                  <a:cubicBezTo>
                    <a:pt x="322" y="5834"/>
                    <a:pt x="333" y="5846"/>
                    <a:pt x="369" y="5858"/>
                  </a:cubicBezTo>
                  <a:lnTo>
                    <a:pt x="393" y="5858"/>
                  </a:lnTo>
                  <a:cubicBezTo>
                    <a:pt x="441" y="5858"/>
                    <a:pt x="476" y="5822"/>
                    <a:pt x="488" y="5787"/>
                  </a:cubicBezTo>
                  <a:lnTo>
                    <a:pt x="488" y="5775"/>
                  </a:lnTo>
                  <a:cubicBezTo>
                    <a:pt x="524" y="5775"/>
                    <a:pt x="560" y="5751"/>
                    <a:pt x="572" y="5715"/>
                  </a:cubicBezTo>
                  <a:cubicBezTo>
                    <a:pt x="619" y="5596"/>
                    <a:pt x="655" y="5489"/>
                    <a:pt x="703" y="5394"/>
                  </a:cubicBezTo>
                  <a:cubicBezTo>
                    <a:pt x="703" y="5382"/>
                    <a:pt x="703" y="5382"/>
                    <a:pt x="703" y="5370"/>
                  </a:cubicBezTo>
                  <a:cubicBezTo>
                    <a:pt x="869" y="5060"/>
                    <a:pt x="1060" y="4775"/>
                    <a:pt x="1298" y="4501"/>
                  </a:cubicBezTo>
                  <a:cubicBezTo>
                    <a:pt x="1667" y="4084"/>
                    <a:pt x="2084" y="3727"/>
                    <a:pt x="2536" y="3429"/>
                  </a:cubicBezTo>
                  <a:lnTo>
                    <a:pt x="2548" y="3429"/>
                  </a:lnTo>
                  <a:lnTo>
                    <a:pt x="2560" y="3417"/>
                  </a:lnTo>
                  <a:cubicBezTo>
                    <a:pt x="2786" y="3263"/>
                    <a:pt x="3024" y="3132"/>
                    <a:pt x="3262" y="3001"/>
                  </a:cubicBezTo>
                  <a:cubicBezTo>
                    <a:pt x="3298" y="3108"/>
                    <a:pt x="3334" y="3215"/>
                    <a:pt x="3381" y="3310"/>
                  </a:cubicBezTo>
                  <a:cubicBezTo>
                    <a:pt x="3465" y="3501"/>
                    <a:pt x="3560" y="3679"/>
                    <a:pt x="3667" y="3846"/>
                  </a:cubicBezTo>
                  <a:cubicBezTo>
                    <a:pt x="3893" y="4191"/>
                    <a:pt x="4155" y="4501"/>
                    <a:pt x="4453" y="4775"/>
                  </a:cubicBezTo>
                  <a:cubicBezTo>
                    <a:pt x="4763" y="5060"/>
                    <a:pt x="5108" y="5310"/>
                    <a:pt x="5465" y="5513"/>
                  </a:cubicBezTo>
                  <a:cubicBezTo>
                    <a:pt x="5834" y="5739"/>
                    <a:pt x="6227" y="5918"/>
                    <a:pt x="6632" y="6061"/>
                  </a:cubicBezTo>
                  <a:cubicBezTo>
                    <a:pt x="7322" y="6311"/>
                    <a:pt x="8049" y="6442"/>
                    <a:pt x="8787" y="6453"/>
                  </a:cubicBezTo>
                  <a:cubicBezTo>
                    <a:pt x="8882" y="6453"/>
                    <a:pt x="8989" y="6453"/>
                    <a:pt x="9085" y="6442"/>
                  </a:cubicBezTo>
                  <a:cubicBezTo>
                    <a:pt x="9287" y="6430"/>
                    <a:pt x="9489" y="6406"/>
                    <a:pt x="9692" y="6370"/>
                  </a:cubicBezTo>
                  <a:lnTo>
                    <a:pt x="9692" y="6370"/>
                  </a:lnTo>
                  <a:cubicBezTo>
                    <a:pt x="9489" y="7454"/>
                    <a:pt x="9632" y="8573"/>
                    <a:pt x="10108" y="9573"/>
                  </a:cubicBezTo>
                  <a:cubicBezTo>
                    <a:pt x="10144" y="9656"/>
                    <a:pt x="10192" y="9740"/>
                    <a:pt x="10239" y="9823"/>
                  </a:cubicBezTo>
                  <a:cubicBezTo>
                    <a:pt x="10263" y="9882"/>
                    <a:pt x="10299" y="9930"/>
                    <a:pt x="10323" y="9990"/>
                  </a:cubicBezTo>
                  <a:cubicBezTo>
                    <a:pt x="10382" y="10097"/>
                    <a:pt x="10430" y="10204"/>
                    <a:pt x="10478" y="10311"/>
                  </a:cubicBezTo>
                  <a:cubicBezTo>
                    <a:pt x="10501" y="10382"/>
                    <a:pt x="10513" y="10466"/>
                    <a:pt x="10525" y="10537"/>
                  </a:cubicBezTo>
                  <a:cubicBezTo>
                    <a:pt x="10525" y="10609"/>
                    <a:pt x="10513" y="10680"/>
                    <a:pt x="10501" y="10752"/>
                  </a:cubicBezTo>
                  <a:cubicBezTo>
                    <a:pt x="10466" y="10894"/>
                    <a:pt x="10418" y="11049"/>
                    <a:pt x="10347" y="11180"/>
                  </a:cubicBezTo>
                  <a:cubicBezTo>
                    <a:pt x="10228" y="11395"/>
                    <a:pt x="10097" y="11585"/>
                    <a:pt x="9942" y="11764"/>
                  </a:cubicBezTo>
                  <a:cubicBezTo>
                    <a:pt x="9882" y="11847"/>
                    <a:pt x="9823" y="11918"/>
                    <a:pt x="9763" y="11990"/>
                  </a:cubicBezTo>
                  <a:lnTo>
                    <a:pt x="9751" y="12002"/>
                  </a:lnTo>
                  <a:lnTo>
                    <a:pt x="9739" y="12014"/>
                  </a:lnTo>
                  <a:cubicBezTo>
                    <a:pt x="9644" y="12121"/>
                    <a:pt x="9549" y="12240"/>
                    <a:pt x="9466" y="12359"/>
                  </a:cubicBezTo>
                  <a:cubicBezTo>
                    <a:pt x="9311" y="12549"/>
                    <a:pt x="9192" y="12752"/>
                    <a:pt x="9096" y="12978"/>
                  </a:cubicBezTo>
                  <a:cubicBezTo>
                    <a:pt x="9049" y="13085"/>
                    <a:pt x="9025" y="13192"/>
                    <a:pt x="9001" y="13300"/>
                  </a:cubicBezTo>
                  <a:cubicBezTo>
                    <a:pt x="8989" y="13371"/>
                    <a:pt x="8989" y="13454"/>
                    <a:pt x="8989" y="13538"/>
                  </a:cubicBezTo>
                  <a:cubicBezTo>
                    <a:pt x="8989" y="13692"/>
                    <a:pt x="9025" y="13835"/>
                    <a:pt x="9085" y="13966"/>
                  </a:cubicBezTo>
                  <a:cubicBezTo>
                    <a:pt x="9156" y="14085"/>
                    <a:pt x="9251" y="14192"/>
                    <a:pt x="9370" y="14276"/>
                  </a:cubicBezTo>
                  <a:cubicBezTo>
                    <a:pt x="9477" y="14359"/>
                    <a:pt x="9608" y="14419"/>
                    <a:pt x="9751" y="14466"/>
                  </a:cubicBezTo>
                  <a:cubicBezTo>
                    <a:pt x="9894" y="14514"/>
                    <a:pt x="10049" y="14550"/>
                    <a:pt x="10204" y="14562"/>
                  </a:cubicBezTo>
                  <a:cubicBezTo>
                    <a:pt x="10335" y="14573"/>
                    <a:pt x="10466" y="14585"/>
                    <a:pt x="10597" y="14585"/>
                  </a:cubicBezTo>
                  <a:cubicBezTo>
                    <a:pt x="10787" y="14585"/>
                    <a:pt x="10978" y="14573"/>
                    <a:pt x="11168" y="14550"/>
                  </a:cubicBezTo>
                  <a:cubicBezTo>
                    <a:pt x="11311" y="14526"/>
                    <a:pt x="11454" y="14502"/>
                    <a:pt x="11585" y="14466"/>
                  </a:cubicBezTo>
                  <a:cubicBezTo>
                    <a:pt x="11740" y="14419"/>
                    <a:pt x="11882" y="14371"/>
                    <a:pt x="12025" y="14312"/>
                  </a:cubicBezTo>
                  <a:cubicBezTo>
                    <a:pt x="12335" y="14169"/>
                    <a:pt x="12621" y="13990"/>
                    <a:pt x="12883" y="13776"/>
                  </a:cubicBezTo>
                  <a:cubicBezTo>
                    <a:pt x="12954" y="13704"/>
                    <a:pt x="13037" y="13633"/>
                    <a:pt x="13109" y="13561"/>
                  </a:cubicBezTo>
                  <a:cubicBezTo>
                    <a:pt x="13216" y="13561"/>
                    <a:pt x="13311" y="13550"/>
                    <a:pt x="13406" y="13538"/>
                  </a:cubicBezTo>
                  <a:cubicBezTo>
                    <a:pt x="13502" y="13514"/>
                    <a:pt x="13609" y="13490"/>
                    <a:pt x="13692" y="13466"/>
                  </a:cubicBezTo>
                  <a:cubicBezTo>
                    <a:pt x="13883" y="13407"/>
                    <a:pt x="14049" y="13311"/>
                    <a:pt x="14204" y="13204"/>
                  </a:cubicBezTo>
                  <a:cubicBezTo>
                    <a:pt x="14359" y="13085"/>
                    <a:pt x="14502" y="12954"/>
                    <a:pt x="14633" y="12811"/>
                  </a:cubicBezTo>
                  <a:cubicBezTo>
                    <a:pt x="14764" y="12657"/>
                    <a:pt x="14871" y="12502"/>
                    <a:pt x="14966" y="12335"/>
                  </a:cubicBezTo>
                  <a:cubicBezTo>
                    <a:pt x="15169" y="12002"/>
                    <a:pt x="15311" y="11656"/>
                    <a:pt x="15407" y="11287"/>
                  </a:cubicBezTo>
                  <a:lnTo>
                    <a:pt x="15407" y="11264"/>
                  </a:lnTo>
                  <a:lnTo>
                    <a:pt x="15407" y="11228"/>
                  </a:lnTo>
                  <a:cubicBezTo>
                    <a:pt x="15431" y="11228"/>
                    <a:pt x="15442" y="11204"/>
                    <a:pt x="15454" y="11192"/>
                  </a:cubicBezTo>
                  <a:cubicBezTo>
                    <a:pt x="15538" y="11073"/>
                    <a:pt x="15621" y="10954"/>
                    <a:pt x="15692" y="10823"/>
                  </a:cubicBezTo>
                  <a:cubicBezTo>
                    <a:pt x="15740" y="10740"/>
                    <a:pt x="15776" y="10656"/>
                    <a:pt x="15823" y="10573"/>
                  </a:cubicBezTo>
                  <a:cubicBezTo>
                    <a:pt x="15919" y="10394"/>
                    <a:pt x="15990" y="10216"/>
                    <a:pt x="16050" y="10025"/>
                  </a:cubicBezTo>
                  <a:cubicBezTo>
                    <a:pt x="16181" y="9644"/>
                    <a:pt x="16276" y="9251"/>
                    <a:pt x="16324" y="8858"/>
                  </a:cubicBezTo>
                  <a:cubicBezTo>
                    <a:pt x="16371" y="8454"/>
                    <a:pt x="16371" y="8061"/>
                    <a:pt x="16335" y="7656"/>
                  </a:cubicBezTo>
                  <a:cubicBezTo>
                    <a:pt x="16300" y="7251"/>
                    <a:pt x="16204" y="6858"/>
                    <a:pt x="16073" y="6477"/>
                  </a:cubicBezTo>
                  <a:cubicBezTo>
                    <a:pt x="15943" y="6108"/>
                    <a:pt x="15764" y="5751"/>
                    <a:pt x="15526" y="5441"/>
                  </a:cubicBezTo>
                  <a:cubicBezTo>
                    <a:pt x="15407" y="5275"/>
                    <a:pt x="15276" y="5132"/>
                    <a:pt x="15133" y="4989"/>
                  </a:cubicBezTo>
                  <a:cubicBezTo>
                    <a:pt x="14990" y="4858"/>
                    <a:pt x="14823" y="4727"/>
                    <a:pt x="14657" y="4620"/>
                  </a:cubicBezTo>
                  <a:cubicBezTo>
                    <a:pt x="14609" y="4584"/>
                    <a:pt x="14561" y="4560"/>
                    <a:pt x="14514" y="4525"/>
                  </a:cubicBezTo>
                  <a:cubicBezTo>
                    <a:pt x="14514" y="4525"/>
                    <a:pt x="14514" y="4513"/>
                    <a:pt x="14514" y="4513"/>
                  </a:cubicBezTo>
                  <a:cubicBezTo>
                    <a:pt x="14180" y="3596"/>
                    <a:pt x="13657" y="2751"/>
                    <a:pt x="12978" y="2048"/>
                  </a:cubicBezTo>
                  <a:cubicBezTo>
                    <a:pt x="12656" y="1715"/>
                    <a:pt x="12299" y="1405"/>
                    <a:pt x="11906" y="1155"/>
                  </a:cubicBezTo>
                  <a:cubicBezTo>
                    <a:pt x="11513" y="893"/>
                    <a:pt x="11097" y="679"/>
                    <a:pt x="10656" y="512"/>
                  </a:cubicBezTo>
                  <a:cubicBezTo>
                    <a:pt x="9827" y="178"/>
                    <a:pt x="8932" y="12"/>
                    <a:pt x="8034" y="12"/>
                  </a:cubicBezTo>
                  <a:cubicBezTo>
                    <a:pt x="8003" y="12"/>
                    <a:pt x="7972" y="12"/>
                    <a:pt x="7942" y="12"/>
                  </a:cubicBezTo>
                  <a:lnTo>
                    <a:pt x="7965" y="0"/>
                  </a:ln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612;p81">
              <a:extLst>
                <a:ext uri="{FF2B5EF4-FFF2-40B4-BE49-F238E27FC236}">
                  <a16:creationId xmlns:a16="http://schemas.microsoft.com/office/drawing/2014/main" id="{D45AFF4B-84EE-7F8F-92E1-C0BC2F3ABB3D}"/>
                </a:ext>
              </a:extLst>
            </p:cNvPr>
            <p:cNvSpPr/>
            <p:nvPr/>
          </p:nvSpPr>
          <p:spPr>
            <a:xfrm>
              <a:off x="3078360" y="1586371"/>
              <a:ext cx="532239" cy="1054750"/>
            </a:xfrm>
            <a:custGeom>
              <a:avLst/>
              <a:gdLst/>
              <a:ahLst/>
              <a:cxnLst/>
              <a:rect l="l" t="t" r="r" b="b"/>
              <a:pathLst>
                <a:path w="7276" h="14419" extrusionOk="0">
                  <a:moveTo>
                    <a:pt x="429" y="0"/>
                  </a:moveTo>
                  <a:lnTo>
                    <a:pt x="417" y="24"/>
                  </a:lnTo>
                  <a:cubicBezTo>
                    <a:pt x="620" y="83"/>
                    <a:pt x="798" y="143"/>
                    <a:pt x="965" y="203"/>
                  </a:cubicBezTo>
                  <a:cubicBezTo>
                    <a:pt x="1299" y="334"/>
                    <a:pt x="1632" y="500"/>
                    <a:pt x="1930" y="703"/>
                  </a:cubicBezTo>
                  <a:cubicBezTo>
                    <a:pt x="2096" y="810"/>
                    <a:pt x="2239" y="941"/>
                    <a:pt x="2382" y="1072"/>
                  </a:cubicBezTo>
                  <a:cubicBezTo>
                    <a:pt x="2513" y="1191"/>
                    <a:pt x="2632" y="1334"/>
                    <a:pt x="2739" y="1477"/>
                  </a:cubicBezTo>
                  <a:cubicBezTo>
                    <a:pt x="2858" y="1643"/>
                    <a:pt x="2965" y="1810"/>
                    <a:pt x="3049" y="1977"/>
                  </a:cubicBezTo>
                  <a:cubicBezTo>
                    <a:pt x="3144" y="2143"/>
                    <a:pt x="3215" y="2322"/>
                    <a:pt x="3287" y="2500"/>
                  </a:cubicBezTo>
                  <a:cubicBezTo>
                    <a:pt x="3358" y="2679"/>
                    <a:pt x="3418" y="2870"/>
                    <a:pt x="3465" y="3060"/>
                  </a:cubicBezTo>
                  <a:cubicBezTo>
                    <a:pt x="3596" y="3489"/>
                    <a:pt x="3656" y="3917"/>
                    <a:pt x="3680" y="4358"/>
                  </a:cubicBezTo>
                  <a:lnTo>
                    <a:pt x="3680" y="4703"/>
                  </a:lnTo>
                  <a:lnTo>
                    <a:pt x="3680" y="4786"/>
                  </a:lnTo>
                  <a:cubicBezTo>
                    <a:pt x="3680" y="4798"/>
                    <a:pt x="3680" y="4810"/>
                    <a:pt x="3680" y="4834"/>
                  </a:cubicBezTo>
                  <a:lnTo>
                    <a:pt x="3680" y="4870"/>
                  </a:lnTo>
                  <a:cubicBezTo>
                    <a:pt x="3680" y="4917"/>
                    <a:pt x="3668" y="4965"/>
                    <a:pt x="3656" y="5013"/>
                  </a:cubicBezTo>
                  <a:lnTo>
                    <a:pt x="3632" y="5096"/>
                  </a:lnTo>
                  <a:lnTo>
                    <a:pt x="3620" y="5179"/>
                  </a:lnTo>
                  <a:cubicBezTo>
                    <a:pt x="3596" y="5310"/>
                    <a:pt x="3573" y="5429"/>
                    <a:pt x="3561" y="5560"/>
                  </a:cubicBezTo>
                  <a:lnTo>
                    <a:pt x="3561" y="5572"/>
                  </a:lnTo>
                  <a:cubicBezTo>
                    <a:pt x="3561" y="5596"/>
                    <a:pt x="3561" y="5620"/>
                    <a:pt x="3549" y="5656"/>
                  </a:cubicBezTo>
                  <a:cubicBezTo>
                    <a:pt x="3549" y="5679"/>
                    <a:pt x="3549" y="5703"/>
                    <a:pt x="3549" y="5715"/>
                  </a:cubicBezTo>
                  <a:cubicBezTo>
                    <a:pt x="3549" y="5727"/>
                    <a:pt x="3549" y="5727"/>
                    <a:pt x="3549" y="5727"/>
                  </a:cubicBezTo>
                  <a:cubicBezTo>
                    <a:pt x="3549" y="5739"/>
                    <a:pt x="3549" y="5739"/>
                    <a:pt x="3549" y="5739"/>
                  </a:cubicBezTo>
                  <a:lnTo>
                    <a:pt x="3549" y="5751"/>
                  </a:lnTo>
                  <a:lnTo>
                    <a:pt x="3585" y="5751"/>
                  </a:lnTo>
                  <a:cubicBezTo>
                    <a:pt x="3894" y="5751"/>
                    <a:pt x="4204" y="5834"/>
                    <a:pt x="4489" y="5989"/>
                  </a:cubicBezTo>
                  <a:cubicBezTo>
                    <a:pt x="4632" y="6060"/>
                    <a:pt x="4763" y="6156"/>
                    <a:pt x="4882" y="6263"/>
                  </a:cubicBezTo>
                  <a:cubicBezTo>
                    <a:pt x="5001" y="6370"/>
                    <a:pt x="5109" y="6489"/>
                    <a:pt x="5204" y="6620"/>
                  </a:cubicBezTo>
                  <a:cubicBezTo>
                    <a:pt x="5299" y="6751"/>
                    <a:pt x="5394" y="6894"/>
                    <a:pt x="5466" y="7049"/>
                  </a:cubicBezTo>
                  <a:cubicBezTo>
                    <a:pt x="5549" y="7203"/>
                    <a:pt x="5621" y="7358"/>
                    <a:pt x="5668" y="7525"/>
                  </a:cubicBezTo>
                  <a:cubicBezTo>
                    <a:pt x="5740" y="7715"/>
                    <a:pt x="5787" y="7918"/>
                    <a:pt x="5823" y="8120"/>
                  </a:cubicBezTo>
                  <a:cubicBezTo>
                    <a:pt x="5859" y="8323"/>
                    <a:pt x="5871" y="8525"/>
                    <a:pt x="5871" y="8727"/>
                  </a:cubicBezTo>
                  <a:cubicBezTo>
                    <a:pt x="5871" y="8835"/>
                    <a:pt x="5871" y="8942"/>
                    <a:pt x="5859" y="9049"/>
                  </a:cubicBezTo>
                  <a:cubicBezTo>
                    <a:pt x="5847" y="9156"/>
                    <a:pt x="5835" y="9251"/>
                    <a:pt x="5823" y="9323"/>
                  </a:cubicBezTo>
                  <a:cubicBezTo>
                    <a:pt x="5799" y="9418"/>
                    <a:pt x="5775" y="9513"/>
                    <a:pt x="5740" y="9597"/>
                  </a:cubicBezTo>
                  <a:cubicBezTo>
                    <a:pt x="5704" y="9668"/>
                    <a:pt x="5680" y="9739"/>
                    <a:pt x="5644" y="9799"/>
                  </a:cubicBezTo>
                  <a:cubicBezTo>
                    <a:pt x="5597" y="9870"/>
                    <a:pt x="5549" y="9954"/>
                    <a:pt x="5490" y="10013"/>
                  </a:cubicBezTo>
                  <a:cubicBezTo>
                    <a:pt x="5430" y="10073"/>
                    <a:pt x="5394" y="10120"/>
                    <a:pt x="5347" y="10180"/>
                  </a:cubicBezTo>
                  <a:cubicBezTo>
                    <a:pt x="5299" y="10239"/>
                    <a:pt x="5287" y="10251"/>
                    <a:pt x="5263" y="10287"/>
                  </a:cubicBezTo>
                  <a:cubicBezTo>
                    <a:pt x="5192" y="10370"/>
                    <a:pt x="5109" y="10466"/>
                    <a:pt x="5049" y="10549"/>
                  </a:cubicBezTo>
                  <a:cubicBezTo>
                    <a:pt x="4978" y="10632"/>
                    <a:pt x="4954" y="10668"/>
                    <a:pt x="4930" y="10716"/>
                  </a:cubicBezTo>
                  <a:cubicBezTo>
                    <a:pt x="4894" y="10763"/>
                    <a:pt x="4894" y="10763"/>
                    <a:pt x="4882" y="10799"/>
                  </a:cubicBezTo>
                  <a:lnTo>
                    <a:pt x="4882" y="10811"/>
                  </a:lnTo>
                  <a:lnTo>
                    <a:pt x="4859" y="10847"/>
                  </a:lnTo>
                  <a:lnTo>
                    <a:pt x="4847" y="10871"/>
                  </a:lnTo>
                  <a:lnTo>
                    <a:pt x="4859" y="10882"/>
                  </a:lnTo>
                  <a:cubicBezTo>
                    <a:pt x="4847" y="10906"/>
                    <a:pt x="4823" y="10918"/>
                    <a:pt x="4811" y="10930"/>
                  </a:cubicBezTo>
                  <a:cubicBezTo>
                    <a:pt x="4787" y="10954"/>
                    <a:pt x="4775" y="10966"/>
                    <a:pt x="4751" y="10978"/>
                  </a:cubicBezTo>
                  <a:lnTo>
                    <a:pt x="4680" y="11025"/>
                  </a:lnTo>
                  <a:lnTo>
                    <a:pt x="4668" y="11037"/>
                  </a:lnTo>
                  <a:lnTo>
                    <a:pt x="4656" y="11049"/>
                  </a:lnTo>
                  <a:lnTo>
                    <a:pt x="4680" y="11073"/>
                  </a:lnTo>
                  <a:cubicBezTo>
                    <a:pt x="4692" y="11097"/>
                    <a:pt x="4716" y="11121"/>
                    <a:pt x="4728" y="11144"/>
                  </a:cubicBezTo>
                  <a:cubicBezTo>
                    <a:pt x="4775" y="11204"/>
                    <a:pt x="4823" y="11263"/>
                    <a:pt x="4859" y="11335"/>
                  </a:cubicBezTo>
                  <a:cubicBezTo>
                    <a:pt x="4882" y="11382"/>
                    <a:pt x="4906" y="11430"/>
                    <a:pt x="4930" y="11478"/>
                  </a:cubicBezTo>
                  <a:cubicBezTo>
                    <a:pt x="4954" y="11573"/>
                    <a:pt x="4966" y="11668"/>
                    <a:pt x="4954" y="11752"/>
                  </a:cubicBezTo>
                  <a:cubicBezTo>
                    <a:pt x="4942" y="11799"/>
                    <a:pt x="4930" y="11835"/>
                    <a:pt x="4918" y="11871"/>
                  </a:cubicBezTo>
                  <a:cubicBezTo>
                    <a:pt x="4894" y="11906"/>
                    <a:pt x="4870" y="11942"/>
                    <a:pt x="4847" y="11978"/>
                  </a:cubicBezTo>
                  <a:cubicBezTo>
                    <a:pt x="4799" y="12049"/>
                    <a:pt x="4728" y="12109"/>
                    <a:pt x="4656" y="12156"/>
                  </a:cubicBezTo>
                  <a:cubicBezTo>
                    <a:pt x="4573" y="12204"/>
                    <a:pt x="4489" y="12264"/>
                    <a:pt x="4394" y="12299"/>
                  </a:cubicBezTo>
                  <a:cubicBezTo>
                    <a:pt x="4299" y="12347"/>
                    <a:pt x="4192" y="12395"/>
                    <a:pt x="4108" y="12430"/>
                  </a:cubicBezTo>
                  <a:lnTo>
                    <a:pt x="4073" y="12454"/>
                  </a:lnTo>
                  <a:lnTo>
                    <a:pt x="4049" y="12454"/>
                  </a:lnTo>
                  <a:cubicBezTo>
                    <a:pt x="3977" y="12490"/>
                    <a:pt x="3906" y="12525"/>
                    <a:pt x="3835" y="12561"/>
                  </a:cubicBezTo>
                  <a:cubicBezTo>
                    <a:pt x="3751" y="12597"/>
                    <a:pt x="3680" y="12645"/>
                    <a:pt x="3620" y="12692"/>
                  </a:cubicBezTo>
                  <a:cubicBezTo>
                    <a:pt x="3596" y="12704"/>
                    <a:pt x="3585" y="12716"/>
                    <a:pt x="3561" y="12740"/>
                  </a:cubicBezTo>
                  <a:cubicBezTo>
                    <a:pt x="3537" y="12764"/>
                    <a:pt x="3513" y="12787"/>
                    <a:pt x="3489" y="12811"/>
                  </a:cubicBezTo>
                  <a:cubicBezTo>
                    <a:pt x="3477" y="12823"/>
                    <a:pt x="3477" y="12847"/>
                    <a:pt x="3465" y="12859"/>
                  </a:cubicBezTo>
                  <a:cubicBezTo>
                    <a:pt x="3418" y="12918"/>
                    <a:pt x="3382" y="12990"/>
                    <a:pt x="3346" y="13049"/>
                  </a:cubicBezTo>
                  <a:lnTo>
                    <a:pt x="3335" y="13073"/>
                  </a:lnTo>
                  <a:lnTo>
                    <a:pt x="3335" y="13085"/>
                  </a:lnTo>
                  <a:cubicBezTo>
                    <a:pt x="3311" y="13145"/>
                    <a:pt x="3287" y="13192"/>
                    <a:pt x="3251" y="13240"/>
                  </a:cubicBezTo>
                  <a:cubicBezTo>
                    <a:pt x="3215" y="13311"/>
                    <a:pt x="3168" y="13371"/>
                    <a:pt x="3120" y="13418"/>
                  </a:cubicBezTo>
                  <a:cubicBezTo>
                    <a:pt x="3061" y="13478"/>
                    <a:pt x="3001" y="13538"/>
                    <a:pt x="2942" y="13573"/>
                  </a:cubicBezTo>
                  <a:cubicBezTo>
                    <a:pt x="2858" y="13621"/>
                    <a:pt x="2763" y="13668"/>
                    <a:pt x="2680" y="13704"/>
                  </a:cubicBezTo>
                  <a:cubicBezTo>
                    <a:pt x="2596" y="13740"/>
                    <a:pt x="2513" y="13764"/>
                    <a:pt x="2430" y="13788"/>
                  </a:cubicBezTo>
                  <a:cubicBezTo>
                    <a:pt x="2239" y="13847"/>
                    <a:pt x="2049" y="13895"/>
                    <a:pt x="1846" y="13919"/>
                  </a:cubicBezTo>
                  <a:cubicBezTo>
                    <a:pt x="1668" y="13954"/>
                    <a:pt x="1477" y="13966"/>
                    <a:pt x="1287" y="13978"/>
                  </a:cubicBezTo>
                  <a:cubicBezTo>
                    <a:pt x="1156" y="13990"/>
                    <a:pt x="989" y="14002"/>
                    <a:pt x="822" y="14002"/>
                  </a:cubicBezTo>
                  <a:lnTo>
                    <a:pt x="679" y="14002"/>
                  </a:lnTo>
                  <a:cubicBezTo>
                    <a:pt x="489" y="13990"/>
                    <a:pt x="298" y="13966"/>
                    <a:pt x="108" y="13930"/>
                  </a:cubicBezTo>
                  <a:lnTo>
                    <a:pt x="1" y="13895"/>
                  </a:lnTo>
                  <a:lnTo>
                    <a:pt x="1" y="13895"/>
                  </a:lnTo>
                  <a:cubicBezTo>
                    <a:pt x="60" y="13978"/>
                    <a:pt x="132" y="14049"/>
                    <a:pt x="215" y="14109"/>
                  </a:cubicBezTo>
                  <a:cubicBezTo>
                    <a:pt x="322" y="14192"/>
                    <a:pt x="453" y="14252"/>
                    <a:pt x="596" y="14300"/>
                  </a:cubicBezTo>
                  <a:cubicBezTo>
                    <a:pt x="739" y="14347"/>
                    <a:pt x="894" y="14383"/>
                    <a:pt x="1049" y="14395"/>
                  </a:cubicBezTo>
                  <a:cubicBezTo>
                    <a:pt x="1179" y="14419"/>
                    <a:pt x="1310" y="14419"/>
                    <a:pt x="1441" y="14419"/>
                  </a:cubicBezTo>
                  <a:cubicBezTo>
                    <a:pt x="1632" y="14419"/>
                    <a:pt x="1822" y="14407"/>
                    <a:pt x="2013" y="14383"/>
                  </a:cubicBezTo>
                  <a:cubicBezTo>
                    <a:pt x="2156" y="14359"/>
                    <a:pt x="2299" y="14335"/>
                    <a:pt x="2442" y="14300"/>
                  </a:cubicBezTo>
                  <a:cubicBezTo>
                    <a:pt x="2584" y="14264"/>
                    <a:pt x="2727" y="14204"/>
                    <a:pt x="2870" y="14145"/>
                  </a:cubicBezTo>
                  <a:cubicBezTo>
                    <a:pt x="3180" y="14014"/>
                    <a:pt x="3465" y="13823"/>
                    <a:pt x="3727" y="13609"/>
                  </a:cubicBezTo>
                  <a:cubicBezTo>
                    <a:pt x="3811" y="13538"/>
                    <a:pt x="3882" y="13466"/>
                    <a:pt x="3966" y="13395"/>
                  </a:cubicBezTo>
                  <a:cubicBezTo>
                    <a:pt x="4061" y="13395"/>
                    <a:pt x="4156" y="13383"/>
                    <a:pt x="4251" y="13371"/>
                  </a:cubicBezTo>
                  <a:cubicBezTo>
                    <a:pt x="4347" y="13359"/>
                    <a:pt x="4454" y="13335"/>
                    <a:pt x="4549" y="13299"/>
                  </a:cubicBezTo>
                  <a:cubicBezTo>
                    <a:pt x="4728" y="13240"/>
                    <a:pt x="4894" y="13145"/>
                    <a:pt x="5049" y="13037"/>
                  </a:cubicBezTo>
                  <a:cubicBezTo>
                    <a:pt x="5216" y="12918"/>
                    <a:pt x="5359" y="12787"/>
                    <a:pt x="5478" y="12645"/>
                  </a:cubicBezTo>
                  <a:cubicBezTo>
                    <a:pt x="5609" y="12490"/>
                    <a:pt x="5728" y="12335"/>
                    <a:pt x="5823" y="12168"/>
                  </a:cubicBezTo>
                  <a:cubicBezTo>
                    <a:pt x="6013" y="11835"/>
                    <a:pt x="6156" y="11490"/>
                    <a:pt x="6263" y="11121"/>
                  </a:cubicBezTo>
                  <a:lnTo>
                    <a:pt x="6263" y="11097"/>
                  </a:lnTo>
                  <a:lnTo>
                    <a:pt x="6263" y="11061"/>
                  </a:lnTo>
                  <a:cubicBezTo>
                    <a:pt x="6287" y="11061"/>
                    <a:pt x="6311" y="11049"/>
                    <a:pt x="6311" y="11025"/>
                  </a:cubicBezTo>
                  <a:cubicBezTo>
                    <a:pt x="6394" y="10906"/>
                    <a:pt x="6478" y="10787"/>
                    <a:pt x="6549" y="10656"/>
                  </a:cubicBezTo>
                  <a:cubicBezTo>
                    <a:pt x="6597" y="10573"/>
                    <a:pt x="6644" y="10501"/>
                    <a:pt x="6692" y="10406"/>
                  </a:cubicBezTo>
                  <a:cubicBezTo>
                    <a:pt x="6775" y="10228"/>
                    <a:pt x="6847" y="10049"/>
                    <a:pt x="6906" y="9858"/>
                  </a:cubicBezTo>
                  <a:cubicBezTo>
                    <a:pt x="7168" y="9096"/>
                    <a:pt x="7275" y="8287"/>
                    <a:pt x="7192" y="7477"/>
                  </a:cubicBezTo>
                  <a:cubicBezTo>
                    <a:pt x="7156" y="7084"/>
                    <a:pt x="7061" y="6680"/>
                    <a:pt x="6930" y="6299"/>
                  </a:cubicBezTo>
                  <a:cubicBezTo>
                    <a:pt x="6799" y="5929"/>
                    <a:pt x="6621" y="5584"/>
                    <a:pt x="6383" y="5263"/>
                  </a:cubicBezTo>
                  <a:cubicBezTo>
                    <a:pt x="6263" y="5096"/>
                    <a:pt x="6132" y="4953"/>
                    <a:pt x="5990" y="4810"/>
                  </a:cubicBezTo>
                  <a:cubicBezTo>
                    <a:pt x="5847" y="4679"/>
                    <a:pt x="5680" y="4548"/>
                    <a:pt x="5513" y="4441"/>
                  </a:cubicBezTo>
                  <a:cubicBezTo>
                    <a:pt x="5466" y="4417"/>
                    <a:pt x="5418" y="4382"/>
                    <a:pt x="5370" y="4358"/>
                  </a:cubicBezTo>
                  <a:cubicBezTo>
                    <a:pt x="5370" y="4346"/>
                    <a:pt x="5370" y="4346"/>
                    <a:pt x="5370" y="4334"/>
                  </a:cubicBezTo>
                  <a:cubicBezTo>
                    <a:pt x="5037" y="3417"/>
                    <a:pt x="4513" y="2572"/>
                    <a:pt x="3835" y="1869"/>
                  </a:cubicBezTo>
                  <a:cubicBezTo>
                    <a:pt x="3513" y="1536"/>
                    <a:pt x="3144" y="1238"/>
                    <a:pt x="2763" y="976"/>
                  </a:cubicBezTo>
                  <a:cubicBezTo>
                    <a:pt x="2370" y="726"/>
                    <a:pt x="1953" y="500"/>
                    <a:pt x="1513" y="334"/>
                  </a:cubicBezTo>
                  <a:cubicBezTo>
                    <a:pt x="1168" y="191"/>
                    <a:pt x="798" y="83"/>
                    <a:pt x="429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613;p81">
              <a:extLst>
                <a:ext uri="{FF2B5EF4-FFF2-40B4-BE49-F238E27FC236}">
                  <a16:creationId xmlns:a16="http://schemas.microsoft.com/office/drawing/2014/main" id="{695D9D8B-7119-ABC2-EFA4-73D52F550264}"/>
                </a:ext>
              </a:extLst>
            </p:cNvPr>
            <p:cNvSpPr/>
            <p:nvPr/>
          </p:nvSpPr>
          <p:spPr>
            <a:xfrm>
              <a:off x="2674277" y="1764856"/>
              <a:ext cx="498737" cy="244028"/>
            </a:xfrm>
            <a:custGeom>
              <a:avLst/>
              <a:gdLst/>
              <a:ahLst/>
              <a:cxnLst/>
              <a:rect l="l" t="t" r="r" b="b"/>
              <a:pathLst>
                <a:path w="6818" h="3336" extrusionOk="0">
                  <a:moveTo>
                    <a:pt x="96" y="1"/>
                  </a:moveTo>
                  <a:cubicBezTo>
                    <a:pt x="72" y="1"/>
                    <a:pt x="60" y="13"/>
                    <a:pt x="48" y="13"/>
                  </a:cubicBezTo>
                  <a:cubicBezTo>
                    <a:pt x="12" y="49"/>
                    <a:pt x="0" y="96"/>
                    <a:pt x="24" y="132"/>
                  </a:cubicBezTo>
                  <a:cubicBezTo>
                    <a:pt x="226" y="418"/>
                    <a:pt x="429" y="691"/>
                    <a:pt x="667" y="953"/>
                  </a:cubicBezTo>
                  <a:cubicBezTo>
                    <a:pt x="905" y="1239"/>
                    <a:pt x="1167" y="1501"/>
                    <a:pt x="1453" y="1751"/>
                  </a:cubicBezTo>
                  <a:cubicBezTo>
                    <a:pt x="1608" y="1870"/>
                    <a:pt x="1750" y="1989"/>
                    <a:pt x="1905" y="2096"/>
                  </a:cubicBezTo>
                  <a:cubicBezTo>
                    <a:pt x="2048" y="2215"/>
                    <a:pt x="2227" y="2323"/>
                    <a:pt x="2405" y="2430"/>
                  </a:cubicBezTo>
                  <a:cubicBezTo>
                    <a:pt x="2727" y="2632"/>
                    <a:pt x="3060" y="2811"/>
                    <a:pt x="3417" y="2954"/>
                  </a:cubicBezTo>
                  <a:cubicBezTo>
                    <a:pt x="3917" y="3156"/>
                    <a:pt x="4441" y="3275"/>
                    <a:pt x="4977" y="3323"/>
                  </a:cubicBezTo>
                  <a:cubicBezTo>
                    <a:pt x="5074" y="3331"/>
                    <a:pt x="5171" y="3335"/>
                    <a:pt x="5268" y="3335"/>
                  </a:cubicBezTo>
                  <a:cubicBezTo>
                    <a:pt x="5443" y="3335"/>
                    <a:pt x="5618" y="3322"/>
                    <a:pt x="5787" y="3299"/>
                  </a:cubicBezTo>
                  <a:cubicBezTo>
                    <a:pt x="5930" y="3275"/>
                    <a:pt x="6072" y="3251"/>
                    <a:pt x="6215" y="3216"/>
                  </a:cubicBezTo>
                  <a:cubicBezTo>
                    <a:pt x="6334" y="3180"/>
                    <a:pt x="6453" y="3132"/>
                    <a:pt x="6573" y="3085"/>
                  </a:cubicBezTo>
                  <a:cubicBezTo>
                    <a:pt x="6818" y="2989"/>
                    <a:pt x="6729" y="2654"/>
                    <a:pt x="6510" y="2654"/>
                  </a:cubicBezTo>
                  <a:cubicBezTo>
                    <a:pt x="6485" y="2654"/>
                    <a:pt x="6458" y="2658"/>
                    <a:pt x="6430" y="2668"/>
                  </a:cubicBezTo>
                  <a:cubicBezTo>
                    <a:pt x="6358" y="2692"/>
                    <a:pt x="6287" y="2716"/>
                    <a:pt x="6215" y="2727"/>
                  </a:cubicBezTo>
                  <a:lnTo>
                    <a:pt x="6061" y="2763"/>
                  </a:lnTo>
                  <a:cubicBezTo>
                    <a:pt x="5882" y="2799"/>
                    <a:pt x="5691" y="2823"/>
                    <a:pt x="5513" y="2846"/>
                  </a:cubicBezTo>
                  <a:cubicBezTo>
                    <a:pt x="5424" y="2852"/>
                    <a:pt x="5334" y="2855"/>
                    <a:pt x="5245" y="2855"/>
                  </a:cubicBezTo>
                  <a:cubicBezTo>
                    <a:pt x="5156" y="2855"/>
                    <a:pt x="5066" y="2852"/>
                    <a:pt x="4977" y="2846"/>
                  </a:cubicBezTo>
                  <a:cubicBezTo>
                    <a:pt x="4537" y="2823"/>
                    <a:pt x="4108" y="2739"/>
                    <a:pt x="3691" y="2608"/>
                  </a:cubicBezTo>
                  <a:cubicBezTo>
                    <a:pt x="3144" y="2430"/>
                    <a:pt x="2620" y="2192"/>
                    <a:pt x="2143" y="1882"/>
                  </a:cubicBezTo>
                  <a:cubicBezTo>
                    <a:pt x="1858" y="1703"/>
                    <a:pt x="1596" y="1513"/>
                    <a:pt x="1346" y="1311"/>
                  </a:cubicBezTo>
                  <a:cubicBezTo>
                    <a:pt x="1096" y="1120"/>
                    <a:pt x="869" y="906"/>
                    <a:pt x="655" y="680"/>
                  </a:cubicBezTo>
                  <a:cubicBezTo>
                    <a:pt x="477" y="477"/>
                    <a:pt x="310" y="263"/>
                    <a:pt x="155" y="37"/>
                  </a:cubicBezTo>
                  <a:cubicBezTo>
                    <a:pt x="143" y="13"/>
                    <a:pt x="119" y="1"/>
                    <a:pt x="96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614;p81">
              <a:extLst>
                <a:ext uri="{FF2B5EF4-FFF2-40B4-BE49-F238E27FC236}">
                  <a16:creationId xmlns:a16="http://schemas.microsoft.com/office/drawing/2014/main" id="{5C80DDFE-AC12-4F99-DD14-7C6320FB3F63}"/>
                </a:ext>
              </a:extLst>
            </p:cNvPr>
            <p:cNvSpPr/>
            <p:nvPr/>
          </p:nvSpPr>
          <p:spPr>
            <a:xfrm>
              <a:off x="2730896" y="1763686"/>
              <a:ext cx="209063" cy="125818"/>
            </a:xfrm>
            <a:custGeom>
              <a:avLst/>
              <a:gdLst/>
              <a:ahLst/>
              <a:cxnLst/>
              <a:rect l="l" t="t" r="r" b="b"/>
              <a:pathLst>
                <a:path w="2858" h="1720" extrusionOk="0">
                  <a:moveTo>
                    <a:pt x="66" y="0"/>
                  </a:moveTo>
                  <a:cubicBezTo>
                    <a:pt x="61" y="0"/>
                    <a:pt x="55" y="2"/>
                    <a:pt x="48" y="5"/>
                  </a:cubicBezTo>
                  <a:lnTo>
                    <a:pt x="24" y="5"/>
                  </a:lnTo>
                  <a:lnTo>
                    <a:pt x="36" y="17"/>
                  </a:lnTo>
                  <a:cubicBezTo>
                    <a:pt x="12" y="41"/>
                    <a:pt x="0" y="65"/>
                    <a:pt x="24" y="100"/>
                  </a:cubicBezTo>
                  <a:cubicBezTo>
                    <a:pt x="95" y="195"/>
                    <a:pt x="167" y="279"/>
                    <a:pt x="238" y="374"/>
                  </a:cubicBezTo>
                  <a:cubicBezTo>
                    <a:pt x="322" y="457"/>
                    <a:pt x="417" y="553"/>
                    <a:pt x="500" y="636"/>
                  </a:cubicBezTo>
                  <a:cubicBezTo>
                    <a:pt x="691" y="803"/>
                    <a:pt x="893" y="957"/>
                    <a:pt x="1119" y="1100"/>
                  </a:cubicBezTo>
                  <a:cubicBezTo>
                    <a:pt x="1536" y="1374"/>
                    <a:pt x="2012" y="1577"/>
                    <a:pt x="2512" y="1684"/>
                  </a:cubicBezTo>
                  <a:cubicBezTo>
                    <a:pt x="2596" y="1696"/>
                    <a:pt x="2667" y="1708"/>
                    <a:pt x="2751" y="1719"/>
                  </a:cubicBezTo>
                  <a:cubicBezTo>
                    <a:pt x="2774" y="1719"/>
                    <a:pt x="2798" y="1719"/>
                    <a:pt x="2810" y="1708"/>
                  </a:cubicBezTo>
                  <a:cubicBezTo>
                    <a:pt x="2834" y="1696"/>
                    <a:pt x="2846" y="1672"/>
                    <a:pt x="2846" y="1648"/>
                  </a:cubicBezTo>
                  <a:cubicBezTo>
                    <a:pt x="2858" y="1600"/>
                    <a:pt x="2822" y="1553"/>
                    <a:pt x="2786" y="1553"/>
                  </a:cubicBezTo>
                  <a:cubicBezTo>
                    <a:pt x="2560" y="1529"/>
                    <a:pt x="2346" y="1481"/>
                    <a:pt x="2143" y="1410"/>
                  </a:cubicBezTo>
                  <a:cubicBezTo>
                    <a:pt x="1786" y="1303"/>
                    <a:pt x="1441" y="1148"/>
                    <a:pt x="1131" y="946"/>
                  </a:cubicBezTo>
                  <a:cubicBezTo>
                    <a:pt x="810" y="743"/>
                    <a:pt x="524" y="505"/>
                    <a:pt x="274" y="231"/>
                  </a:cubicBezTo>
                  <a:cubicBezTo>
                    <a:pt x="203" y="160"/>
                    <a:pt x="155" y="100"/>
                    <a:pt x="95" y="17"/>
                  </a:cubicBezTo>
                  <a:cubicBezTo>
                    <a:pt x="87" y="8"/>
                    <a:pt x="79" y="0"/>
                    <a:pt x="66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615;p81">
              <a:extLst>
                <a:ext uri="{FF2B5EF4-FFF2-40B4-BE49-F238E27FC236}">
                  <a16:creationId xmlns:a16="http://schemas.microsoft.com/office/drawing/2014/main" id="{D649D4BE-45F0-23D2-9844-A27A698C9517}"/>
                </a:ext>
              </a:extLst>
            </p:cNvPr>
            <p:cNvSpPr/>
            <p:nvPr/>
          </p:nvSpPr>
          <p:spPr>
            <a:xfrm>
              <a:off x="3128907" y="2052262"/>
              <a:ext cx="135913" cy="476645"/>
            </a:xfrm>
            <a:custGeom>
              <a:avLst/>
              <a:gdLst/>
              <a:ahLst/>
              <a:cxnLst/>
              <a:rect l="l" t="t" r="r" b="b"/>
              <a:pathLst>
                <a:path w="1858" h="6516" extrusionOk="0">
                  <a:moveTo>
                    <a:pt x="512" y="1"/>
                  </a:moveTo>
                  <a:cubicBezTo>
                    <a:pt x="488" y="1"/>
                    <a:pt x="477" y="13"/>
                    <a:pt x="477" y="37"/>
                  </a:cubicBezTo>
                  <a:lnTo>
                    <a:pt x="441" y="49"/>
                  </a:lnTo>
                  <a:cubicBezTo>
                    <a:pt x="369" y="322"/>
                    <a:pt x="346" y="596"/>
                    <a:pt x="381" y="882"/>
                  </a:cubicBezTo>
                  <a:cubicBezTo>
                    <a:pt x="417" y="1132"/>
                    <a:pt x="488" y="1370"/>
                    <a:pt x="596" y="1596"/>
                  </a:cubicBezTo>
                  <a:cubicBezTo>
                    <a:pt x="703" y="1835"/>
                    <a:pt x="834" y="2061"/>
                    <a:pt x="965" y="2275"/>
                  </a:cubicBezTo>
                  <a:cubicBezTo>
                    <a:pt x="1084" y="2501"/>
                    <a:pt x="1203" y="2727"/>
                    <a:pt x="1310" y="2954"/>
                  </a:cubicBezTo>
                  <a:cubicBezTo>
                    <a:pt x="1393" y="3144"/>
                    <a:pt x="1441" y="3323"/>
                    <a:pt x="1477" y="3525"/>
                  </a:cubicBezTo>
                  <a:cubicBezTo>
                    <a:pt x="1501" y="3692"/>
                    <a:pt x="1501" y="3859"/>
                    <a:pt x="1489" y="4037"/>
                  </a:cubicBezTo>
                  <a:cubicBezTo>
                    <a:pt x="1477" y="4132"/>
                    <a:pt x="1441" y="4240"/>
                    <a:pt x="1405" y="4335"/>
                  </a:cubicBezTo>
                  <a:cubicBezTo>
                    <a:pt x="1370" y="4430"/>
                    <a:pt x="1310" y="4525"/>
                    <a:pt x="1239" y="4621"/>
                  </a:cubicBezTo>
                  <a:cubicBezTo>
                    <a:pt x="1024" y="4847"/>
                    <a:pt x="810" y="5073"/>
                    <a:pt x="572" y="5287"/>
                  </a:cubicBezTo>
                  <a:cubicBezTo>
                    <a:pt x="441" y="5406"/>
                    <a:pt x="334" y="5549"/>
                    <a:pt x="238" y="5692"/>
                  </a:cubicBezTo>
                  <a:cubicBezTo>
                    <a:pt x="191" y="5764"/>
                    <a:pt x="155" y="5847"/>
                    <a:pt x="119" y="5918"/>
                  </a:cubicBezTo>
                  <a:cubicBezTo>
                    <a:pt x="72" y="6014"/>
                    <a:pt x="48" y="6121"/>
                    <a:pt x="24" y="6216"/>
                  </a:cubicBezTo>
                  <a:cubicBezTo>
                    <a:pt x="0" y="6276"/>
                    <a:pt x="12" y="6347"/>
                    <a:pt x="48" y="6395"/>
                  </a:cubicBezTo>
                  <a:cubicBezTo>
                    <a:pt x="72" y="6454"/>
                    <a:pt x="131" y="6490"/>
                    <a:pt x="191" y="6502"/>
                  </a:cubicBezTo>
                  <a:cubicBezTo>
                    <a:pt x="216" y="6511"/>
                    <a:pt x="242" y="6515"/>
                    <a:pt x="266" y="6515"/>
                  </a:cubicBezTo>
                  <a:cubicBezTo>
                    <a:pt x="369" y="6515"/>
                    <a:pt x="460" y="6441"/>
                    <a:pt x="488" y="6335"/>
                  </a:cubicBezTo>
                  <a:cubicBezTo>
                    <a:pt x="512" y="6264"/>
                    <a:pt x="524" y="6192"/>
                    <a:pt x="560" y="6121"/>
                  </a:cubicBezTo>
                  <a:cubicBezTo>
                    <a:pt x="608" y="6002"/>
                    <a:pt x="679" y="5883"/>
                    <a:pt x="762" y="5775"/>
                  </a:cubicBezTo>
                  <a:cubicBezTo>
                    <a:pt x="917" y="5597"/>
                    <a:pt x="1072" y="5430"/>
                    <a:pt x="1227" y="5264"/>
                  </a:cubicBezTo>
                  <a:cubicBezTo>
                    <a:pt x="1405" y="5073"/>
                    <a:pt x="1560" y="4871"/>
                    <a:pt x="1679" y="4644"/>
                  </a:cubicBezTo>
                  <a:cubicBezTo>
                    <a:pt x="1810" y="4382"/>
                    <a:pt x="1858" y="4085"/>
                    <a:pt x="1822" y="3787"/>
                  </a:cubicBezTo>
                  <a:cubicBezTo>
                    <a:pt x="1786" y="3489"/>
                    <a:pt x="1691" y="3192"/>
                    <a:pt x="1548" y="2930"/>
                  </a:cubicBezTo>
                  <a:cubicBezTo>
                    <a:pt x="1298" y="2394"/>
                    <a:pt x="893" y="1930"/>
                    <a:pt x="655" y="1382"/>
                  </a:cubicBezTo>
                  <a:cubicBezTo>
                    <a:pt x="584" y="1203"/>
                    <a:pt x="536" y="1013"/>
                    <a:pt x="500" y="822"/>
                  </a:cubicBezTo>
                  <a:cubicBezTo>
                    <a:pt x="477" y="656"/>
                    <a:pt x="477" y="489"/>
                    <a:pt x="500" y="322"/>
                  </a:cubicBezTo>
                  <a:cubicBezTo>
                    <a:pt x="512" y="227"/>
                    <a:pt x="524" y="144"/>
                    <a:pt x="548" y="49"/>
                  </a:cubicBezTo>
                  <a:cubicBezTo>
                    <a:pt x="560" y="25"/>
                    <a:pt x="536" y="1"/>
                    <a:pt x="512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616;p81">
              <a:extLst>
                <a:ext uri="{FF2B5EF4-FFF2-40B4-BE49-F238E27FC236}">
                  <a16:creationId xmlns:a16="http://schemas.microsoft.com/office/drawing/2014/main" id="{ABD87AAB-7CAE-DA33-5964-7598CF283B9E}"/>
                </a:ext>
              </a:extLst>
            </p:cNvPr>
            <p:cNvSpPr/>
            <p:nvPr/>
          </p:nvSpPr>
          <p:spPr>
            <a:xfrm>
              <a:off x="3349236" y="2045313"/>
              <a:ext cx="95900" cy="274093"/>
            </a:xfrm>
            <a:custGeom>
              <a:avLst/>
              <a:gdLst/>
              <a:ahLst/>
              <a:cxnLst/>
              <a:rect l="l" t="t" r="r" b="b"/>
              <a:pathLst>
                <a:path w="1311" h="3747" extrusionOk="0">
                  <a:moveTo>
                    <a:pt x="84" y="1"/>
                  </a:moveTo>
                  <a:cubicBezTo>
                    <a:pt x="60" y="1"/>
                    <a:pt x="48" y="1"/>
                    <a:pt x="36" y="25"/>
                  </a:cubicBezTo>
                  <a:lnTo>
                    <a:pt x="24" y="25"/>
                  </a:lnTo>
                  <a:cubicBezTo>
                    <a:pt x="1" y="60"/>
                    <a:pt x="13" y="96"/>
                    <a:pt x="48" y="120"/>
                  </a:cubicBezTo>
                  <a:cubicBezTo>
                    <a:pt x="83" y="155"/>
                    <a:pt x="130" y="190"/>
                    <a:pt x="165" y="236"/>
                  </a:cubicBezTo>
                  <a:lnTo>
                    <a:pt x="165" y="236"/>
                  </a:lnTo>
                  <a:cubicBezTo>
                    <a:pt x="162" y="233"/>
                    <a:pt x="159" y="230"/>
                    <a:pt x="155" y="227"/>
                  </a:cubicBezTo>
                  <a:lnTo>
                    <a:pt x="155" y="227"/>
                  </a:lnTo>
                  <a:lnTo>
                    <a:pt x="167" y="239"/>
                  </a:lnTo>
                  <a:cubicBezTo>
                    <a:pt x="167" y="238"/>
                    <a:pt x="166" y="237"/>
                    <a:pt x="165" y="236"/>
                  </a:cubicBezTo>
                  <a:lnTo>
                    <a:pt x="165" y="236"/>
                  </a:lnTo>
                  <a:cubicBezTo>
                    <a:pt x="339" y="401"/>
                    <a:pt x="479" y="588"/>
                    <a:pt x="608" y="787"/>
                  </a:cubicBezTo>
                  <a:cubicBezTo>
                    <a:pt x="715" y="977"/>
                    <a:pt x="810" y="1179"/>
                    <a:pt x="870" y="1382"/>
                  </a:cubicBezTo>
                  <a:cubicBezTo>
                    <a:pt x="941" y="1644"/>
                    <a:pt x="977" y="1918"/>
                    <a:pt x="989" y="2191"/>
                  </a:cubicBezTo>
                  <a:cubicBezTo>
                    <a:pt x="989" y="2453"/>
                    <a:pt x="953" y="2703"/>
                    <a:pt x="894" y="2953"/>
                  </a:cubicBezTo>
                  <a:cubicBezTo>
                    <a:pt x="846" y="3144"/>
                    <a:pt x="775" y="3323"/>
                    <a:pt x="691" y="3489"/>
                  </a:cubicBezTo>
                  <a:cubicBezTo>
                    <a:pt x="655" y="3584"/>
                    <a:pt x="703" y="3692"/>
                    <a:pt x="798" y="3727"/>
                  </a:cubicBezTo>
                  <a:cubicBezTo>
                    <a:pt x="824" y="3740"/>
                    <a:pt x="850" y="3746"/>
                    <a:pt x="876" y="3746"/>
                  </a:cubicBezTo>
                  <a:cubicBezTo>
                    <a:pt x="947" y="3746"/>
                    <a:pt x="1013" y="3702"/>
                    <a:pt x="1048" y="3632"/>
                  </a:cubicBezTo>
                  <a:cubicBezTo>
                    <a:pt x="1167" y="3323"/>
                    <a:pt x="1251" y="3013"/>
                    <a:pt x="1275" y="2680"/>
                  </a:cubicBezTo>
                  <a:cubicBezTo>
                    <a:pt x="1310" y="2370"/>
                    <a:pt x="1286" y="2049"/>
                    <a:pt x="1203" y="1739"/>
                  </a:cubicBezTo>
                  <a:cubicBezTo>
                    <a:pt x="1048" y="1120"/>
                    <a:pt x="715" y="560"/>
                    <a:pt x="263" y="132"/>
                  </a:cubicBezTo>
                  <a:cubicBezTo>
                    <a:pt x="215" y="84"/>
                    <a:pt x="167" y="48"/>
                    <a:pt x="132" y="13"/>
                  </a:cubicBezTo>
                  <a:cubicBezTo>
                    <a:pt x="120" y="1"/>
                    <a:pt x="108" y="1"/>
                    <a:pt x="84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617;p81">
              <a:extLst>
                <a:ext uri="{FF2B5EF4-FFF2-40B4-BE49-F238E27FC236}">
                  <a16:creationId xmlns:a16="http://schemas.microsoft.com/office/drawing/2014/main" id="{6CEDBD2E-224C-C276-F630-935531814C1D}"/>
                </a:ext>
              </a:extLst>
            </p:cNvPr>
            <p:cNvSpPr/>
            <p:nvPr/>
          </p:nvSpPr>
          <p:spPr>
            <a:xfrm>
              <a:off x="2859787" y="1623824"/>
              <a:ext cx="441607" cy="263194"/>
            </a:xfrm>
            <a:custGeom>
              <a:avLst/>
              <a:gdLst/>
              <a:ahLst/>
              <a:cxnLst/>
              <a:rect l="l" t="t" r="r" b="b"/>
              <a:pathLst>
                <a:path w="6037" h="3598" extrusionOk="0">
                  <a:moveTo>
                    <a:pt x="1620" y="0"/>
                  </a:moveTo>
                  <a:cubicBezTo>
                    <a:pt x="1405" y="0"/>
                    <a:pt x="1179" y="12"/>
                    <a:pt x="953" y="36"/>
                  </a:cubicBezTo>
                  <a:lnTo>
                    <a:pt x="965" y="24"/>
                  </a:lnTo>
                  <a:lnTo>
                    <a:pt x="965" y="24"/>
                  </a:lnTo>
                  <a:cubicBezTo>
                    <a:pt x="667" y="60"/>
                    <a:pt x="369" y="107"/>
                    <a:pt x="72" y="155"/>
                  </a:cubicBezTo>
                  <a:cubicBezTo>
                    <a:pt x="24" y="167"/>
                    <a:pt x="0" y="203"/>
                    <a:pt x="12" y="238"/>
                  </a:cubicBezTo>
                  <a:cubicBezTo>
                    <a:pt x="12" y="269"/>
                    <a:pt x="39" y="300"/>
                    <a:pt x="69" y="300"/>
                  </a:cubicBezTo>
                  <a:cubicBezTo>
                    <a:pt x="74" y="300"/>
                    <a:pt x="79" y="299"/>
                    <a:pt x="84" y="298"/>
                  </a:cubicBezTo>
                  <a:cubicBezTo>
                    <a:pt x="477" y="226"/>
                    <a:pt x="858" y="191"/>
                    <a:pt x="1250" y="191"/>
                  </a:cubicBezTo>
                  <a:lnTo>
                    <a:pt x="1262" y="191"/>
                  </a:lnTo>
                  <a:cubicBezTo>
                    <a:pt x="1326" y="187"/>
                    <a:pt x="1390" y="186"/>
                    <a:pt x="1454" y="186"/>
                  </a:cubicBezTo>
                  <a:cubicBezTo>
                    <a:pt x="1627" y="186"/>
                    <a:pt x="1799" y="197"/>
                    <a:pt x="1965" y="214"/>
                  </a:cubicBezTo>
                  <a:cubicBezTo>
                    <a:pt x="2215" y="238"/>
                    <a:pt x="2453" y="274"/>
                    <a:pt x="2691" y="333"/>
                  </a:cubicBezTo>
                  <a:lnTo>
                    <a:pt x="2655" y="333"/>
                  </a:lnTo>
                  <a:cubicBezTo>
                    <a:pt x="2846" y="381"/>
                    <a:pt x="3024" y="441"/>
                    <a:pt x="3215" y="524"/>
                  </a:cubicBezTo>
                  <a:cubicBezTo>
                    <a:pt x="3382" y="595"/>
                    <a:pt x="3560" y="667"/>
                    <a:pt x="3715" y="762"/>
                  </a:cubicBezTo>
                  <a:cubicBezTo>
                    <a:pt x="4239" y="1060"/>
                    <a:pt x="4679" y="1488"/>
                    <a:pt x="4989" y="2012"/>
                  </a:cubicBezTo>
                  <a:cubicBezTo>
                    <a:pt x="5084" y="2167"/>
                    <a:pt x="5168" y="2334"/>
                    <a:pt x="5239" y="2500"/>
                  </a:cubicBezTo>
                  <a:cubicBezTo>
                    <a:pt x="5322" y="2691"/>
                    <a:pt x="5382" y="2881"/>
                    <a:pt x="5441" y="3084"/>
                  </a:cubicBezTo>
                  <a:cubicBezTo>
                    <a:pt x="5477" y="3179"/>
                    <a:pt x="5501" y="3286"/>
                    <a:pt x="5525" y="3381"/>
                  </a:cubicBezTo>
                  <a:lnTo>
                    <a:pt x="5537" y="3441"/>
                  </a:lnTo>
                  <a:cubicBezTo>
                    <a:pt x="5580" y="3539"/>
                    <a:pt x="5674" y="3597"/>
                    <a:pt x="5771" y="3597"/>
                  </a:cubicBezTo>
                  <a:cubicBezTo>
                    <a:pt x="5781" y="3597"/>
                    <a:pt x="5790" y="3597"/>
                    <a:pt x="5799" y="3596"/>
                  </a:cubicBezTo>
                  <a:cubicBezTo>
                    <a:pt x="5942" y="3572"/>
                    <a:pt x="6037" y="3441"/>
                    <a:pt x="6013" y="3310"/>
                  </a:cubicBezTo>
                  <a:cubicBezTo>
                    <a:pt x="5977" y="3096"/>
                    <a:pt x="5930" y="2893"/>
                    <a:pt x="5858" y="2679"/>
                  </a:cubicBezTo>
                  <a:cubicBezTo>
                    <a:pt x="5811" y="2512"/>
                    <a:pt x="5739" y="2346"/>
                    <a:pt x="5656" y="2179"/>
                  </a:cubicBezTo>
                  <a:cubicBezTo>
                    <a:pt x="5513" y="1869"/>
                    <a:pt x="5310" y="1584"/>
                    <a:pt x="5084" y="1322"/>
                  </a:cubicBezTo>
                  <a:cubicBezTo>
                    <a:pt x="4870" y="1072"/>
                    <a:pt x="4620" y="869"/>
                    <a:pt x="4346" y="691"/>
                  </a:cubicBezTo>
                  <a:cubicBezTo>
                    <a:pt x="4203" y="595"/>
                    <a:pt x="4060" y="524"/>
                    <a:pt x="3906" y="453"/>
                  </a:cubicBezTo>
                  <a:cubicBezTo>
                    <a:pt x="3763" y="381"/>
                    <a:pt x="3620" y="322"/>
                    <a:pt x="3477" y="274"/>
                  </a:cubicBezTo>
                  <a:cubicBezTo>
                    <a:pt x="3215" y="191"/>
                    <a:pt x="2953" y="131"/>
                    <a:pt x="2679" y="95"/>
                  </a:cubicBezTo>
                  <a:cubicBezTo>
                    <a:pt x="2393" y="36"/>
                    <a:pt x="2120" y="12"/>
                    <a:pt x="1834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618;p81">
              <a:extLst>
                <a:ext uri="{FF2B5EF4-FFF2-40B4-BE49-F238E27FC236}">
                  <a16:creationId xmlns:a16="http://schemas.microsoft.com/office/drawing/2014/main" id="{C1C19E2E-0BCA-7CDD-B120-35FB991E003C}"/>
                </a:ext>
              </a:extLst>
            </p:cNvPr>
            <p:cNvSpPr/>
            <p:nvPr/>
          </p:nvSpPr>
          <p:spPr>
            <a:xfrm>
              <a:off x="2399890" y="1786875"/>
              <a:ext cx="250027" cy="306572"/>
            </a:xfrm>
            <a:custGeom>
              <a:avLst/>
              <a:gdLst/>
              <a:ahLst/>
              <a:cxnLst/>
              <a:rect l="l" t="t" r="r" b="b"/>
              <a:pathLst>
                <a:path w="3418" h="4191" extrusionOk="0">
                  <a:moveTo>
                    <a:pt x="3330" y="1"/>
                  </a:moveTo>
                  <a:cubicBezTo>
                    <a:pt x="3326" y="1"/>
                    <a:pt x="3323" y="4"/>
                    <a:pt x="3323" y="9"/>
                  </a:cubicBezTo>
                  <a:lnTo>
                    <a:pt x="3311" y="21"/>
                  </a:lnTo>
                  <a:cubicBezTo>
                    <a:pt x="2882" y="259"/>
                    <a:pt x="2477" y="533"/>
                    <a:pt x="2096" y="819"/>
                  </a:cubicBezTo>
                  <a:cubicBezTo>
                    <a:pt x="1894" y="974"/>
                    <a:pt x="1715" y="1129"/>
                    <a:pt x="1537" y="1307"/>
                  </a:cubicBezTo>
                  <a:cubicBezTo>
                    <a:pt x="1358" y="1474"/>
                    <a:pt x="1203" y="1641"/>
                    <a:pt x="1049" y="1831"/>
                  </a:cubicBezTo>
                  <a:cubicBezTo>
                    <a:pt x="918" y="1974"/>
                    <a:pt x="787" y="2141"/>
                    <a:pt x="679" y="2307"/>
                  </a:cubicBezTo>
                  <a:cubicBezTo>
                    <a:pt x="560" y="2474"/>
                    <a:pt x="465" y="2653"/>
                    <a:pt x="382" y="2831"/>
                  </a:cubicBezTo>
                  <a:cubicBezTo>
                    <a:pt x="334" y="2926"/>
                    <a:pt x="298" y="3022"/>
                    <a:pt x="263" y="3117"/>
                  </a:cubicBezTo>
                  <a:cubicBezTo>
                    <a:pt x="215" y="3212"/>
                    <a:pt x="179" y="3331"/>
                    <a:pt x="144" y="3438"/>
                  </a:cubicBezTo>
                  <a:cubicBezTo>
                    <a:pt x="84" y="3641"/>
                    <a:pt x="37" y="3843"/>
                    <a:pt x="13" y="4046"/>
                  </a:cubicBezTo>
                  <a:cubicBezTo>
                    <a:pt x="1" y="4081"/>
                    <a:pt x="13" y="4105"/>
                    <a:pt x="25" y="4129"/>
                  </a:cubicBezTo>
                  <a:cubicBezTo>
                    <a:pt x="37" y="4153"/>
                    <a:pt x="60" y="4177"/>
                    <a:pt x="96" y="4189"/>
                  </a:cubicBezTo>
                  <a:cubicBezTo>
                    <a:pt x="104" y="4190"/>
                    <a:pt x="111" y="4191"/>
                    <a:pt x="119" y="4191"/>
                  </a:cubicBezTo>
                  <a:cubicBezTo>
                    <a:pt x="170" y="4191"/>
                    <a:pt x="217" y="4157"/>
                    <a:pt x="227" y="4105"/>
                  </a:cubicBezTo>
                  <a:cubicBezTo>
                    <a:pt x="275" y="3927"/>
                    <a:pt x="322" y="3748"/>
                    <a:pt x="394" y="3569"/>
                  </a:cubicBezTo>
                  <a:cubicBezTo>
                    <a:pt x="489" y="3307"/>
                    <a:pt x="608" y="3046"/>
                    <a:pt x="751" y="2784"/>
                  </a:cubicBezTo>
                  <a:cubicBezTo>
                    <a:pt x="882" y="2522"/>
                    <a:pt x="1025" y="2272"/>
                    <a:pt x="1203" y="2045"/>
                  </a:cubicBezTo>
                  <a:lnTo>
                    <a:pt x="1203" y="2045"/>
                  </a:lnTo>
                  <a:lnTo>
                    <a:pt x="1191" y="2057"/>
                  </a:lnTo>
                  <a:lnTo>
                    <a:pt x="1191" y="2057"/>
                  </a:lnTo>
                  <a:lnTo>
                    <a:pt x="1203" y="2034"/>
                  </a:lnTo>
                  <a:cubicBezTo>
                    <a:pt x="1572" y="1545"/>
                    <a:pt x="2001" y="1105"/>
                    <a:pt x="2477" y="724"/>
                  </a:cubicBezTo>
                  <a:cubicBezTo>
                    <a:pt x="2763" y="498"/>
                    <a:pt x="3061" y="295"/>
                    <a:pt x="3370" y="105"/>
                  </a:cubicBezTo>
                  <a:cubicBezTo>
                    <a:pt x="3418" y="81"/>
                    <a:pt x="3406" y="9"/>
                    <a:pt x="3346" y="9"/>
                  </a:cubicBezTo>
                  <a:cubicBezTo>
                    <a:pt x="3340" y="4"/>
                    <a:pt x="3335" y="1"/>
                    <a:pt x="3330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619;p81">
              <a:extLst>
                <a:ext uri="{FF2B5EF4-FFF2-40B4-BE49-F238E27FC236}">
                  <a16:creationId xmlns:a16="http://schemas.microsoft.com/office/drawing/2014/main" id="{C5556473-F5A2-BDA5-787E-3C9CE62318AA}"/>
                </a:ext>
              </a:extLst>
            </p:cNvPr>
            <p:cNvSpPr/>
            <p:nvPr/>
          </p:nvSpPr>
          <p:spPr>
            <a:xfrm>
              <a:off x="2432149" y="1708751"/>
              <a:ext cx="227350" cy="174975"/>
            </a:xfrm>
            <a:custGeom>
              <a:avLst/>
              <a:gdLst/>
              <a:ahLst/>
              <a:cxnLst/>
              <a:rect l="l" t="t" r="r" b="b"/>
              <a:pathLst>
                <a:path w="3108" h="2392" extrusionOk="0">
                  <a:moveTo>
                    <a:pt x="2846" y="1"/>
                  </a:moveTo>
                  <a:cubicBezTo>
                    <a:pt x="2818" y="1"/>
                    <a:pt x="2790" y="2"/>
                    <a:pt x="2763" y="6"/>
                  </a:cubicBezTo>
                  <a:cubicBezTo>
                    <a:pt x="2734" y="3"/>
                    <a:pt x="2704" y="1"/>
                    <a:pt x="2674" y="1"/>
                  </a:cubicBezTo>
                  <a:cubicBezTo>
                    <a:pt x="2592" y="1"/>
                    <a:pt x="2508" y="12"/>
                    <a:pt x="2429" y="30"/>
                  </a:cubicBezTo>
                  <a:lnTo>
                    <a:pt x="2441" y="18"/>
                  </a:lnTo>
                  <a:lnTo>
                    <a:pt x="2441" y="18"/>
                  </a:lnTo>
                  <a:cubicBezTo>
                    <a:pt x="2215" y="54"/>
                    <a:pt x="2001" y="125"/>
                    <a:pt x="1798" y="232"/>
                  </a:cubicBezTo>
                  <a:cubicBezTo>
                    <a:pt x="1691" y="280"/>
                    <a:pt x="1596" y="327"/>
                    <a:pt x="1489" y="399"/>
                  </a:cubicBezTo>
                  <a:cubicBezTo>
                    <a:pt x="1393" y="458"/>
                    <a:pt x="1286" y="530"/>
                    <a:pt x="1191" y="601"/>
                  </a:cubicBezTo>
                  <a:cubicBezTo>
                    <a:pt x="989" y="744"/>
                    <a:pt x="810" y="911"/>
                    <a:pt x="643" y="1089"/>
                  </a:cubicBezTo>
                  <a:cubicBezTo>
                    <a:pt x="500" y="1256"/>
                    <a:pt x="369" y="1435"/>
                    <a:pt x="250" y="1625"/>
                  </a:cubicBezTo>
                  <a:cubicBezTo>
                    <a:pt x="191" y="1720"/>
                    <a:pt x="143" y="1828"/>
                    <a:pt x="107" y="1923"/>
                  </a:cubicBezTo>
                  <a:cubicBezTo>
                    <a:pt x="84" y="1970"/>
                    <a:pt x="72" y="2018"/>
                    <a:pt x="48" y="2066"/>
                  </a:cubicBezTo>
                  <a:cubicBezTo>
                    <a:pt x="36" y="2113"/>
                    <a:pt x="24" y="2161"/>
                    <a:pt x="12" y="2209"/>
                  </a:cubicBezTo>
                  <a:cubicBezTo>
                    <a:pt x="0" y="2244"/>
                    <a:pt x="0" y="2280"/>
                    <a:pt x="12" y="2316"/>
                  </a:cubicBezTo>
                  <a:cubicBezTo>
                    <a:pt x="37" y="2365"/>
                    <a:pt x="84" y="2392"/>
                    <a:pt x="131" y="2392"/>
                  </a:cubicBezTo>
                  <a:cubicBezTo>
                    <a:pt x="152" y="2392"/>
                    <a:pt x="172" y="2386"/>
                    <a:pt x="191" y="2375"/>
                  </a:cubicBezTo>
                  <a:cubicBezTo>
                    <a:pt x="227" y="2363"/>
                    <a:pt x="250" y="2340"/>
                    <a:pt x="262" y="2304"/>
                  </a:cubicBezTo>
                  <a:cubicBezTo>
                    <a:pt x="286" y="2220"/>
                    <a:pt x="310" y="2149"/>
                    <a:pt x="346" y="2078"/>
                  </a:cubicBezTo>
                  <a:cubicBezTo>
                    <a:pt x="369" y="2006"/>
                    <a:pt x="405" y="1947"/>
                    <a:pt x="441" y="1875"/>
                  </a:cubicBezTo>
                  <a:cubicBezTo>
                    <a:pt x="584" y="1601"/>
                    <a:pt x="762" y="1339"/>
                    <a:pt x="977" y="1113"/>
                  </a:cubicBezTo>
                  <a:cubicBezTo>
                    <a:pt x="1191" y="875"/>
                    <a:pt x="1429" y="661"/>
                    <a:pt x="1703" y="482"/>
                  </a:cubicBezTo>
                  <a:lnTo>
                    <a:pt x="1715" y="482"/>
                  </a:lnTo>
                  <a:cubicBezTo>
                    <a:pt x="1798" y="423"/>
                    <a:pt x="1893" y="375"/>
                    <a:pt x="1989" y="327"/>
                  </a:cubicBezTo>
                  <a:cubicBezTo>
                    <a:pt x="2084" y="280"/>
                    <a:pt x="2179" y="244"/>
                    <a:pt x="2286" y="208"/>
                  </a:cubicBezTo>
                  <a:lnTo>
                    <a:pt x="2298" y="208"/>
                  </a:lnTo>
                  <a:cubicBezTo>
                    <a:pt x="2441" y="161"/>
                    <a:pt x="2584" y="137"/>
                    <a:pt x="2739" y="125"/>
                  </a:cubicBezTo>
                  <a:cubicBezTo>
                    <a:pt x="2767" y="121"/>
                    <a:pt x="2796" y="120"/>
                    <a:pt x="2825" y="120"/>
                  </a:cubicBezTo>
                  <a:cubicBezTo>
                    <a:pt x="2896" y="120"/>
                    <a:pt x="2969" y="128"/>
                    <a:pt x="3036" y="137"/>
                  </a:cubicBezTo>
                  <a:cubicBezTo>
                    <a:pt x="3072" y="137"/>
                    <a:pt x="3096" y="113"/>
                    <a:pt x="3096" y="89"/>
                  </a:cubicBezTo>
                  <a:cubicBezTo>
                    <a:pt x="3108" y="54"/>
                    <a:pt x="3084" y="30"/>
                    <a:pt x="3048" y="18"/>
                  </a:cubicBezTo>
                  <a:cubicBezTo>
                    <a:pt x="2981" y="9"/>
                    <a:pt x="2914" y="1"/>
                    <a:pt x="2846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620;p81">
              <a:extLst>
                <a:ext uri="{FF2B5EF4-FFF2-40B4-BE49-F238E27FC236}">
                  <a16:creationId xmlns:a16="http://schemas.microsoft.com/office/drawing/2014/main" id="{278FC933-3471-91DB-F45A-486316FBC632}"/>
                </a:ext>
              </a:extLst>
            </p:cNvPr>
            <p:cNvSpPr/>
            <p:nvPr/>
          </p:nvSpPr>
          <p:spPr>
            <a:xfrm>
              <a:off x="2301502" y="2169009"/>
              <a:ext cx="90633" cy="266193"/>
            </a:xfrm>
            <a:custGeom>
              <a:avLst/>
              <a:gdLst/>
              <a:ahLst/>
              <a:cxnLst/>
              <a:rect l="l" t="t" r="r" b="b"/>
              <a:pathLst>
                <a:path w="1239" h="3639" extrusionOk="0">
                  <a:moveTo>
                    <a:pt x="1191" y="0"/>
                  </a:moveTo>
                  <a:cubicBezTo>
                    <a:pt x="1167" y="0"/>
                    <a:pt x="1143" y="24"/>
                    <a:pt x="1143" y="36"/>
                  </a:cubicBezTo>
                  <a:lnTo>
                    <a:pt x="1131" y="48"/>
                  </a:lnTo>
                  <a:lnTo>
                    <a:pt x="1096" y="167"/>
                  </a:lnTo>
                  <a:cubicBezTo>
                    <a:pt x="1012" y="358"/>
                    <a:pt x="917" y="536"/>
                    <a:pt x="810" y="715"/>
                  </a:cubicBezTo>
                  <a:cubicBezTo>
                    <a:pt x="691" y="917"/>
                    <a:pt x="572" y="1108"/>
                    <a:pt x="465" y="1310"/>
                  </a:cubicBezTo>
                  <a:cubicBezTo>
                    <a:pt x="346" y="1512"/>
                    <a:pt x="250" y="1727"/>
                    <a:pt x="167" y="1941"/>
                  </a:cubicBezTo>
                  <a:cubicBezTo>
                    <a:pt x="84" y="2144"/>
                    <a:pt x="36" y="2358"/>
                    <a:pt x="12" y="2572"/>
                  </a:cubicBezTo>
                  <a:cubicBezTo>
                    <a:pt x="0" y="2751"/>
                    <a:pt x="24" y="2917"/>
                    <a:pt x="72" y="3084"/>
                  </a:cubicBezTo>
                  <a:cubicBezTo>
                    <a:pt x="108" y="3179"/>
                    <a:pt x="143" y="3275"/>
                    <a:pt x="191" y="3358"/>
                  </a:cubicBezTo>
                  <a:cubicBezTo>
                    <a:pt x="250" y="3441"/>
                    <a:pt x="310" y="3525"/>
                    <a:pt x="381" y="3608"/>
                  </a:cubicBezTo>
                  <a:cubicBezTo>
                    <a:pt x="406" y="3629"/>
                    <a:pt x="436" y="3639"/>
                    <a:pt x="466" y="3639"/>
                  </a:cubicBezTo>
                  <a:cubicBezTo>
                    <a:pt x="538" y="3639"/>
                    <a:pt x="611" y="3585"/>
                    <a:pt x="620" y="3501"/>
                  </a:cubicBezTo>
                  <a:cubicBezTo>
                    <a:pt x="620" y="3465"/>
                    <a:pt x="608" y="3429"/>
                    <a:pt x="584" y="3406"/>
                  </a:cubicBezTo>
                  <a:lnTo>
                    <a:pt x="548" y="3370"/>
                  </a:lnTo>
                  <a:cubicBezTo>
                    <a:pt x="477" y="3275"/>
                    <a:pt x="417" y="3167"/>
                    <a:pt x="369" y="3060"/>
                  </a:cubicBezTo>
                  <a:cubicBezTo>
                    <a:pt x="334" y="2965"/>
                    <a:pt x="310" y="2870"/>
                    <a:pt x="298" y="2775"/>
                  </a:cubicBezTo>
                  <a:cubicBezTo>
                    <a:pt x="274" y="2644"/>
                    <a:pt x="274" y="2513"/>
                    <a:pt x="298" y="2394"/>
                  </a:cubicBezTo>
                  <a:cubicBezTo>
                    <a:pt x="310" y="2251"/>
                    <a:pt x="346" y="2108"/>
                    <a:pt x="393" y="1965"/>
                  </a:cubicBezTo>
                  <a:cubicBezTo>
                    <a:pt x="441" y="1810"/>
                    <a:pt x="500" y="1667"/>
                    <a:pt x="560" y="1512"/>
                  </a:cubicBezTo>
                  <a:cubicBezTo>
                    <a:pt x="667" y="1262"/>
                    <a:pt x="786" y="1012"/>
                    <a:pt x="917" y="774"/>
                  </a:cubicBezTo>
                  <a:cubicBezTo>
                    <a:pt x="1036" y="548"/>
                    <a:pt x="1143" y="310"/>
                    <a:pt x="1227" y="72"/>
                  </a:cubicBezTo>
                  <a:cubicBezTo>
                    <a:pt x="1239" y="36"/>
                    <a:pt x="1227" y="12"/>
                    <a:pt x="1191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621;p81">
              <a:extLst>
                <a:ext uri="{FF2B5EF4-FFF2-40B4-BE49-F238E27FC236}">
                  <a16:creationId xmlns:a16="http://schemas.microsoft.com/office/drawing/2014/main" id="{3FA9C4A6-0F39-FA58-4E8E-B66A99C30AF3}"/>
                </a:ext>
              </a:extLst>
            </p:cNvPr>
            <p:cNvSpPr/>
            <p:nvPr/>
          </p:nvSpPr>
          <p:spPr>
            <a:xfrm>
              <a:off x="2257978" y="2672865"/>
              <a:ext cx="564425" cy="648036"/>
            </a:xfrm>
            <a:custGeom>
              <a:avLst/>
              <a:gdLst/>
              <a:ahLst/>
              <a:cxnLst/>
              <a:rect l="l" t="t" r="r" b="b"/>
              <a:pathLst>
                <a:path w="7716" h="8859" extrusionOk="0">
                  <a:moveTo>
                    <a:pt x="5532" y="0"/>
                  </a:moveTo>
                  <a:cubicBezTo>
                    <a:pt x="5451" y="0"/>
                    <a:pt x="5368" y="10"/>
                    <a:pt x="5286" y="30"/>
                  </a:cubicBezTo>
                  <a:lnTo>
                    <a:pt x="5275" y="30"/>
                  </a:lnTo>
                  <a:lnTo>
                    <a:pt x="786" y="887"/>
                  </a:lnTo>
                  <a:cubicBezTo>
                    <a:pt x="524" y="947"/>
                    <a:pt x="298" y="1113"/>
                    <a:pt x="167" y="1351"/>
                  </a:cubicBezTo>
                  <a:cubicBezTo>
                    <a:pt x="36" y="1578"/>
                    <a:pt x="0" y="1852"/>
                    <a:pt x="60" y="2102"/>
                  </a:cubicBezTo>
                  <a:lnTo>
                    <a:pt x="1215" y="8102"/>
                  </a:lnTo>
                  <a:cubicBezTo>
                    <a:pt x="1226" y="8186"/>
                    <a:pt x="1262" y="8269"/>
                    <a:pt x="1298" y="8340"/>
                  </a:cubicBezTo>
                  <a:cubicBezTo>
                    <a:pt x="1482" y="8670"/>
                    <a:pt x="1825" y="8858"/>
                    <a:pt x="2184" y="8858"/>
                  </a:cubicBezTo>
                  <a:cubicBezTo>
                    <a:pt x="2265" y="8858"/>
                    <a:pt x="2348" y="8848"/>
                    <a:pt x="2429" y="8829"/>
                  </a:cubicBezTo>
                  <a:lnTo>
                    <a:pt x="3191" y="8686"/>
                  </a:lnTo>
                  <a:lnTo>
                    <a:pt x="6930" y="7959"/>
                  </a:lnTo>
                  <a:cubicBezTo>
                    <a:pt x="7191" y="7900"/>
                    <a:pt x="7418" y="7721"/>
                    <a:pt x="7549" y="7495"/>
                  </a:cubicBezTo>
                  <a:cubicBezTo>
                    <a:pt x="7680" y="7257"/>
                    <a:pt x="7715" y="6995"/>
                    <a:pt x="7656" y="6745"/>
                  </a:cubicBezTo>
                  <a:lnTo>
                    <a:pt x="7322" y="4983"/>
                  </a:lnTo>
                  <a:lnTo>
                    <a:pt x="6799" y="2292"/>
                  </a:lnTo>
                  <a:lnTo>
                    <a:pt x="6632" y="1399"/>
                  </a:lnTo>
                  <a:lnTo>
                    <a:pt x="6513" y="732"/>
                  </a:lnTo>
                  <a:cubicBezTo>
                    <a:pt x="6489" y="649"/>
                    <a:pt x="6465" y="566"/>
                    <a:pt x="6418" y="494"/>
                  </a:cubicBezTo>
                  <a:lnTo>
                    <a:pt x="6418" y="506"/>
                  </a:lnTo>
                  <a:cubicBezTo>
                    <a:pt x="6233" y="186"/>
                    <a:pt x="5891" y="0"/>
                    <a:pt x="5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622;p81">
              <a:extLst>
                <a:ext uri="{FF2B5EF4-FFF2-40B4-BE49-F238E27FC236}">
                  <a16:creationId xmlns:a16="http://schemas.microsoft.com/office/drawing/2014/main" id="{F3A23486-B370-C493-26B2-DE0FD0685818}"/>
                </a:ext>
              </a:extLst>
            </p:cNvPr>
            <p:cNvSpPr/>
            <p:nvPr/>
          </p:nvSpPr>
          <p:spPr>
            <a:xfrm>
              <a:off x="2261416" y="2693274"/>
              <a:ext cx="559232" cy="642038"/>
            </a:xfrm>
            <a:custGeom>
              <a:avLst/>
              <a:gdLst/>
              <a:ahLst/>
              <a:cxnLst/>
              <a:rect l="l" t="t" r="r" b="b"/>
              <a:pathLst>
                <a:path w="7645" h="8777" extrusionOk="0">
                  <a:moveTo>
                    <a:pt x="5535" y="0"/>
                  </a:moveTo>
                  <a:cubicBezTo>
                    <a:pt x="5448" y="0"/>
                    <a:pt x="5360" y="12"/>
                    <a:pt x="5275" y="37"/>
                  </a:cubicBezTo>
                  <a:lnTo>
                    <a:pt x="5263" y="37"/>
                  </a:lnTo>
                  <a:lnTo>
                    <a:pt x="798" y="918"/>
                  </a:lnTo>
                  <a:cubicBezTo>
                    <a:pt x="536" y="977"/>
                    <a:pt x="310" y="1144"/>
                    <a:pt x="179" y="1382"/>
                  </a:cubicBezTo>
                  <a:cubicBezTo>
                    <a:pt x="48" y="1608"/>
                    <a:pt x="1" y="1870"/>
                    <a:pt x="60" y="2132"/>
                  </a:cubicBezTo>
                  <a:lnTo>
                    <a:pt x="1168" y="8038"/>
                  </a:lnTo>
                  <a:cubicBezTo>
                    <a:pt x="1179" y="8121"/>
                    <a:pt x="1215" y="8204"/>
                    <a:pt x="1251" y="8276"/>
                  </a:cubicBezTo>
                  <a:cubicBezTo>
                    <a:pt x="1346" y="8431"/>
                    <a:pt x="1477" y="8562"/>
                    <a:pt x="1632" y="8645"/>
                  </a:cubicBezTo>
                  <a:cubicBezTo>
                    <a:pt x="1781" y="8731"/>
                    <a:pt x="1946" y="8776"/>
                    <a:pt x="2113" y="8776"/>
                  </a:cubicBezTo>
                  <a:cubicBezTo>
                    <a:pt x="2199" y="8776"/>
                    <a:pt x="2285" y="8764"/>
                    <a:pt x="2370" y="8740"/>
                  </a:cubicBezTo>
                  <a:lnTo>
                    <a:pt x="3132" y="8597"/>
                  </a:lnTo>
                  <a:lnTo>
                    <a:pt x="6859" y="7859"/>
                  </a:lnTo>
                  <a:cubicBezTo>
                    <a:pt x="7121" y="7800"/>
                    <a:pt x="7347" y="7621"/>
                    <a:pt x="7478" y="7395"/>
                  </a:cubicBezTo>
                  <a:cubicBezTo>
                    <a:pt x="7609" y="7168"/>
                    <a:pt x="7645" y="6895"/>
                    <a:pt x="7585" y="6645"/>
                  </a:cubicBezTo>
                  <a:lnTo>
                    <a:pt x="7264" y="4906"/>
                  </a:lnTo>
                  <a:lnTo>
                    <a:pt x="6775" y="2263"/>
                  </a:lnTo>
                  <a:lnTo>
                    <a:pt x="6609" y="1382"/>
                  </a:lnTo>
                  <a:lnTo>
                    <a:pt x="6490" y="739"/>
                  </a:lnTo>
                  <a:cubicBezTo>
                    <a:pt x="6478" y="656"/>
                    <a:pt x="6442" y="572"/>
                    <a:pt x="6406" y="501"/>
                  </a:cubicBezTo>
                  <a:lnTo>
                    <a:pt x="6394" y="501"/>
                  </a:lnTo>
                  <a:cubicBezTo>
                    <a:pt x="6311" y="346"/>
                    <a:pt x="6180" y="215"/>
                    <a:pt x="6025" y="132"/>
                  </a:cubicBezTo>
                  <a:cubicBezTo>
                    <a:pt x="5876" y="45"/>
                    <a:pt x="5706" y="0"/>
                    <a:pt x="5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623;p81">
              <a:extLst>
                <a:ext uri="{FF2B5EF4-FFF2-40B4-BE49-F238E27FC236}">
                  <a16:creationId xmlns:a16="http://schemas.microsoft.com/office/drawing/2014/main" id="{F88E7975-95DA-6671-2E48-11552DD31E30}"/>
                </a:ext>
              </a:extLst>
            </p:cNvPr>
            <p:cNvSpPr/>
            <p:nvPr/>
          </p:nvSpPr>
          <p:spPr>
            <a:xfrm>
              <a:off x="2287531" y="2711927"/>
              <a:ext cx="551405" cy="631723"/>
            </a:xfrm>
            <a:custGeom>
              <a:avLst/>
              <a:gdLst/>
              <a:ahLst/>
              <a:cxnLst/>
              <a:rect l="l" t="t" r="r" b="b"/>
              <a:pathLst>
                <a:path w="7538" h="8636" extrusionOk="0">
                  <a:moveTo>
                    <a:pt x="5527" y="0"/>
                  </a:moveTo>
                  <a:cubicBezTo>
                    <a:pt x="5439" y="0"/>
                    <a:pt x="5351" y="11"/>
                    <a:pt x="5263" y="32"/>
                  </a:cubicBezTo>
                  <a:lnTo>
                    <a:pt x="799" y="948"/>
                  </a:lnTo>
                  <a:cubicBezTo>
                    <a:pt x="537" y="1020"/>
                    <a:pt x="310" y="1187"/>
                    <a:pt x="168" y="1413"/>
                  </a:cubicBezTo>
                  <a:cubicBezTo>
                    <a:pt x="37" y="1639"/>
                    <a:pt x="1" y="1889"/>
                    <a:pt x="60" y="2139"/>
                  </a:cubicBezTo>
                  <a:lnTo>
                    <a:pt x="1084" y="7926"/>
                  </a:lnTo>
                  <a:cubicBezTo>
                    <a:pt x="1096" y="8009"/>
                    <a:pt x="1120" y="8080"/>
                    <a:pt x="1168" y="8152"/>
                  </a:cubicBezTo>
                  <a:cubicBezTo>
                    <a:pt x="1251" y="8307"/>
                    <a:pt x="1382" y="8426"/>
                    <a:pt x="1537" y="8521"/>
                  </a:cubicBezTo>
                  <a:cubicBezTo>
                    <a:pt x="1684" y="8598"/>
                    <a:pt x="1847" y="8636"/>
                    <a:pt x="2011" y="8636"/>
                  </a:cubicBezTo>
                  <a:cubicBezTo>
                    <a:pt x="2099" y="8636"/>
                    <a:pt x="2188" y="8625"/>
                    <a:pt x="2275" y="8604"/>
                  </a:cubicBezTo>
                  <a:lnTo>
                    <a:pt x="6740" y="7687"/>
                  </a:lnTo>
                  <a:cubicBezTo>
                    <a:pt x="7002" y="7616"/>
                    <a:pt x="7228" y="7449"/>
                    <a:pt x="7371" y="7223"/>
                  </a:cubicBezTo>
                  <a:cubicBezTo>
                    <a:pt x="7490" y="6997"/>
                    <a:pt x="7538" y="6747"/>
                    <a:pt x="7478" y="6497"/>
                  </a:cubicBezTo>
                  <a:cubicBezTo>
                    <a:pt x="7228" y="5056"/>
                    <a:pt x="6978" y="3627"/>
                    <a:pt x="6716" y="2199"/>
                  </a:cubicBezTo>
                  <a:lnTo>
                    <a:pt x="6573" y="1341"/>
                  </a:lnTo>
                  <a:lnTo>
                    <a:pt x="6454" y="710"/>
                  </a:lnTo>
                  <a:cubicBezTo>
                    <a:pt x="6442" y="627"/>
                    <a:pt x="6418" y="544"/>
                    <a:pt x="6371" y="484"/>
                  </a:cubicBezTo>
                  <a:lnTo>
                    <a:pt x="6371" y="472"/>
                  </a:lnTo>
                  <a:cubicBezTo>
                    <a:pt x="6275" y="329"/>
                    <a:pt x="6156" y="198"/>
                    <a:pt x="6002" y="115"/>
                  </a:cubicBezTo>
                  <a:cubicBezTo>
                    <a:pt x="5854" y="37"/>
                    <a:pt x="5692" y="0"/>
                    <a:pt x="55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624;p81">
              <a:extLst>
                <a:ext uri="{FF2B5EF4-FFF2-40B4-BE49-F238E27FC236}">
                  <a16:creationId xmlns:a16="http://schemas.microsoft.com/office/drawing/2014/main" id="{84C39CB2-E016-BB5E-531F-CC485888230F}"/>
                </a:ext>
              </a:extLst>
            </p:cNvPr>
            <p:cNvSpPr/>
            <p:nvPr/>
          </p:nvSpPr>
          <p:spPr>
            <a:xfrm>
              <a:off x="2257978" y="2752525"/>
              <a:ext cx="179437" cy="591198"/>
            </a:xfrm>
            <a:custGeom>
              <a:avLst/>
              <a:gdLst/>
              <a:ahLst/>
              <a:cxnLst/>
              <a:rect l="l" t="t" r="r" b="b"/>
              <a:pathLst>
                <a:path w="2453" h="8082" extrusionOk="0">
                  <a:moveTo>
                    <a:pt x="905" y="1"/>
                  </a:moveTo>
                  <a:lnTo>
                    <a:pt x="786" y="12"/>
                  </a:lnTo>
                  <a:cubicBezTo>
                    <a:pt x="524" y="84"/>
                    <a:pt x="298" y="251"/>
                    <a:pt x="167" y="489"/>
                  </a:cubicBezTo>
                  <a:cubicBezTo>
                    <a:pt x="36" y="715"/>
                    <a:pt x="0" y="989"/>
                    <a:pt x="72" y="1251"/>
                  </a:cubicBezTo>
                  <a:lnTo>
                    <a:pt x="1262" y="7311"/>
                  </a:lnTo>
                  <a:cubicBezTo>
                    <a:pt x="1274" y="7394"/>
                    <a:pt x="1310" y="7478"/>
                    <a:pt x="1357" y="7561"/>
                  </a:cubicBezTo>
                  <a:cubicBezTo>
                    <a:pt x="1441" y="7716"/>
                    <a:pt x="1572" y="7847"/>
                    <a:pt x="1738" y="7942"/>
                  </a:cubicBezTo>
                  <a:cubicBezTo>
                    <a:pt x="1893" y="8036"/>
                    <a:pt x="2065" y="8081"/>
                    <a:pt x="2243" y="8081"/>
                  </a:cubicBezTo>
                  <a:cubicBezTo>
                    <a:pt x="2313" y="8081"/>
                    <a:pt x="2383" y="8074"/>
                    <a:pt x="2453" y="8061"/>
                  </a:cubicBezTo>
                  <a:cubicBezTo>
                    <a:pt x="2203" y="6751"/>
                    <a:pt x="1953" y="5454"/>
                    <a:pt x="1703" y="4144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625;p81">
              <a:extLst>
                <a:ext uri="{FF2B5EF4-FFF2-40B4-BE49-F238E27FC236}">
                  <a16:creationId xmlns:a16="http://schemas.microsoft.com/office/drawing/2014/main" id="{DA4CCB2D-5ECC-874B-2856-AD2C552F0B2E}"/>
                </a:ext>
              </a:extLst>
            </p:cNvPr>
            <p:cNvSpPr/>
            <p:nvPr/>
          </p:nvSpPr>
          <p:spPr>
            <a:xfrm>
              <a:off x="2404279" y="2765619"/>
              <a:ext cx="282213" cy="186459"/>
            </a:xfrm>
            <a:custGeom>
              <a:avLst/>
              <a:gdLst/>
              <a:ahLst/>
              <a:cxnLst/>
              <a:rect l="l" t="t" r="r" b="b"/>
              <a:pathLst>
                <a:path w="3858" h="2549" extrusionOk="0">
                  <a:moveTo>
                    <a:pt x="3489" y="0"/>
                  </a:moveTo>
                  <a:lnTo>
                    <a:pt x="0" y="703"/>
                  </a:lnTo>
                  <a:cubicBezTo>
                    <a:pt x="131" y="1322"/>
                    <a:pt x="250" y="1929"/>
                    <a:pt x="381" y="2548"/>
                  </a:cubicBezTo>
                  <a:lnTo>
                    <a:pt x="3858" y="1858"/>
                  </a:lnTo>
                  <a:lnTo>
                    <a:pt x="3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626;p81">
              <a:extLst>
                <a:ext uri="{FF2B5EF4-FFF2-40B4-BE49-F238E27FC236}">
                  <a16:creationId xmlns:a16="http://schemas.microsoft.com/office/drawing/2014/main" id="{C9DFE257-6E2C-D5CF-DCFA-D616C27CB9D4}"/>
                </a:ext>
              </a:extLst>
            </p:cNvPr>
            <p:cNvSpPr/>
            <p:nvPr/>
          </p:nvSpPr>
          <p:spPr>
            <a:xfrm>
              <a:off x="2709097" y="2373316"/>
              <a:ext cx="71468" cy="55667"/>
            </a:xfrm>
            <a:custGeom>
              <a:avLst/>
              <a:gdLst/>
              <a:ahLst/>
              <a:cxnLst/>
              <a:rect l="l" t="t" r="r" b="b"/>
              <a:pathLst>
                <a:path w="977" h="761" extrusionOk="0">
                  <a:moveTo>
                    <a:pt x="888" y="0"/>
                  </a:moveTo>
                  <a:cubicBezTo>
                    <a:pt x="883" y="0"/>
                    <a:pt x="877" y="2"/>
                    <a:pt x="870" y="5"/>
                  </a:cubicBezTo>
                  <a:cubicBezTo>
                    <a:pt x="858" y="5"/>
                    <a:pt x="846" y="5"/>
                    <a:pt x="834" y="17"/>
                  </a:cubicBezTo>
                  <a:cubicBezTo>
                    <a:pt x="822" y="29"/>
                    <a:pt x="822" y="41"/>
                    <a:pt x="822" y="65"/>
                  </a:cubicBezTo>
                  <a:cubicBezTo>
                    <a:pt x="834" y="124"/>
                    <a:pt x="834" y="196"/>
                    <a:pt x="834" y="267"/>
                  </a:cubicBezTo>
                  <a:cubicBezTo>
                    <a:pt x="834" y="315"/>
                    <a:pt x="822" y="363"/>
                    <a:pt x="810" y="410"/>
                  </a:cubicBezTo>
                  <a:cubicBezTo>
                    <a:pt x="798" y="446"/>
                    <a:pt x="786" y="482"/>
                    <a:pt x="763" y="517"/>
                  </a:cubicBezTo>
                  <a:cubicBezTo>
                    <a:pt x="751" y="541"/>
                    <a:pt x="727" y="565"/>
                    <a:pt x="691" y="589"/>
                  </a:cubicBezTo>
                  <a:cubicBezTo>
                    <a:pt x="679" y="613"/>
                    <a:pt x="655" y="624"/>
                    <a:pt x="620" y="636"/>
                  </a:cubicBezTo>
                  <a:cubicBezTo>
                    <a:pt x="596" y="648"/>
                    <a:pt x="572" y="660"/>
                    <a:pt x="548" y="672"/>
                  </a:cubicBezTo>
                  <a:lnTo>
                    <a:pt x="453" y="672"/>
                  </a:lnTo>
                  <a:cubicBezTo>
                    <a:pt x="429" y="672"/>
                    <a:pt x="405" y="660"/>
                    <a:pt x="370" y="648"/>
                  </a:cubicBezTo>
                  <a:cubicBezTo>
                    <a:pt x="346" y="648"/>
                    <a:pt x="322" y="636"/>
                    <a:pt x="286" y="613"/>
                  </a:cubicBezTo>
                  <a:cubicBezTo>
                    <a:pt x="262" y="601"/>
                    <a:pt x="239" y="577"/>
                    <a:pt x="215" y="553"/>
                  </a:cubicBezTo>
                  <a:cubicBezTo>
                    <a:pt x="191" y="517"/>
                    <a:pt x="167" y="482"/>
                    <a:pt x="143" y="446"/>
                  </a:cubicBezTo>
                  <a:cubicBezTo>
                    <a:pt x="120" y="386"/>
                    <a:pt x="96" y="339"/>
                    <a:pt x="84" y="279"/>
                  </a:cubicBezTo>
                  <a:cubicBezTo>
                    <a:pt x="72" y="255"/>
                    <a:pt x="72" y="220"/>
                    <a:pt x="72" y="196"/>
                  </a:cubicBezTo>
                  <a:cubicBezTo>
                    <a:pt x="72" y="173"/>
                    <a:pt x="52" y="160"/>
                    <a:pt x="32" y="160"/>
                  </a:cubicBezTo>
                  <a:cubicBezTo>
                    <a:pt x="20" y="160"/>
                    <a:pt x="9" y="164"/>
                    <a:pt x="1" y="172"/>
                  </a:cubicBezTo>
                  <a:cubicBezTo>
                    <a:pt x="1" y="184"/>
                    <a:pt x="1" y="196"/>
                    <a:pt x="1" y="208"/>
                  </a:cubicBezTo>
                  <a:cubicBezTo>
                    <a:pt x="12" y="374"/>
                    <a:pt x="84" y="529"/>
                    <a:pt x="203" y="648"/>
                  </a:cubicBezTo>
                  <a:cubicBezTo>
                    <a:pt x="251" y="696"/>
                    <a:pt x="310" y="720"/>
                    <a:pt x="370" y="744"/>
                  </a:cubicBezTo>
                  <a:cubicBezTo>
                    <a:pt x="403" y="752"/>
                    <a:pt x="443" y="760"/>
                    <a:pt x="480" y="760"/>
                  </a:cubicBezTo>
                  <a:cubicBezTo>
                    <a:pt x="495" y="760"/>
                    <a:pt x="510" y="759"/>
                    <a:pt x="524" y="755"/>
                  </a:cubicBezTo>
                  <a:lnTo>
                    <a:pt x="548" y="755"/>
                  </a:lnTo>
                  <a:cubicBezTo>
                    <a:pt x="620" y="755"/>
                    <a:pt x="679" y="732"/>
                    <a:pt x="727" y="696"/>
                  </a:cubicBezTo>
                  <a:cubicBezTo>
                    <a:pt x="786" y="648"/>
                    <a:pt x="834" y="601"/>
                    <a:pt x="870" y="541"/>
                  </a:cubicBezTo>
                  <a:cubicBezTo>
                    <a:pt x="953" y="386"/>
                    <a:pt x="977" y="220"/>
                    <a:pt x="929" y="53"/>
                  </a:cubicBezTo>
                  <a:cubicBezTo>
                    <a:pt x="929" y="41"/>
                    <a:pt x="929" y="29"/>
                    <a:pt x="917" y="17"/>
                  </a:cubicBezTo>
                  <a:cubicBezTo>
                    <a:pt x="909" y="9"/>
                    <a:pt x="900" y="0"/>
                    <a:pt x="8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627;p81">
              <a:extLst>
                <a:ext uri="{FF2B5EF4-FFF2-40B4-BE49-F238E27FC236}">
                  <a16:creationId xmlns:a16="http://schemas.microsoft.com/office/drawing/2014/main" id="{0BAEC18D-8A09-5336-60D2-1D95746A0954}"/>
                </a:ext>
              </a:extLst>
            </p:cNvPr>
            <p:cNvSpPr/>
            <p:nvPr/>
          </p:nvSpPr>
          <p:spPr>
            <a:xfrm>
              <a:off x="2507933" y="1981087"/>
              <a:ext cx="133279" cy="66347"/>
            </a:xfrm>
            <a:custGeom>
              <a:avLst/>
              <a:gdLst/>
              <a:ahLst/>
              <a:cxnLst/>
              <a:rect l="l" t="t" r="r" b="b"/>
              <a:pathLst>
                <a:path w="1822" h="907" extrusionOk="0">
                  <a:moveTo>
                    <a:pt x="1388" y="1"/>
                  </a:moveTo>
                  <a:cubicBezTo>
                    <a:pt x="1301" y="1"/>
                    <a:pt x="1202" y="11"/>
                    <a:pt x="1096" y="33"/>
                  </a:cubicBezTo>
                  <a:cubicBezTo>
                    <a:pt x="988" y="57"/>
                    <a:pt x="881" y="81"/>
                    <a:pt x="774" y="117"/>
                  </a:cubicBezTo>
                  <a:cubicBezTo>
                    <a:pt x="560" y="188"/>
                    <a:pt x="369" y="295"/>
                    <a:pt x="191" y="438"/>
                  </a:cubicBezTo>
                  <a:cubicBezTo>
                    <a:pt x="60" y="557"/>
                    <a:pt x="0" y="676"/>
                    <a:pt x="24" y="760"/>
                  </a:cubicBezTo>
                  <a:cubicBezTo>
                    <a:pt x="57" y="859"/>
                    <a:pt x="193" y="906"/>
                    <a:pt x="392" y="906"/>
                  </a:cubicBezTo>
                  <a:cubicBezTo>
                    <a:pt x="481" y="906"/>
                    <a:pt x="581" y="897"/>
                    <a:pt x="691" y="879"/>
                  </a:cubicBezTo>
                  <a:cubicBezTo>
                    <a:pt x="798" y="855"/>
                    <a:pt x="905" y="819"/>
                    <a:pt x="1012" y="783"/>
                  </a:cubicBezTo>
                  <a:cubicBezTo>
                    <a:pt x="1477" y="617"/>
                    <a:pt x="1822" y="331"/>
                    <a:pt x="1750" y="152"/>
                  </a:cubicBezTo>
                  <a:cubicBezTo>
                    <a:pt x="1717" y="54"/>
                    <a:pt x="1582" y="1"/>
                    <a:pt x="1388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628;p81">
              <a:extLst>
                <a:ext uri="{FF2B5EF4-FFF2-40B4-BE49-F238E27FC236}">
                  <a16:creationId xmlns:a16="http://schemas.microsoft.com/office/drawing/2014/main" id="{1DFBD5C1-A029-F110-6B18-806F67EE7E8D}"/>
                </a:ext>
              </a:extLst>
            </p:cNvPr>
            <p:cNvSpPr/>
            <p:nvPr/>
          </p:nvSpPr>
          <p:spPr>
            <a:xfrm>
              <a:off x="2911138" y="2014517"/>
              <a:ext cx="152518" cy="70370"/>
            </a:xfrm>
            <a:custGeom>
              <a:avLst/>
              <a:gdLst/>
              <a:ahLst/>
              <a:cxnLst/>
              <a:rect l="l" t="t" r="r" b="b"/>
              <a:pathLst>
                <a:path w="2085" h="962" extrusionOk="0">
                  <a:moveTo>
                    <a:pt x="550" y="1"/>
                  </a:moveTo>
                  <a:cubicBezTo>
                    <a:pt x="465" y="1"/>
                    <a:pt x="381" y="6"/>
                    <a:pt x="298" y="17"/>
                  </a:cubicBezTo>
                  <a:cubicBezTo>
                    <a:pt x="132" y="53"/>
                    <a:pt x="36" y="112"/>
                    <a:pt x="13" y="195"/>
                  </a:cubicBezTo>
                  <a:cubicBezTo>
                    <a:pt x="1" y="255"/>
                    <a:pt x="13" y="315"/>
                    <a:pt x="48" y="362"/>
                  </a:cubicBezTo>
                  <a:cubicBezTo>
                    <a:pt x="156" y="553"/>
                    <a:pt x="513" y="755"/>
                    <a:pt x="929" y="874"/>
                  </a:cubicBezTo>
                  <a:cubicBezTo>
                    <a:pt x="1121" y="932"/>
                    <a:pt x="1319" y="962"/>
                    <a:pt x="1518" y="962"/>
                  </a:cubicBezTo>
                  <a:cubicBezTo>
                    <a:pt x="1603" y="962"/>
                    <a:pt x="1689" y="956"/>
                    <a:pt x="1775" y="946"/>
                  </a:cubicBezTo>
                  <a:cubicBezTo>
                    <a:pt x="1930" y="910"/>
                    <a:pt x="2025" y="874"/>
                    <a:pt x="2049" y="767"/>
                  </a:cubicBezTo>
                  <a:cubicBezTo>
                    <a:pt x="2084" y="660"/>
                    <a:pt x="2001" y="529"/>
                    <a:pt x="1834" y="410"/>
                  </a:cubicBezTo>
                  <a:cubicBezTo>
                    <a:pt x="1620" y="267"/>
                    <a:pt x="1394" y="160"/>
                    <a:pt x="1144" y="88"/>
                  </a:cubicBezTo>
                  <a:cubicBezTo>
                    <a:pt x="952" y="30"/>
                    <a:pt x="749" y="1"/>
                    <a:pt x="550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629;p81">
              <a:extLst>
                <a:ext uri="{FF2B5EF4-FFF2-40B4-BE49-F238E27FC236}">
                  <a16:creationId xmlns:a16="http://schemas.microsoft.com/office/drawing/2014/main" id="{58C03C4F-8F99-F06C-8B11-B1BF21E2994D}"/>
                </a:ext>
              </a:extLst>
            </p:cNvPr>
            <p:cNvSpPr/>
            <p:nvPr/>
          </p:nvSpPr>
          <p:spPr>
            <a:xfrm>
              <a:off x="2665572" y="2212533"/>
              <a:ext cx="69712" cy="120917"/>
            </a:xfrm>
            <a:custGeom>
              <a:avLst/>
              <a:gdLst/>
              <a:ahLst/>
              <a:cxnLst/>
              <a:rect l="l" t="t" r="r" b="b"/>
              <a:pathLst>
                <a:path w="953" h="1653" extrusionOk="0">
                  <a:moveTo>
                    <a:pt x="750" y="1"/>
                  </a:moveTo>
                  <a:cubicBezTo>
                    <a:pt x="738" y="1"/>
                    <a:pt x="726" y="13"/>
                    <a:pt x="715" y="25"/>
                  </a:cubicBezTo>
                  <a:cubicBezTo>
                    <a:pt x="715" y="36"/>
                    <a:pt x="715" y="48"/>
                    <a:pt x="715" y="72"/>
                  </a:cubicBezTo>
                  <a:cubicBezTo>
                    <a:pt x="762" y="251"/>
                    <a:pt x="798" y="441"/>
                    <a:pt x="822" y="632"/>
                  </a:cubicBezTo>
                  <a:cubicBezTo>
                    <a:pt x="774" y="608"/>
                    <a:pt x="738" y="584"/>
                    <a:pt x="691" y="560"/>
                  </a:cubicBezTo>
                  <a:cubicBezTo>
                    <a:pt x="631" y="525"/>
                    <a:pt x="560" y="513"/>
                    <a:pt x="488" y="501"/>
                  </a:cubicBezTo>
                  <a:cubicBezTo>
                    <a:pt x="453" y="501"/>
                    <a:pt x="417" y="501"/>
                    <a:pt x="381" y="513"/>
                  </a:cubicBezTo>
                  <a:cubicBezTo>
                    <a:pt x="298" y="525"/>
                    <a:pt x="226" y="560"/>
                    <a:pt x="167" y="620"/>
                  </a:cubicBezTo>
                  <a:cubicBezTo>
                    <a:pt x="84" y="715"/>
                    <a:pt x="36" y="822"/>
                    <a:pt x="12" y="941"/>
                  </a:cubicBezTo>
                  <a:cubicBezTo>
                    <a:pt x="0" y="1060"/>
                    <a:pt x="0" y="1179"/>
                    <a:pt x="48" y="1298"/>
                  </a:cubicBezTo>
                  <a:cubicBezTo>
                    <a:pt x="84" y="1406"/>
                    <a:pt x="167" y="1513"/>
                    <a:pt x="274" y="1572"/>
                  </a:cubicBezTo>
                  <a:cubicBezTo>
                    <a:pt x="345" y="1608"/>
                    <a:pt x="417" y="1632"/>
                    <a:pt x="488" y="1644"/>
                  </a:cubicBezTo>
                  <a:cubicBezTo>
                    <a:pt x="530" y="1650"/>
                    <a:pt x="572" y="1653"/>
                    <a:pt x="613" y="1653"/>
                  </a:cubicBezTo>
                  <a:cubicBezTo>
                    <a:pt x="655" y="1653"/>
                    <a:pt x="697" y="1650"/>
                    <a:pt x="738" y="1644"/>
                  </a:cubicBezTo>
                  <a:cubicBezTo>
                    <a:pt x="798" y="1632"/>
                    <a:pt x="846" y="1572"/>
                    <a:pt x="834" y="1513"/>
                  </a:cubicBezTo>
                  <a:cubicBezTo>
                    <a:pt x="822" y="1477"/>
                    <a:pt x="810" y="1453"/>
                    <a:pt x="786" y="1429"/>
                  </a:cubicBezTo>
                  <a:cubicBezTo>
                    <a:pt x="761" y="1421"/>
                    <a:pt x="741" y="1413"/>
                    <a:pt x="720" y="1413"/>
                  </a:cubicBezTo>
                  <a:cubicBezTo>
                    <a:pt x="711" y="1413"/>
                    <a:pt x="701" y="1414"/>
                    <a:pt x="691" y="1418"/>
                  </a:cubicBezTo>
                  <a:lnTo>
                    <a:pt x="679" y="1418"/>
                  </a:lnTo>
                  <a:cubicBezTo>
                    <a:pt x="655" y="1418"/>
                    <a:pt x="619" y="1418"/>
                    <a:pt x="596" y="1429"/>
                  </a:cubicBezTo>
                  <a:cubicBezTo>
                    <a:pt x="548" y="1429"/>
                    <a:pt x="512" y="1429"/>
                    <a:pt x="465" y="1418"/>
                  </a:cubicBezTo>
                  <a:cubicBezTo>
                    <a:pt x="441" y="1406"/>
                    <a:pt x="405" y="1406"/>
                    <a:pt x="381" y="1394"/>
                  </a:cubicBezTo>
                  <a:cubicBezTo>
                    <a:pt x="357" y="1370"/>
                    <a:pt x="334" y="1358"/>
                    <a:pt x="310" y="1346"/>
                  </a:cubicBezTo>
                  <a:cubicBezTo>
                    <a:pt x="298" y="1322"/>
                    <a:pt x="274" y="1298"/>
                    <a:pt x="262" y="1275"/>
                  </a:cubicBezTo>
                  <a:cubicBezTo>
                    <a:pt x="238" y="1251"/>
                    <a:pt x="226" y="1215"/>
                    <a:pt x="215" y="1179"/>
                  </a:cubicBezTo>
                  <a:cubicBezTo>
                    <a:pt x="203" y="1144"/>
                    <a:pt x="191" y="1096"/>
                    <a:pt x="191" y="1060"/>
                  </a:cubicBezTo>
                  <a:cubicBezTo>
                    <a:pt x="191" y="1013"/>
                    <a:pt x="191" y="965"/>
                    <a:pt x="191" y="917"/>
                  </a:cubicBezTo>
                  <a:cubicBezTo>
                    <a:pt x="203" y="882"/>
                    <a:pt x="215" y="846"/>
                    <a:pt x="238" y="810"/>
                  </a:cubicBezTo>
                  <a:cubicBezTo>
                    <a:pt x="250" y="787"/>
                    <a:pt x="262" y="763"/>
                    <a:pt x="286" y="739"/>
                  </a:cubicBezTo>
                  <a:cubicBezTo>
                    <a:pt x="298" y="715"/>
                    <a:pt x="310" y="703"/>
                    <a:pt x="334" y="691"/>
                  </a:cubicBezTo>
                  <a:cubicBezTo>
                    <a:pt x="357" y="679"/>
                    <a:pt x="369" y="667"/>
                    <a:pt x="393" y="656"/>
                  </a:cubicBezTo>
                  <a:lnTo>
                    <a:pt x="560" y="656"/>
                  </a:lnTo>
                  <a:cubicBezTo>
                    <a:pt x="607" y="667"/>
                    <a:pt x="655" y="691"/>
                    <a:pt x="691" y="715"/>
                  </a:cubicBezTo>
                  <a:cubicBezTo>
                    <a:pt x="750" y="739"/>
                    <a:pt x="798" y="775"/>
                    <a:pt x="857" y="810"/>
                  </a:cubicBezTo>
                  <a:cubicBezTo>
                    <a:pt x="869" y="822"/>
                    <a:pt x="881" y="822"/>
                    <a:pt x="893" y="822"/>
                  </a:cubicBezTo>
                  <a:cubicBezTo>
                    <a:pt x="905" y="822"/>
                    <a:pt x="917" y="822"/>
                    <a:pt x="929" y="810"/>
                  </a:cubicBezTo>
                  <a:cubicBezTo>
                    <a:pt x="941" y="798"/>
                    <a:pt x="953" y="775"/>
                    <a:pt x="953" y="751"/>
                  </a:cubicBezTo>
                  <a:cubicBezTo>
                    <a:pt x="941" y="632"/>
                    <a:pt x="917" y="513"/>
                    <a:pt x="905" y="406"/>
                  </a:cubicBezTo>
                  <a:cubicBezTo>
                    <a:pt x="881" y="286"/>
                    <a:pt x="869" y="179"/>
                    <a:pt x="834" y="48"/>
                  </a:cubicBezTo>
                  <a:cubicBezTo>
                    <a:pt x="834" y="29"/>
                    <a:pt x="810" y="9"/>
                    <a:pt x="788" y="9"/>
                  </a:cubicBezTo>
                  <a:cubicBezTo>
                    <a:pt x="783" y="9"/>
                    <a:pt x="778" y="10"/>
                    <a:pt x="774" y="13"/>
                  </a:cubicBezTo>
                  <a:lnTo>
                    <a:pt x="7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" name="Google Shape;2630;p81">
              <a:extLst>
                <a:ext uri="{FF2B5EF4-FFF2-40B4-BE49-F238E27FC236}">
                  <a16:creationId xmlns:a16="http://schemas.microsoft.com/office/drawing/2014/main" id="{F56CC440-6D3F-216E-A113-B23FF96E1F4E}"/>
                </a:ext>
              </a:extLst>
            </p:cNvPr>
            <p:cNvSpPr/>
            <p:nvPr/>
          </p:nvSpPr>
          <p:spPr>
            <a:xfrm>
              <a:off x="2544508" y="2943300"/>
              <a:ext cx="207307" cy="226619"/>
            </a:xfrm>
            <a:custGeom>
              <a:avLst/>
              <a:gdLst/>
              <a:ahLst/>
              <a:cxnLst/>
              <a:rect l="l" t="t" r="r" b="b"/>
              <a:pathLst>
                <a:path w="2834" h="3098" extrusionOk="0">
                  <a:moveTo>
                    <a:pt x="1941" y="0"/>
                  </a:moveTo>
                  <a:cubicBezTo>
                    <a:pt x="1870" y="0"/>
                    <a:pt x="1798" y="36"/>
                    <a:pt x="1750" y="83"/>
                  </a:cubicBezTo>
                  <a:cubicBezTo>
                    <a:pt x="1703" y="155"/>
                    <a:pt x="1667" y="226"/>
                    <a:pt x="1643" y="298"/>
                  </a:cubicBezTo>
                  <a:cubicBezTo>
                    <a:pt x="1631" y="393"/>
                    <a:pt x="1619" y="476"/>
                    <a:pt x="1619" y="572"/>
                  </a:cubicBezTo>
                  <a:cubicBezTo>
                    <a:pt x="1619" y="619"/>
                    <a:pt x="1619" y="679"/>
                    <a:pt x="1619" y="726"/>
                  </a:cubicBezTo>
                  <a:lnTo>
                    <a:pt x="1584" y="702"/>
                  </a:lnTo>
                  <a:lnTo>
                    <a:pt x="1548" y="679"/>
                  </a:lnTo>
                  <a:cubicBezTo>
                    <a:pt x="1477" y="619"/>
                    <a:pt x="1417" y="572"/>
                    <a:pt x="1358" y="524"/>
                  </a:cubicBezTo>
                  <a:cubicBezTo>
                    <a:pt x="1262" y="452"/>
                    <a:pt x="1167" y="405"/>
                    <a:pt x="1084" y="345"/>
                  </a:cubicBezTo>
                  <a:cubicBezTo>
                    <a:pt x="1000" y="298"/>
                    <a:pt x="917" y="262"/>
                    <a:pt x="834" y="238"/>
                  </a:cubicBezTo>
                  <a:cubicBezTo>
                    <a:pt x="786" y="214"/>
                    <a:pt x="750" y="214"/>
                    <a:pt x="703" y="214"/>
                  </a:cubicBezTo>
                  <a:cubicBezTo>
                    <a:pt x="667" y="214"/>
                    <a:pt x="631" y="214"/>
                    <a:pt x="596" y="226"/>
                  </a:cubicBezTo>
                  <a:cubicBezTo>
                    <a:pt x="560" y="238"/>
                    <a:pt x="524" y="262"/>
                    <a:pt x="500" y="286"/>
                  </a:cubicBezTo>
                  <a:cubicBezTo>
                    <a:pt x="465" y="310"/>
                    <a:pt x="429" y="345"/>
                    <a:pt x="405" y="381"/>
                  </a:cubicBezTo>
                  <a:cubicBezTo>
                    <a:pt x="381" y="441"/>
                    <a:pt x="357" y="500"/>
                    <a:pt x="369" y="572"/>
                  </a:cubicBezTo>
                  <a:cubicBezTo>
                    <a:pt x="381" y="643"/>
                    <a:pt x="405" y="714"/>
                    <a:pt x="453" y="786"/>
                  </a:cubicBezTo>
                  <a:cubicBezTo>
                    <a:pt x="512" y="881"/>
                    <a:pt x="572" y="964"/>
                    <a:pt x="655" y="1048"/>
                  </a:cubicBezTo>
                  <a:cubicBezTo>
                    <a:pt x="703" y="1095"/>
                    <a:pt x="738" y="1131"/>
                    <a:pt x="786" y="1179"/>
                  </a:cubicBezTo>
                  <a:cubicBezTo>
                    <a:pt x="715" y="1143"/>
                    <a:pt x="643" y="1119"/>
                    <a:pt x="572" y="1107"/>
                  </a:cubicBezTo>
                  <a:cubicBezTo>
                    <a:pt x="500" y="1083"/>
                    <a:pt x="429" y="1083"/>
                    <a:pt x="357" y="1083"/>
                  </a:cubicBezTo>
                  <a:lnTo>
                    <a:pt x="322" y="1083"/>
                  </a:lnTo>
                  <a:cubicBezTo>
                    <a:pt x="250" y="1083"/>
                    <a:pt x="179" y="1107"/>
                    <a:pt x="119" y="1155"/>
                  </a:cubicBezTo>
                  <a:cubicBezTo>
                    <a:pt x="48" y="1203"/>
                    <a:pt x="12" y="1286"/>
                    <a:pt x="0" y="1369"/>
                  </a:cubicBezTo>
                  <a:cubicBezTo>
                    <a:pt x="0" y="1405"/>
                    <a:pt x="0" y="1441"/>
                    <a:pt x="0" y="1488"/>
                  </a:cubicBezTo>
                  <a:cubicBezTo>
                    <a:pt x="12" y="1536"/>
                    <a:pt x="24" y="1572"/>
                    <a:pt x="48" y="1619"/>
                  </a:cubicBezTo>
                  <a:cubicBezTo>
                    <a:pt x="107" y="1715"/>
                    <a:pt x="191" y="1810"/>
                    <a:pt x="286" y="1869"/>
                  </a:cubicBezTo>
                  <a:cubicBezTo>
                    <a:pt x="393" y="1953"/>
                    <a:pt x="512" y="2024"/>
                    <a:pt x="643" y="2072"/>
                  </a:cubicBezTo>
                  <a:lnTo>
                    <a:pt x="703" y="2107"/>
                  </a:lnTo>
                  <a:cubicBezTo>
                    <a:pt x="655" y="2107"/>
                    <a:pt x="607" y="2119"/>
                    <a:pt x="560" y="2131"/>
                  </a:cubicBezTo>
                  <a:cubicBezTo>
                    <a:pt x="512" y="2143"/>
                    <a:pt x="476" y="2155"/>
                    <a:pt x="429" y="2179"/>
                  </a:cubicBezTo>
                  <a:cubicBezTo>
                    <a:pt x="381" y="2191"/>
                    <a:pt x="346" y="2226"/>
                    <a:pt x="310" y="2262"/>
                  </a:cubicBezTo>
                  <a:cubicBezTo>
                    <a:pt x="250" y="2310"/>
                    <a:pt x="215" y="2393"/>
                    <a:pt x="226" y="2477"/>
                  </a:cubicBezTo>
                  <a:cubicBezTo>
                    <a:pt x="250" y="2572"/>
                    <a:pt x="310" y="2667"/>
                    <a:pt x="393" y="2727"/>
                  </a:cubicBezTo>
                  <a:cubicBezTo>
                    <a:pt x="453" y="2774"/>
                    <a:pt x="512" y="2810"/>
                    <a:pt x="572" y="2846"/>
                  </a:cubicBezTo>
                  <a:cubicBezTo>
                    <a:pt x="643" y="2893"/>
                    <a:pt x="703" y="2917"/>
                    <a:pt x="774" y="2953"/>
                  </a:cubicBezTo>
                  <a:cubicBezTo>
                    <a:pt x="1021" y="3049"/>
                    <a:pt x="1286" y="3097"/>
                    <a:pt x="1554" y="3097"/>
                  </a:cubicBezTo>
                  <a:cubicBezTo>
                    <a:pt x="1584" y="3097"/>
                    <a:pt x="1614" y="3097"/>
                    <a:pt x="1643" y="3096"/>
                  </a:cubicBezTo>
                  <a:cubicBezTo>
                    <a:pt x="1750" y="3096"/>
                    <a:pt x="1870" y="3096"/>
                    <a:pt x="1977" y="3084"/>
                  </a:cubicBezTo>
                  <a:cubicBezTo>
                    <a:pt x="2036" y="3072"/>
                    <a:pt x="2072" y="3024"/>
                    <a:pt x="2072" y="2965"/>
                  </a:cubicBezTo>
                  <a:cubicBezTo>
                    <a:pt x="2072" y="2953"/>
                    <a:pt x="2072" y="2941"/>
                    <a:pt x="2060" y="2929"/>
                  </a:cubicBezTo>
                  <a:cubicBezTo>
                    <a:pt x="2131" y="2786"/>
                    <a:pt x="2215" y="2619"/>
                    <a:pt x="2298" y="2477"/>
                  </a:cubicBezTo>
                  <a:cubicBezTo>
                    <a:pt x="2381" y="2334"/>
                    <a:pt x="2453" y="2215"/>
                    <a:pt x="2512" y="2084"/>
                  </a:cubicBezTo>
                  <a:cubicBezTo>
                    <a:pt x="2584" y="1941"/>
                    <a:pt x="2643" y="1786"/>
                    <a:pt x="2691" y="1619"/>
                  </a:cubicBezTo>
                  <a:cubicBezTo>
                    <a:pt x="2703" y="1560"/>
                    <a:pt x="2727" y="1488"/>
                    <a:pt x="2727" y="1429"/>
                  </a:cubicBezTo>
                  <a:cubicBezTo>
                    <a:pt x="2751" y="1417"/>
                    <a:pt x="2762" y="1417"/>
                    <a:pt x="2774" y="1417"/>
                  </a:cubicBezTo>
                  <a:cubicBezTo>
                    <a:pt x="2798" y="1393"/>
                    <a:pt x="2822" y="1369"/>
                    <a:pt x="2822" y="1345"/>
                  </a:cubicBezTo>
                  <a:cubicBezTo>
                    <a:pt x="2834" y="1310"/>
                    <a:pt x="2834" y="1286"/>
                    <a:pt x="2810" y="1262"/>
                  </a:cubicBezTo>
                  <a:cubicBezTo>
                    <a:pt x="2798" y="1238"/>
                    <a:pt x="2774" y="1203"/>
                    <a:pt x="2751" y="1167"/>
                  </a:cubicBezTo>
                  <a:lnTo>
                    <a:pt x="2751" y="1107"/>
                  </a:lnTo>
                  <a:cubicBezTo>
                    <a:pt x="2751" y="1060"/>
                    <a:pt x="2727" y="1024"/>
                    <a:pt x="2679" y="1000"/>
                  </a:cubicBezTo>
                  <a:cubicBezTo>
                    <a:pt x="2655" y="941"/>
                    <a:pt x="2632" y="881"/>
                    <a:pt x="2608" y="822"/>
                  </a:cubicBezTo>
                  <a:cubicBezTo>
                    <a:pt x="2560" y="667"/>
                    <a:pt x="2501" y="512"/>
                    <a:pt x="2417" y="369"/>
                  </a:cubicBezTo>
                  <a:cubicBezTo>
                    <a:pt x="2370" y="274"/>
                    <a:pt x="2286" y="179"/>
                    <a:pt x="2203" y="107"/>
                  </a:cubicBezTo>
                  <a:cubicBezTo>
                    <a:pt x="2131" y="48"/>
                    <a:pt x="2036" y="0"/>
                    <a:pt x="1953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631;p81">
              <a:extLst>
                <a:ext uri="{FF2B5EF4-FFF2-40B4-BE49-F238E27FC236}">
                  <a16:creationId xmlns:a16="http://schemas.microsoft.com/office/drawing/2014/main" id="{A58A3ADA-BB60-2DCA-890C-AF426A558BA1}"/>
                </a:ext>
              </a:extLst>
            </p:cNvPr>
            <p:cNvSpPr/>
            <p:nvPr/>
          </p:nvSpPr>
          <p:spPr>
            <a:xfrm>
              <a:off x="2608076" y="3030348"/>
              <a:ext cx="31381" cy="19238"/>
            </a:xfrm>
            <a:custGeom>
              <a:avLst/>
              <a:gdLst/>
              <a:ahLst/>
              <a:cxnLst/>
              <a:rect l="l" t="t" r="r" b="b"/>
              <a:pathLst>
                <a:path w="429" h="263" extrusionOk="0">
                  <a:moveTo>
                    <a:pt x="24" y="1"/>
                  </a:moveTo>
                  <a:cubicBezTo>
                    <a:pt x="12" y="1"/>
                    <a:pt x="12" y="13"/>
                    <a:pt x="0" y="13"/>
                  </a:cubicBezTo>
                  <a:cubicBezTo>
                    <a:pt x="0" y="24"/>
                    <a:pt x="0" y="36"/>
                    <a:pt x="0" y="48"/>
                  </a:cubicBezTo>
                  <a:cubicBezTo>
                    <a:pt x="60" y="84"/>
                    <a:pt x="131" y="120"/>
                    <a:pt x="191" y="155"/>
                  </a:cubicBezTo>
                  <a:cubicBezTo>
                    <a:pt x="250" y="191"/>
                    <a:pt x="322" y="227"/>
                    <a:pt x="381" y="263"/>
                  </a:cubicBezTo>
                  <a:cubicBezTo>
                    <a:pt x="405" y="263"/>
                    <a:pt x="429" y="239"/>
                    <a:pt x="417" y="227"/>
                  </a:cubicBezTo>
                  <a:cubicBezTo>
                    <a:pt x="417" y="215"/>
                    <a:pt x="405" y="215"/>
                    <a:pt x="405" y="203"/>
                  </a:cubicBezTo>
                  <a:lnTo>
                    <a:pt x="369" y="191"/>
                  </a:lnTo>
                  <a:cubicBezTo>
                    <a:pt x="262" y="132"/>
                    <a:pt x="143" y="72"/>
                    <a:pt x="36" y="1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632;p81">
              <a:extLst>
                <a:ext uri="{FF2B5EF4-FFF2-40B4-BE49-F238E27FC236}">
                  <a16:creationId xmlns:a16="http://schemas.microsoft.com/office/drawing/2014/main" id="{F97DC093-3AE4-D7B9-CA7E-424AE7332711}"/>
                </a:ext>
              </a:extLst>
            </p:cNvPr>
            <p:cNvSpPr/>
            <p:nvPr/>
          </p:nvSpPr>
          <p:spPr>
            <a:xfrm>
              <a:off x="2601127" y="3095671"/>
              <a:ext cx="33137" cy="12289"/>
            </a:xfrm>
            <a:custGeom>
              <a:avLst/>
              <a:gdLst/>
              <a:ahLst/>
              <a:cxnLst/>
              <a:rect l="l" t="t" r="r" b="b"/>
              <a:pathLst>
                <a:path w="453" h="168" extrusionOk="0">
                  <a:moveTo>
                    <a:pt x="36" y="1"/>
                  </a:moveTo>
                  <a:cubicBezTo>
                    <a:pt x="12" y="1"/>
                    <a:pt x="0" y="13"/>
                    <a:pt x="0" y="24"/>
                  </a:cubicBezTo>
                  <a:cubicBezTo>
                    <a:pt x="0" y="48"/>
                    <a:pt x="0" y="60"/>
                    <a:pt x="24" y="72"/>
                  </a:cubicBezTo>
                  <a:cubicBezTo>
                    <a:pt x="143" y="120"/>
                    <a:pt x="274" y="155"/>
                    <a:pt x="405" y="167"/>
                  </a:cubicBezTo>
                  <a:cubicBezTo>
                    <a:pt x="429" y="167"/>
                    <a:pt x="453" y="155"/>
                    <a:pt x="453" y="132"/>
                  </a:cubicBezTo>
                  <a:cubicBezTo>
                    <a:pt x="453" y="120"/>
                    <a:pt x="429" y="96"/>
                    <a:pt x="417" y="96"/>
                  </a:cubicBezTo>
                  <a:lnTo>
                    <a:pt x="286" y="84"/>
                  </a:lnTo>
                  <a:cubicBezTo>
                    <a:pt x="250" y="72"/>
                    <a:pt x="203" y="60"/>
                    <a:pt x="167" y="48"/>
                  </a:cubicBezTo>
                  <a:cubicBezTo>
                    <a:pt x="119" y="36"/>
                    <a:pt x="83" y="24"/>
                    <a:pt x="48" y="1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633;p81">
              <a:extLst>
                <a:ext uri="{FF2B5EF4-FFF2-40B4-BE49-F238E27FC236}">
                  <a16:creationId xmlns:a16="http://schemas.microsoft.com/office/drawing/2014/main" id="{387C7D0F-641A-CA29-B600-087BEFE0B14B}"/>
                </a:ext>
              </a:extLst>
            </p:cNvPr>
            <p:cNvSpPr/>
            <p:nvPr/>
          </p:nvSpPr>
          <p:spPr>
            <a:xfrm>
              <a:off x="2674277" y="2962392"/>
              <a:ext cx="87122" cy="205625"/>
            </a:xfrm>
            <a:custGeom>
              <a:avLst/>
              <a:gdLst/>
              <a:ahLst/>
              <a:cxnLst/>
              <a:rect l="l" t="t" r="r" b="b"/>
              <a:pathLst>
                <a:path w="1191" h="2811" extrusionOk="0">
                  <a:moveTo>
                    <a:pt x="869" y="1073"/>
                  </a:moveTo>
                  <a:cubicBezTo>
                    <a:pt x="869" y="1073"/>
                    <a:pt x="869" y="1080"/>
                    <a:pt x="875" y="1089"/>
                  </a:cubicBezTo>
                  <a:lnTo>
                    <a:pt x="875" y="1089"/>
                  </a:lnTo>
                  <a:cubicBezTo>
                    <a:pt x="873" y="1083"/>
                    <a:pt x="871" y="1078"/>
                    <a:pt x="869" y="1073"/>
                  </a:cubicBezTo>
                  <a:close/>
                  <a:moveTo>
                    <a:pt x="965" y="1846"/>
                  </a:moveTo>
                  <a:lnTo>
                    <a:pt x="965" y="1858"/>
                  </a:lnTo>
                  <a:cubicBezTo>
                    <a:pt x="953" y="1858"/>
                    <a:pt x="953" y="1858"/>
                    <a:pt x="965" y="1846"/>
                  </a:cubicBezTo>
                  <a:close/>
                  <a:moveTo>
                    <a:pt x="524" y="1"/>
                  </a:moveTo>
                  <a:cubicBezTo>
                    <a:pt x="512" y="13"/>
                    <a:pt x="488" y="13"/>
                    <a:pt x="477" y="13"/>
                  </a:cubicBezTo>
                  <a:cubicBezTo>
                    <a:pt x="429" y="49"/>
                    <a:pt x="405" y="108"/>
                    <a:pt x="429" y="156"/>
                  </a:cubicBezTo>
                  <a:cubicBezTo>
                    <a:pt x="584" y="477"/>
                    <a:pt x="762" y="775"/>
                    <a:pt x="881" y="1096"/>
                  </a:cubicBezTo>
                  <a:cubicBezTo>
                    <a:pt x="879" y="1094"/>
                    <a:pt x="877" y="1091"/>
                    <a:pt x="875" y="1089"/>
                  </a:cubicBezTo>
                  <a:lnTo>
                    <a:pt x="875" y="1089"/>
                  </a:lnTo>
                  <a:cubicBezTo>
                    <a:pt x="920" y="1216"/>
                    <a:pt x="954" y="1364"/>
                    <a:pt x="977" y="1501"/>
                  </a:cubicBezTo>
                  <a:cubicBezTo>
                    <a:pt x="988" y="1632"/>
                    <a:pt x="977" y="1751"/>
                    <a:pt x="953" y="1870"/>
                  </a:cubicBezTo>
                  <a:cubicBezTo>
                    <a:pt x="941" y="1942"/>
                    <a:pt x="917" y="2013"/>
                    <a:pt x="881" y="2085"/>
                  </a:cubicBezTo>
                  <a:cubicBezTo>
                    <a:pt x="846" y="2156"/>
                    <a:pt x="810" y="2216"/>
                    <a:pt x="762" y="2275"/>
                  </a:cubicBezTo>
                  <a:cubicBezTo>
                    <a:pt x="703" y="2346"/>
                    <a:pt x="643" y="2394"/>
                    <a:pt x="584" y="2442"/>
                  </a:cubicBezTo>
                  <a:cubicBezTo>
                    <a:pt x="512" y="2489"/>
                    <a:pt x="441" y="2525"/>
                    <a:pt x="369" y="2561"/>
                  </a:cubicBezTo>
                  <a:cubicBezTo>
                    <a:pt x="298" y="2585"/>
                    <a:pt x="215" y="2597"/>
                    <a:pt x="143" y="2608"/>
                  </a:cubicBezTo>
                  <a:lnTo>
                    <a:pt x="107" y="2608"/>
                  </a:lnTo>
                  <a:cubicBezTo>
                    <a:pt x="84" y="2608"/>
                    <a:pt x="60" y="2620"/>
                    <a:pt x="36" y="2632"/>
                  </a:cubicBezTo>
                  <a:cubicBezTo>
                    <a:pt x="12" y="2656"/>
                    <a:pt x="0" y="2680"/>
                    <a:pt x="0" y="2704"/>
                  </a:cubicBezTo>
                  <a:cubicBezTo>
                    <a:pt x="0" y="2763"/>
                    <a:pt x="48" y="2811"/>
                    <a:pt x="107" y="2811"/>
                  </a:cubicBezTo>
                  <a:cubicBezTo>
                    <a:pt x="203" y="2811"/>
                    <a:pt x="298" y="2799"/>
                    <a:pt x="381" y="2763"/>
                  </a:cubicBezTo>
                  <a:cubicBezTo>
                    <a:pt x="512" y="2727"/>
                    <a:pt x="619" y="2668"/>
                    <a:pt x="727" y="2597"/>
                  </a:cubicBezTo>
                  <a:cubicBezTo>
                    <a:pt x="822" y="2525"/>
                    <a:pt x="905" y="2430"/>
                    <a:pt x="977" y="2335"/>
                  </a:cubicBezTo>
                  <a:cubicBezTo>
                    <a:pt x="1048" y="2227"/>
                    <a:pt x="1108" y="2120"/>
                    <a:pt x="1143" y="2001"/>
                  </a:cubicBezTo>
                  <a:cubicBezTo>
                    <a:pt x="1179" y="1858"/>
                    <a:pt x="1191" y="1715"/>
                    <a:pt x="1179" y="1573"/>
                  </a:cubicBezTo>
                  <a:cubicBezTo>
                    <a:pt x="1179" y="1442"/>
                    <a:pt x="1155" y="1299"/>
                    <a:pt x="1119" y="1168"/>
                  </a:cubicBezTo>
                  <a:cubicBezTo>
                    <a:pt x="1084" y="1037"/>
                    <a:pt x="1036" y="918"/>
                    <a:pt x="977" y="787"/>
                  </a:cubicBezTo>
                  <a:cubicBezTo>
                    <a:pt x="858" y="549"/>
                    <a:pt x="727" y="311"/>
                    <a:pt x="619" y="60"/>
                  </a:cubicBezTo>
                  <a:cubicBezTo>
                    <a:pt x="596" y="25"/>
                    <a:pt x="560" y="1"/>
                    <a:pt x="524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634;p81">
              <a:extLst>
                <a:ext uri="{FF2B5EF4-FFF2-40B4-BE49-F238E27FC236}">
                  <a16:creationId xmlns:a16="http://schemas.microsoft.com/office/drawing/2014/main" id="{C69127F3-2881-C6D7-B69A-41FBCAA0D980}"/>
                </a:ext>
              </a:extLst>
            </p:cNvPr>
            <p:cNvSpPr/>
            <p:nvPr/>
          </p:nvSpPr>
          <p:spPr>
            <a:xfrm>
              <a:off x="2689931" y="3041686"/>
              <a:ext cx="60202" cy="109798"/>
            </a:xfrm>
            <a:custGeom>
              <a:avLst/>
              <a:gdLst/>
              <a:ahLst/>
              <a:cxnLst/>
              <a:rect l="l" t="t" r="r" b="b"/>
              <a:pathLst>
                <a:path w="823" h="1501" extrusionOk="0">
                  <a:moveTo>
                    <a:pt x="667" y="0"/>
                  </a:moveTo>
                  <a:cubicBezTo>
                    <a:pt x="644" y="0"/>
                    <a:pt x="632" y="0"/>
                    <a:pt x="608" y="12"/>
                  </a:cubicBezTo>
                  <a:cubicBezTo>
                    <a:pt x="584" y="24"/>
                    <a:pt x="572" y="36"/>
                    <a:pt x="560" y="72"/>
                  </a:cubicBezTo>
                  <a:cubicBezTo>
                    <a:pt x="548" y="96"/>
                    <a:pt x="548" y="119"/>
                    <a:pt x="560" y="143"/>
                  </a:cubicBezTo>
                  <a:cubicBezTo>
                    <a:pt x="572" y="167"/>
                    <a:pt x="584" y="179"/>
                    <a:pt x="596" y="203"/>
                  </a:cubicBezTo>
                  <a:cubicBezTo>
                    <a:pt x="596" y="227"/>
                    <a:pt x="608" y="250"/>
                    <a:pt x="608" y="274"/>
                  </a:cubicBezTo>
                  <a:lnTo>
                    <a:pt x="608" y="310"/>
                  </a:lnTo>
                  <a:cubicBezTo>
                    <a:pt x="548" y="405"/>
                    <a:pt x="489" y="512"/>
                    <a:pt x="465" y="631"/>
                  </a:cubicBezTo>
                  <a:cubicBezTo>
                    <a:pt x="453" y="655"/>
                    <a:pt x="441" y="679"/>
                    <a:pt x="441" y="715"/>
                  </a:cubicBezTo>
                  <a:lnTo>
                    <a:pt x="417" y="739"/>
                  </a:lnTo>
                  <a:cubicBezTo>
                    <a:pt x="358" y="786"/>
                    <a:pt x="310" y="822"/>
                    <a:pt x="263" y="881"/>
                  </a:cubicBezTo>
                  <a:cubicBezTo>
                    <a:pt x="256" y="879"/>
                    <a:pt x="249" y="878"/>
                    <a:pt x="243" y="878"/>
                  </a:cubicBezTo>
                  <a:cubicBezTo>
                    <a:pt x="211" y="878"/>
                    <a:pt x="175" y="900"/>
                    <a:pt x="155" y="929"/>
                  </a:cubicBezTo>
                  <a:cubicBezTo>
                    <a:pt x="132" y="965"/>
                    <a:pt x="108" y="1001"/>
                    <a:pt x="84" y="1048"/>
                  </a:cubicBezTo>
                  <a:cubicBezTo>
                    <a:pt x="60" y="1084"/>
                    <a:pt x="36" y="1120"/>
                    <a:pt x="24" y="1167"/>
                  </a:cubicBezTo>
                  <a:cubicBezTo>
                    <a:pt x="12" y="1215"/>
                    <a:pt x="1" y="1262"/>
                    <a:pt x="12" y="1310"/>
                  </a:cubicBezTo>
                  <a:cubicBezTo>
                    <a:pt x="12" y="1346"/>
                    <a:pt x="24" y="1393"/>
                    <a:pt x="48" y="1441"/>
                  </a:cubicBezTo>
                  <a:cubicBezTo>
                    <a:pt x="60" y="1465"/>
                    <a:pt x="84" y="1477"/>
                    <a:pt x="108" y="1489"/>
                  </a:cubicBezTo>
                  <a:cubicBezTo>
                    <a:pt x="132" y="1501"/>
                    <a:pt x="155" y="1501"/>
                    <a:pt x="179" y="1501"/>
                  </a:cubicBezTo>
                  <a:cubicBezTo>
                    <a:pt x="263" y="1477"/>
                    <a:pt x="346" y="1441"/>
                    <a:pt x="417" y="1370"/>
                  </a:cubicBezTo>
                  <a:cubicBezTo>
                    <a:pt x="477" y="1310"/>
                    <a:pt x="548" y="1239"/>
                    <a:pt x="596" y="1155"/>
                  </a:cubicBezTo>
                  <a:cubicBezTo>
                    <a:pt x="655" y="1084"/>
                    <a:pt x="691" y="1001"/>
                    <a:pt x="715" y="905"/>
                  </a:cubicBezTo>
                  <a:cubicBezTo>
                    <a:pt x="727" y="881"/>
                    <a:pt x="739" y="858"/>
                    <a:pt x="739" y="834"/>
                  </a:cubicBezTo>
                  <a:cubicBezTo>
                    <a:pt x="763" y="751"/>
                    <a:pt x="786" y="667"/>
                    <a:pt x="798" y="584"/>
                  </a:cubicBezTo>
                  <a:cubicBezTo>
                    <a:pt x="798" y="548"/>
                    <a:pt x="810" y="500"/>
                    <a:pt x="810" y="453"/>
                  </a:cubicBezTo>
                  <a:cubicBezTo>
                    <a:pt x="822" y="393"/>
                    <a:pt x="822" y="334"/>
                    <a:pt x="810" y="274"/>
                  </a:cubicBezTo>
                  <a:cubicBezTo>
                    <a:pt x="810" y="203"/>
                    <a:pt x="786" y="119"/>
                    <a:pt x="751" y="48"/>
                  </a:cubicBezTo>
                  <a:cubicBezTo>
                    <a:pt x="739" y="24"/>
                    <a:pt x="715" y="12"/>
                    <a:pt x="691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635;p81">
              <a:extLst>
                <a:ext uri="{FF2B5EF4-FFF2-40B4-BE49-F238E27FC236}">
                  <a16:creationId xmlns:a16="http://schemas.microsoft.com/office/drawing/2014/main" id="{C90B2911-A1E9-CB92-416A-4BA3D678257F}"/>
                </a:ext>
              </a:extLst>
            </p:cNvPr>
            <p:cNvSpPr/>
            <p:nvPr/>
          </p:nvSpPr>
          <p:spPr>
            <a:xfrm>
              <a:off x="2636970" y="3019888"/>
              <a:ext cx="127062" cy="151128"/>
            </a:xfrm>
            <a:custGeom>
              <a:avLst/>
              <a:gdLst/>
              <a:ahLst/>
              <a:cxnLst/>
              <a:rect l="l" t="t" r="r" b="b"/>
              <a:pathLst>
                <a:path w="1737" h="2066" extrusionOk="0">
                  <a:moveTo>
                    <a:pt x="1356" y="1"/>
                  </a:moveTo>
                  <a:cubicBezTo>
                    <a:pt x="1344" y="1"/>
                    <a:pt x="1320" y="13"/>
                    <a:pt x="1308" y="25"/>
                  </a:cubicBezTo>
                  <a:cubicBezTo>
                    <a:pt x="1284" y="36"/>
                    <a:pt x="1272" y="60"/>
                    <a:pt x="1260" y="84"/>
                  </a:cubicBezTo>
                  <a:cubicBezTo>
                    <a:pt x="1260" y="108"/>
                    <a:pt x="1260" y="144"/>
                    <a:pt x="1272" y="167"/>
                  </a:cubicBezTo>
                  <a:cubicBezTo>
                    <a:pt x="1296" y="215"/>
                    <a:pt x="1320" y="251"/>
                    <a:pt x="1344" y="298"/>
                  </a:cubicBezTo>
                  <a:cubicBezTo>
                    <a:pt x="1415" y="453"/>
                    <a:pt x="1475" y="608"/>
                    <a:pt x="1510" y="775"/>
                  </a:cubicBezTo>
                  <a:cubicBezTo>
                    <a:pt x="1522" y="858"/>
                    <a:pt x="1522" y="941"/>
                    <a:pt x="1522" y="1037"/>
                  </a:cubicBezTo>
                  <a:cubicBezTo>
                    <a:pt x="1510" y="1120"/>
                    <a:pt x="1498" y="1203"/>
                    <a:pt x="1463" y="1287"/>
                  </a:cubicBezTo>
                  <a:cubicBezTo>
                    <a:pt x="1439" y="1346"/>
                    <a:pt x="1415" y="1406"/>
                    <a:pt x="1379" y="1453"/>
                  </a:cubicBezTo>
                  <a:cubicBezTo>
                    <a:pt x="1344" y="1513"/>
                    <a:pt x="1296" y="1560"/>
                    <a:pt x="1237" y="1608"/>
                  </a:cubicBezTo>
                  <a:cubicBezTo>
                    <a:pt x="1177" y="1656"/>
                    <a:pt x="1106" y="1703"/>
                    <a:pt x="1034" y="1739"/>
                  </a:cubicBezTo>
                  <a:cubicBezTo>
                    <a:pt x="927" y="1787"/>
                    <a:pt x="832" y="1822"/>
                    <a:pt x="725" y="1834"/>
                  </a:cubicBezTo>
                  <a:cubicBezTo>
                    <a:pt x="594" y="1858"/>
                    <a:pt x="463" y="1858"/>
                    <a:pt x="332" y="1858"/>
                  </a:cubicBezTo>
                  <a:cubicBezTo>
                    <a:pt x="284" y="1846"/>
                    <a:pt x="236" y="1846"/>
                    <a:pt x="189" y="1834"/>
                  </a:cubicBezTo>
                  <a:cubicBezTo>
                    <a:pt x="175" y="1830"/>
                    <a:pt x="162" y="1828"/>
                    <a:pt x="149" y="1828"/>
                  </a:cubicBezTo>
                  <a:cubicBezTo>
                    <a:pt x="27" y="1828"/>
                    <a:pt x="0" y="2026"/>
                    <a:pt x="141" y="2037"/>
                  </a:cubicBezTo>
                  <a:cubicBezTo>
                    <a:pt x="225" y="2049"/>
                    <a:pt x="308" y="2061"/>
                    <a:pt x="391" y="2061"/>
                  </a:cubicBezTo>
                  <a:cubicBezTo>
                    <a:pt x="423" y="2064"/>
                    <a:pt x="454" y="2065"/>
                    <a:pt x="485" y="2065"/>
                  </a:cubicBezTo>
                  <a:cubicBezTo>
                    <a:pt x="561" y="2065"/>
                    <a:pt x="637" y="2057"/>
                    <a:pt x="713" y="2049"/>
                  </a:cubicBezTo>
                  <a:cubicBezTo>
                    <a:pt x="820" y="2037"/>
                    <a:pt x="927" y="2013"/>
                    <a:pt x="1022" y="1965"/>
                  </a:cubicBezTo>
                  <a:cubicBezTo>
                    <a:pt x="1225" y="1894"/>
                    <a:pt x="1403" y="1775"/>
                    <a:pt x="1534" y="1608"/>
                  </a:cubicBezTo>
                  <a:cubicBezTo>
                    <a:pt x="1594" y="1513"/>
                    <a:pt x="1641" y="1418"/>
                    <a:pt x="1677" y="1310"/>
                  </a:cubicBezTo>
                  <a:cubicBezTo>
                    <a:pt x="1713" y="1179"/>
                    <a:pt x="1737" y="1049"/>
                    <a:pt x="1737" y="906"/>
                  </a:cubicBezTo>
                  <a:cubicBezTo>
                    <a:pt x="1725" y="763"/>
                    <a:pt x="1689" y="608"/>
                    <a:pt x="1641" y="465"/>
                  </a:cubicBezTo>
                  <a:cubicBezTo>
                    <a:pt x="1582" y="322"/>
                    <a:pt x="1522" y="179"/>
                    <a:pt x="1451" y="48"/>
                  </a:cubicBezTo>
                  <a:cubicBezTo>
                    <a:pt x="1439" y="25"/>
                    <a:pt x="1415" y="13"/>
                    <a:pt x="1379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636;p81">
              <a:extLst>
                <a:ext uri="{FF2B5EF4-FFF2-40B4-BE49-F238E27FC236}">
                  <a16:creationId xmlns:a16="http://schemas.microsoft.com/office/drawing/2014/main" id="{972022DB-A877-75B2-D9FB-929F60B37EA5}"/>
                </a:ext>
              </a:extLst>
            </p:cNvPr>
            <p:cNvSpPr/>
            <p:nvPr/>
          </p:nvSpPr>
          <p:spPr>
            <a:xfrm>
              <a:off x="2643773" y="3153166"/>
              <a:ext cx="26188" cy="15727"/>
            </a:xfrm>
            <a:custGeom>
              <a:avLst/>
              <a:gdLst/>
              <a:ahLst/>
              <a:cxnLst/>
              <a:rect l="l" t="t" r="r" b="b"/>
              <a:pathLst>
                <a:path w="358" h="215" extrusionOk="0">
                  <a:moveTo>
                    <a:pt x="96" y="0"/>
                  </a:moveTo>
                  <a:cubicBezTo>
                    <a:pt x="72" y="0"/>
                    <a:pt x="48" y="12"/>
                    <a:pt x="24" y="36"/>
                  </a:cubicBezTo>
                  <a:cubicBezTo>
                    <a:pt x="12" y="48"/>
                    <a:pt x="1" y="84"/>
                    <a:pt x="1" y="108"/>
                  </a:cubicBezTo>
                  <a:cubicBezTo>
                    <a:pt x="1" y="131"/>
                    <a:pt x="12" y="155"/>
                    <a:pt x="36" y="179"/>
                  </a:cubicBezTo>
                  <a:cubicBezTo>
                    <a:pt x="60" y="191"/>
                    <a:pt x="84" y="203"/>
                    <a:pt x="108" y="203"/>
                  </a:cubicBezTo>
                  <a:lnTo>
                    <a:pt x="262" y="215"/>
                  </a:lnTo>
                  <a:cubicBezTo>
                    <a:pt x="286" y="215"/>
                    <a:pt x="310" y="203"/>
                    <a:pt x="334" y="179"/>
                  </a:cubicBezTo>
                  <a:cubicBezTo>
                    <a:pt x="346" y="155"/>
                    <a:pt x="358" y="131"/>
                    <a:pt x="358" y="108"/>
                  </a:cubicBezTo>
                  <a:cubicBezTo>
                    <a:pt x="358" y="72"/>
                    <a:pt x="346" y="48"/>
                    <a:pt x="322" y="36"/>
                  </a:cubicBezTo>
                  <a:cubicBezTo>
                    <a:pt x="298" y="12"/>
                    <a:pt x="274" y="0"/>
                    <a:pt x="251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637;p81">
              <a:extLst>
                <a:ext uri="{FF2B5EF4-FFF2-40B4-BE49-F238E27FC236}">
                  <a16:creationId xmlns:a16="http://schemas.microsoft.com/office/drawing/2014/main" id="{C9A26F78-2F43-C5C9-B189-F6ABBAF20871}"/>
                </a:ext>
              </a:extLst>
            </p:cNvPr>
            <p:cNvSpPr/>
            <p:nvPr/>
          </p:nvSpPr>
          <p:spPr>
            <a:xfrm>
              <a:off x="2635068" y="3153166"/>
              <a:ext cx="45938" cy="17483"/>
            </a:xfrm>
            <a:custGeom>
              <a:avLst/>
              <a:gdLst/>
              <a:ahLst/>
              <a:cxnLst/>
              <a:rect l="l" t="t" r="r" b="b"/>
              <a:pathLst>
                <a:path w="628" h="239" extrusionOk="0">
                  <a:moveTo>
                    <a:pt x="108" y="0"/>
                  </a:moveTo>
                  <a:cubicBezTo>
                    <a:pt x="96" y="0"/>
                    <a:pt x="72" y="0"/>
                    <a:pt x="60" y="12"/>
                  </a:cubicBezTo>
                  <a:cubicBezTo>
                    <a:pt x="36" y="24"/>
                    <a:pt x="12" y="48"/>
                    <a:pt x="12" y="72"/>
                  </a:cubicBezTo>
                  <a:cubicBezTo>
                    <a:pt x="0" y="131"/>
                    <a:pt x="36" y="191"/>
                    <a:pt x="96" y="203"/>
                  </a:cubicBezTo>
                  <a:cubicBezTo>
                    <a:pt x="215" y="215"/>
                    <a:pt x="346" y="227"/>
                    <a:pt x="477" y="239"/>
                  </a:cubicBezTo>
                  <a:cubicBezTo>
                    <a:pt x="480" y="239"/>
                    <a:pt x="484" y="239"/>
                    <a:pt x="487" y="239"/>
                  </a:cubicBezTo>
                  <a:cubicBezTo>
                    <a:pt x="625" y="239"/>
                    <a:pt x="628" y="23"/>
                    <a:pt x="497" y="23"/>
                  </a:cubicBezTo>
                  <a:cubicBezTo>
                    <a:pt x="490" y="23"/>
                    <a:pt x="484" y="23"/>
                    <a:pt x="477" y="24"/>
                  </a:cubicBezTo>
                  <a:lnTo>
                    <a:pt x="358" y="24"/>
                  </a:lnTo>
                  <a:cubicBezTo>
                    <a:pt x="286" y="24"/>
                    <a:pt x="203" y="12"/>
                    <a:pt x="131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638;p81">
              <a:extLst>
                <a:ext uri="{FF2B5EF4-FFF2-40B4-BE49-F238E27FC236}">
                  <a16:creationId xmlns:a16="http://schemas.microsoft.com/office/drawing/2014/main" id="{06C3B0B9-4567-A3C5-812E-B0D933703DC6}"/>
                </a:ext>
              </a:extLst>
            </p:cNvPr>
            <p:cNvSpPr/>
            <p:nvPr/>
          </p:nvSpPr>
          <p:spPr>
            <a:xfrm>
              <a:off x="2639458" y="3154044"/>
              <a:ext cx="43597" cy="17483"/>
            </a:xfrm>
            <a:custGeom>
              <a:avLst/>
              <a:gdLst/>
              <a:ahLst/>
              <a:cxnLst/>
              <a:rect l="l" t="t" r="r" b="b"/>
              <a:pathLst>
                <a:path w="596" h="239" extrusionOk="0">
                  <a:moveTo>
                    <a:pt x="119" y="0"/>
                  </a:moveTo>
                  <a:cubicBezTo>
                    <a:pt x="95" y="0"/>
                    <a:pt x="71" y="0"/>
                    <a:pt x="60" y="12"/>
                  </a:cubicBezTo>
                  <a:cubicBezTo>
                    <a:pt x="36" y="36"/>
                    <a:pt x="24" y="60"/>
                    <a:pt x="12" y="84"/>
                  </a:cubicBezTo>
                  <a:cubicBezTo>
                    <a:pt x="0" y="143"/>
                    <a:pt x="36" y="191"/>
                    <a:pt x="95" y="203"/>
                  </a:cubicBezTo>
                  <a:cubicBezTo>
                    <a:pt x="226" y="227"/>
                    <a:pt x="345" y="238"/>
                    <a:pt x="476" y="238"/>
                  </a:cubicBezTo>
                  <a:cubicBezTo>
                    <a:pt x="595" y="215"/>
                    <a:pt x="595" y="36"/>
                    <a:pt x="464" y="24"/>
                  </a:cubicBezTo>
                  <a:lnTo>
                    <a:pt x="333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639;p81">
              <a:extLst>
                <a:ext uri="{FF2B5EF4-FFF2-40B4-BE49-F238E27FC236}">
                  <a16:creationId xmlns:a16="http://schemas.microsoft.com/office/drawing/2014/main" id="{A993E525-908B-909B-BEBD-A4F264BABFB1}"/>
                </a:ext>
              </a:extLst>
            </p:cNvPr>
            <p:cNvSpPr/>
            <p:nvPr/>
          </p:nvSpPr>
          <p:spPr>
            <a:xfrm>
              <a:off x="2632435" y="3152289"/>
              <a:ext cx="45353" cy="18361"/>
            </a:xfrm>
            <a:custGeom>
              <a:avLst/>
              <a:gdLst/>
              <a:ahLst/>
              <a:cxnLst/>
              <a:rect l="l" t="t" r="r" b="b"/>
              <a:pathLst>
                <a:path w="620" h="251" extrusionOk="0">
                  <a:moveTo>
                    <a:pt x="108" y="1"/>
                  </a:moveTo>
                  <a:cubicBezTo>
                    <a:pt x="60" y="1"/>
                    <a:pt x="13" y="36"/>
                    <a:pt x="13" y="84"/>
                  </a:cubicBezTo>
                  <a:cubicBezTo>
                    <a:pt x="1" y="143"/>
                    <a:pt x="36" y="191"/>
                    <a:pt x="84" y="215"/>
                  </a:cubicBezTo>
                  <a:cubicBezTo>
                    <a:pt x="227" y="227"/>
                    <a:pt x="382" y="251"/>
                    <a:pt x="525" y="251"/>
                  </a:cubicBezTo>
                  <a:cubicBezTo>
                    <a:pt x="584" y="251"/>
                    <a:pt x="620" y="203"/>
                    <a:pt x="620" y="143"/>
                  </a:cubicBezTo>
                  <a:cubicBezTo>
                    <a:pt x="620" y="90"/>
                    <a:pt x="582" y="46"/>
                    <a:pt x="531" y="46"/>
                  </a:cubicBezTo>
                  <a:cubicBezTo>
                    <a:pt x="525" y="46"/>
                    <a:pt x="519" y="47"/>
                    <a:pt x="513" y="48"/>
                  </a:cubicBezTo>
                  <a:lnTo>
                    <a:pt x="406" y="48"/>
                  </a:lnTo>
                  <a:cubicBezTo>
                    <a:pt x="310" y="36"/>
                    <a:pt x="215" y="24"/>
                    <a:pt x="132" y="12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640;p81">
              <a:extLst>
                <a:ext uri="{FF2B5EF4-FFF2-40B4-BE49-F238E27FC236}">
                  <a16:creationId xmlns:a16="http://schemas.microsoft.com/office/drawing/2014/main" id="{84CC7689-CEFC-2BE9-B464-9B2561959221}"/>
                </a:ext>
              </a:extLst>
            </p:cNvPr>
            <p:cNvSpPr/>
            <p:nvPr/>
          </p:nvSpPr>
          <p:spPr>
            <a:xfrm>
              <a:off x="2695198" y="2954565"/>
              <a:ext cx="67956" cy="144837"/>
            </a:xfrm>
            <a:custGeom>
              <a:avLst/>
              <a:gdLst/>
              <a:ahLst/>
              <a:cxnLst/>
              <a:rect l="l" t="t" r="r" b="b"/>
              <a:pathLst>
                <a:path w="929" h="1980" extrusionOk="0">
                  <a:moveTo>
                    <a:pt x="119" y="1"/>
                  </a:moveTo>
                  <a:cubicBezTo>
                    <a:pt x="107" y="1"/>
                    <a:pt x="95" y="1"/>
                    <a:pt x="83" y="13"/>
                  </a:cubicBezTo>
                  <a:cubicBezTo>
                    <a:pt x="24" y="37"/>
                    <a:pt x="0" y="96"/>
                    <a:pt x="24" y="144"/>
                  </a:cubicBezTo>
                  <a:cubicBezTo>
                    <a:pt x="36" y="167"/>
                    <a:pt x="48" y="179"/>
                    <a:pt x="71" y="191"/>
                  </a:cubicBezTo>
                  <a:cubicBezTo>
                    <a:pt x="95" y="215"/>
                    <a:pt x="131" y="227"/>
                    <a:pt x="155" y="251"/>
                  </a:cubicBezTo>
                  <a:cubicBezTo>
                    <a:pt x="202" y="310"/>
                    <a:pt x="250" y="370"/>
                    <a:pt x="286" y="429"/>
                  </a:cubicBezTo>
                  <a:cubicBezTo>
                    <a:pt x="357" y="560"/>
                    <a:pt x="417" y="691"/>
                    <a:pt x="476" y="834"/>
                  </a:cubicBezTo>
                  <a:cubicBezTo>
                    <a:pt x="536" y="977"/>
                    <a:pt x="583" y="1132"/>
                    <a:pt x="631" y="1299"/>
                  </a:cubicBezTo>
                  <a:lnTo>
                    <a:pt x="631" y="1263"/>
                  </a:lnTo>
                  <a:cubicBezTo>
                    <a:pt x="679" y="1441"/>
                    <a:pt x="714" y="1620"/>
                    <a:pt x="714" y="1811"/>
                  </a:cubicBezTo>
                  <a:lnTo>
                    <a:pt x="714" y="1858"/>
                  </a:lnTo>
                  <a:cubicBezTo>
                    <a:pt x="714" y="1894"/>
                    <a:pt x="714" y="1918"/>
                    <a:pt x="738" y="1942"/>
                  </a:cubicBezTo>
                  <a:cubicBezTo>
                    <a:pt x="750" y="1965"/>
                    <a:pt x="774" y="1977"/>
                    <a:pt x="810" y="1977"/>
                  </a:cubicBezTo>
                  <a:cubicBezTo>
                    <a:pt x="815" y="1978"/>
                    <a:pt x="820" y="1979"/>
                    <a:pt x="825" y="1979"/>
                  </a:cubicBezTo>
                  <a:cubicBezTo>
                    <a:pt x="869" y="1979"/>
                    <a:pt x="917" y="1936"/>
                    <a:pt x="917" y="1894"/>
                  </a:cubicBezTo>
                  <a:cubicBezTo>
                    <a:pt x="929" y="1680"/>
                    <a:pt x="905" y="1465"/>
                    <a:pt x="845" y="1263"/>
                  </a:cubicBezTo>
                  <a:cubicBezTo>
                    <a:pt x="822" y="1156"/>
                    <a:pt x="786" y="1049"/>
                    <a:pt x="750" y="953"/>
                  </a:cubicBezTo>
                  <a:lnTo>
                    <a:pt x="679" y="763"/>
                  </a:lnTo>
                  <a:cubicBezTo>
                    <a:pt x="619" y="620"/>
                    <a:pt x="548" y="477"/>
                    <a:pt x="476" y="334"/>
                  </a:cubicBezTo>
                  <a:cubicBezTo>
                    <a:pt x="441" y="263"/>
                    <a:pt x="393" y="203"/>
                    <a:pt x="333" y="144"/>
                  </a:cubicBezTo>
                  <a:cubicBezTo>
                    <a:pt x="310" y="120"/>
                    <a:pt x="286" y="84"/>
                    <a:pt x="262" y="72"/>
                  </a:cubicBezTo>
                  <a:cubicBezTo>
                    <a:pt x="226" y="48"/>
                    <a:pt x="202" y="25"/>
                    <a:pt x="179" y="13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641;p81">
              <a:extLst>
                <a:ext uri="{FF2B5EF4-FFF2-40B4-BE49-F238E27FC236}">
                  <a16:creationId xmlns:a16="http://schemas.microsoft.com/office/drawing/2014/main" id="{9997113F-E159-4BEE-2B9B-2681C3FB079A}"/>
                </a:ext>
              </a:extLst>
            </p:cNvPr>
            <p:cNvSpPr/>
            <p:nvPr/>
          </p:nvSpPr>
          <p:spPr>
            <a:xfrm>
              <a:off x="2694320" y="2654139"/>
              <a:ext cx="532166" cy="645402"/>
            </a:xfrm>
            <a:custGeom>
              <a:avLst/>
              <a:gdLst/>
              <a:ahLst/>
              <a:cxnLst/>
              <a:rect l="l" t="t" r="r" b="b"/>
              <a:pathLst>
                <a:path w="7275" h="8823" extrusionOk="0">
                  <a:moveTo>
                    <a:pt x="4822" y="0"/>
                  </a:moveTo>
                  <a:lnTo>
                    <a:pt x="4810" y="12"/>
                  </a:lnTo>
                  <a:cubicBezTo>
                    <a:pt x="4608" y="12"/>
                    <a:pt x="4405" y="48"/>
                    <a:pt x="4215" y="143"/>
                  </a:cubicBezTo>
                  <a:cubicBezTo>
                    <a:pt x="4143" y="179"/>
                    <a:pt x="4072" y="214"/>
                    <a:pt x="4001" y="274"/>
                  </a:cubicBezTo>
                  <a:cubicBezTo>
                    <a:pt x="3929" y="322"/>
                    <a:pt x="3870" y="369"/>
                    <a:pt x="3810" y="429"/>
                  </a:cubicBezTo>
                  <a:cubicBezTo>
                    <a:pt x="3703" y="548"/>
                    <a:pt x="3620" y="679"/>
                    <a:pt x="3560" y="822"/>
                  </a:cubicBezTo>
                  <a:cubicBezTo>
                    <a:pt x="3489" y="976"/>
                    <a:pt x="3441" y="1131"/>
                    <a:pt x="3405" y="1298"/>
                  </a:cubicBezTo>
                  <a:cubicBezTo>
                    <a:pt x="3370" y="1465"/>
                    <a:pt x="3358" y="1643"/>
                    <a:pt x="3346" y="1810"/>
                  </a:cubicBezTo>
                  <a:cubicBezTo>
                    <a:pt x="3346" y="2179"/>
                    <a:pt x="3358" y="2536"/>
                    <a:pt x="3417" y="2905"/>
                  </a:cubicBezTo>
                  <a:cubicBezTo>
                    <a:pt x="3441" y="3131"/>
                    <a:pt x="3489" y="3370"/>
                    <a:pt x="3524" y="3596"/>
                  </a:cubicBezTo>
                  <a:lnTo>
                    <a:pt x="3524" y="3620"/>
                  </a:lnTo>
                  <a:lnTo>
                    <a:pt x="3524" y="3679"/>
                  </a:lnTo>
                  <a:cubicBezTo>
                    <a:pt x="3572" y="3905"/>
                    <a:pt x="3596" y="4132"/>
                    <a:pt x="3608" y="4358"/>
                  </a:cubicBezTo>
                  <a:cubicBezTo>
                    <a:pt x="3608" y="4501"/>
                    <a:pt x="3596" y="4655"/>
                    <a:pt x="3560" y="4798"/>
                  </a:cubicBezTo>
                  <a:cubicBezTo>
                    <a:pt x="3536" y="4894"/>
                    <a:pt x="3501" y="4977"/>
                    <a:pt x="3453" y="5060"/>
                  </a:cubicBezTo>
                  <a:cubicBezTo>
                    <a:pt x="3417" y="5132"/>
                    <a:pt x="3370" y="5191"/>
                    <a:pt x="3322" y="5239"/>
                  </a:cubicBezTo>
                  <a:cubicBezTo>
                    <a:pt x="3274" y="5287"/>
                    <a:pt x="3215" y="5334"/>
                    <a:pt x="3155" y="5370"/>
                  </a:cubicBezTo>
                  <a:cubicBezTo>
                    <a:pt x="3084" y="5417"/>
                    <a:pt x="3000" y="5441"/>
                    <a:pt x="2917" y="5477"/>
                  </a:cubicBezTo>
                  <a:cubicBezTo>
                    <a:pt x="2786" y="5501"/>
                    <a:pt x="2643" y="5525"/>
                    <a:pt x="2500" y="5525"/>
                  </a:cubicBezTo>
                  <a:cubicBezTo>
                    <a:pt x="2262" y="5525"/>
                    <a:pt x="2024" y="5489"/>
                    <a:pt x="1786" y="5417"/>
                  </a:cubicBezTo>
                  <a:lnTo>
                    <a:pt x="1798" y="5417"/>
                  </a:lnTo>
                  <a:cubicBezTo>
                    <a:pt x="1476" y="5334"/>
                    <a:pt x="1167" y="5215"/>
                    <a:pt x="881" y="5072"/>
                  </a:cubicBezTo>
                  <a:cubicBezTo>
                    <a:pt x="869" y="5060"/>
                    <a:pt x="845" y="5060"/>
                    <a:pt x="834" y="5060"/>
                  </a:cubicBezTo>
                  <a:cubicBezTo>
                    <a:pt x="822" y="5060"/>
                    <a:pt x="810" y="5060"/>
                    <a:pt x="798" y="5072"/>
                  </a:cubicBezTo>
                  <a:lnTo>
                    <a:pt x="786" y="5072"/>
                  </a:lnTo>
                  <a:cubicBezTo>
                    <a:pt x="762" y="5072"/>
                    <a:pt x="738" y="5072"/>
                    <a:pt x="714" y="5096"/>
                  </a:cubicBezTo>
                  <a:cubicBezTo>
                    <a:pt x="584" y="5203"/>
                    <a:pt x="464" y="5346"/>
                    <a:pt x="369" y="5489"/>
                  </a:cubicBezTo>
                  <a:cubicBezTo>
                    <a:pt x="262" y="5656"/>
                    <a:pt x="179" y="5834"/>
                    <a:pt x="107" y="6025"/>
                  </a:cubicBezTo>
                  <a:cubicBezTo>
                    <a:pt x="48" y="6203"/>
                    <a:pt x="12" y="6394"/>
                    <a:pt x="12" y="6584"/>
                  </a:cubicBezTo>
                  <a:cubicBezTo>
                    <a:pt x="0" y="6680"/>
                    <a:pt x="12" y="6775"/>
                    <a:pt x="24" y="6870"/>
                  </a:cubicBezTo>
                  <a:cubicBezTo>
                    <a:pt x="48" y="6953"/>
                    <a:pt x="72" y="7049"/>
                    <a:pt x="107" y="7132"/>
                  </a:cubicBezTo>
                  <a:cubicBezTo>
                    <a:pt x="107" y="7144"/>
                    <a:pt x="119" y="7168"/>
                    <a:pt x="131" y="7180"/>
                  </a:cubicBezTo>
                  <a:cubicBezTo>
                    <a:pt x="488" y="7573"/>
                    <a:pt x="917" y="7906"/>
                    <a:pt x="1393" y="8132"/>
                  </a:cubicBezTo>
                  <a:cubicBezTo>
                    <a:pt x="1846" y="8370"/>
                    <a:pt x="2334" y="8549"/>
                    <a:pt x="2834" y="8668"/>
                  </a:cubicBezTo>
                  <a:cubicBezTo>
                    <a:pt x="3215" y="8763"/>
                    <a:pt x="3608" y="8811"/>
                    <a:pt x="4001" y="8823"/>
                  </a:cubicBezTo>
                  <a:cubicBezTo>
                    <a:pt x="4096" y="8823"/>
                    <a:pt x="4191" y="8823"/>
                    <a:pt x="4298" y="8811"/>
                  </a:cubicBezTo>
                  <a:cubicBezTo>
                    <a:pt x="4536" y="8787"/>
                    <a:pt x="4775" y="8751"/>
                    <a:pt x="5013" y="8680"/>
                  </a:cubicBezTo>
                  <a:cubicBezTo>
                    <a:pt x="5239" y="8608"/>
                    <a:pt x="5465" y="8513"/>
                    <a:pt x="5667" y="8382"/>
                  </a:cubicBezTo>
                  <a:cubicBezTo>
                    <a:pt x="5894" y="8251"/>
                    <a:pt x="6096" y="8084"/>
                    <a:pt x="6263" y="7894"/>
                  </a:cubicBezTo>
                  <a:cubicBezTo>
                    <a:pt x="6441" y="7703"/>
                    <a:pt x="6596" y="7489"/>
                    <a:pt x="6727" y="7263"/>
                  </a:cubicBezTo>
                  <a:cubicBezTo>
                    <a:pt x="6965" y="6822"/>
                    <a:pt x="7120" y="6334"/>
                    <a:pt x="7180" y="5834"/>
                  </a:cubicBezTo>
                  <a:cubicBezTo>
                    <a:pt x="7215" y="5608"/>
                    <a:pt x="7239" y="5358"/>
                    <a:pt x="7263" y="5072"/>
                  </a:cubicBezTo>
                  <a:cubicBezTo>
                    <a:pt x="7275" y="4786"/>
                    <a:pt x="7275" y="4513"/>
                    <a:pt x="7275" y="4227"/>
                  </a:cubicBezTo>
                  <a:cubicBezTo>
                    <a:pt x="7263" y="3643"/>
                    <a:pt x="7180" y="3060"/>
                    <a:pt x="7037" y="2500"/>
                  </a:cubicBezTo>
                  <a:cubicBezTo>
                    <a:pt x="6953" y="2215"/>
                    <a:pt x="6858" y="1929"/>
                    <a:pt x="6739" y="1655"/>
                  </a:cubicBezTo>
                  <a:cubicBezTo>
                    <a:pt x="6644" y="1453"/>
                    <a:pt x="6537" y="1274"/>
                    <a:pt x="6418" y="1096"/>
                  </a:cubicBezTo>
                  <a:cubicBezTo>
                    <a:pt x="6299" y="893"/>
                    <a:pt x="6144" y="715"/>
                    <a:pt x="5989" y="560"/>
                  </a:cubicBezTo>
                  <a:cubicBezTo>
                    <a:pt x="5822" y="393"/>
                    <a:pt x="5644" y="262"/>
                    <a:pt x="5441" y="155"/>
                  </a:cubicBezTo>
                  <a:cubicBezTo>
                    <a:pt x="5251" y="60"/>
                    <a:pt x="5036" y="0"/>
                    <a:pt x="4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642;p81">
              <a:extLst>
                <a:ext uri="{FF2B5EF4-FFF2-40B4-BE49-F238E27FC236}">
                  <a16:creationId xmlns:a16="http://schemas.microsoft.com/office/drawing/2014/main" id="{1DEB6A84-04C4-1B88-4009-95B4BBC172B3}"/>
                </a:ext>
              </a:extLst>
            </p:cNvPr>
            <p:cNvSpPr/>
            <p:nvPr/>
          </p:nvSpPr>
          <p:spPr>
            <a:xfrm>
              <a:off x="2695198" y="2663721"/>
              <a:ext cx="532166" cy="634942"/>
            </a:xfrm>
            <a:custGeom>
              <a:avLst/>
              <a:gdLst/>
              <a:ahLst/>
              <a:cxnLst/>
              <a:rect l="l" t="t" r="r" b="b"/>
              <a:pathLst>
                <a:path w="7275" h="8680" extrusionOk="0">
                  <a:moveTo>
                    <a:pt x="5405" y="0"/>
                  </a:moveTo>
                  <a:lnTo>
                    <a:pt x="5394" y="12"/>
                  </a:lnTo>
                  <a:cubicBezTo>
                    <a:pt x="5489" y="83"/>
                    <a:pt x="5584" y="167"/>
                    <a:pt x="5667" y="250"/>
                  </a:cubicBezTo>
                  <a:cubicBezTo>
                    <a:pt x="5894" y="476"/>
                    <a:pt x="6084" y="726"/>
                    <a:pt x="6239" y="1012"/>
                  </a:cubicBezTo>
                  <a:cubicBezTo>
                    <a:pt x="6394" y="1310"/>
                    <a:pt x="6525" y="1619"/>
                    <a:pt x="6620" y="1941"/>
                  </a:cubicBezTo>
                  <a:cubicBezTo>
                    <a:pt x="6715" y="2286"/>
                    <a:pt x="6787" y="2631"/>
                    <a:pt x="6822" y="2989"/>
                  </a:cubicBezTo>
                  <a:cubicBezTo>
                    <a:pt x="6894" y="3703"/>
                    <a:pt x="6858" y="4429"/>
                    <a:pt x="6691" y="5132"/>
                  </a:cubicBezTo>
                  <a:cubicBezTo>
                    <a:pt x="6620" y="5465"/>
                    <a:pt x="6513" y="5798"/>
                    <a:pt x="6370" y="6108"/>
                  </a:cubicBezTo>
                  <a:cubicBezTo>
                    <a:pt x="6251" y="6394"/>
                    <a:pt x="6084" y="6680"/>
                    <a:pt x="5894" y="6930"/>
                  </a:cubicBezTo>
                  <a:cubicBezTo>
                    <a:pt x="5798" y="7037"/>
                    <a:pt x="5703" y="7156"/>
                    <a:pt x="5596" y="7251"/>
                  </a:cubicBezTo>
                  <a:cubicBezTo>
                    <a:pt x="5536" y="7311"/>
                    <a:pt x="5477" y="7358"/>
                    <a:pt x="5417" y="7406"/>
                  </a:cubicBezTo>
                  <a:cubicBezTo>
                    <a:pt x="5346" y="7453"/>
                    <a:pt x="5274" y="7501"/>
                    <a:pt x="5203" y="7537"/>
                  </a:cubicBezTo>
                  <a:cubicBezTo>
                    <a:pt x="4882" y="7703"/>
                    <a:pt x="4536" y="7799"/>
                    <a:pt x="4179" y="7811"/>
                  </a:cubicBezTo>
                  <a:lnTo>
                    <a:pt x="3953" y="7811"/>
                  </a:lnTo>
                  <a:cubicBezTo>
                    <a:pt x="3834" y="7811"/>
                    <a:pt x="3703" y="7811"/>
                    <a:pt x="3572" y="7799"/>
                  </a:cubicBezTo>
                  <a:cubicBezTo>
                    <a:pt x="3369" y="7775"/>
                    <a:pt x="3167" y="7751"/>
                    <a:pt x="2965" y="7703"/>
                  </a:cubicBezTo>
                  <a:cubicBezTo>
                    <a:pt x="2536" y="7608"/>
                    <a:pt x="2119" y="7477"/>
                    <a:pt x="1726" y="7311"/>
                  </a:cubicBezTo>
                  <a:cubicBezTo>
                    <a:pt x="1524" y="7227"/>
                    <a:pt x="1334" y="7132"/>
                    <a:pt x="1155" y="7037"/>
                  </a:cubicBezTo>
                  <a:cubicBezTo>
                    <a:pt x="976" y="6941"/>
                    <a:pt x="810" y="6834"/>
                    <a:pt x="643" y="6727"/>
                  </a:cubicBezTo>
                  <a:cubicBezTo>
                    <a:pt x="488" y="6620"/>
                    <a:pt x="345" y="6513"/>
                    <a:pt x="202" y="6382"/>
                  </a:cubicBezTo>
                  <a:cubicBezTo>
                    <a:pt x="143" y="6334"/>
                    <a:pt x="83" y="6275"/>
                    <a:pt x="24" y="6215"/>
                  </a:cubicBezTo>
                  <a:cubicBezTo>
                    <a:pt x="12" y="6287"/>
                    <a:pt x="0" y="6370"/>
                    <a:pt x="0" y="6441"/>
                  </a:cubicBezTo>
                  <a:cubicBezTo>
                    <a:pt x="0" y="6537"/>
                    <a:pt x="0" y="6632"/>
                    <a:pt x="24" y="6727"/>
                  </a:cubicBezTo>
                  <a:cubicBezTo>
                    <a:pt x="36" y="6822"/>
                    <a:pt x="60" y="6906"/>
                    <a:pt x="107" y="6989"/>
                  </a:cubicBezTo>
                  <a:cubicBezTo>
                    <a:pt x="107" y="7013"/>
                    <a:pt x="107" y="7025"/>
                    <a:pt x="119" y="7037"/>
                  </a:cubicBezTo>
                  <a:cubicBezTo>
                    <a:pt x="476" y="7442"/>
                    <a:pt x="905" y="7763"/>
                    <a:pt x="1393" y="8001"/>
                  </a:cubicBezTo>
                  <a:cubicBezTo>
                    <a:pt x="1845" y="8227"/>
                    <a:pt x="2334" y="8418"/>
                    <a:pt x="2822" y="8525"/>
                  </a:cubicBezTo>
                  <a:cubicBezTo>
                    <a:pt x="3203" y="8632"/>
                    <a:pt x="3596" y="8680"/>
                    <a:pt x="4001" y="8680"/>
                  </a:cubicBezTo>
                  <a:cubicBezTo>
                    <a:pt x="4084" y="8680"/>
                    <a:pt x="4179" y="8680"/>
                    <a:pt x="4298" y="8668"/>
                  </a:cubicBezTo>
                  <a:cubicBezTo>
                    <a:pt x="4536" y="8656"/>
                    <a:pt x="4774" y="8608"/>
                    <a:pt x="5013" y="8537"/>
                  </a:cubicBezTo>
                  <a:cubicBezTo>
                    <a:pt x="5489" y="8394"/>
                    <a:pt x="5929" y="8132"/>
                    <a:pt x="6263" y="7763"/>
                  </a:cubicBezTo>
                  <a:cubicBezTo>
                    <a:pt x="6441" y="7572"/>
                    <a:pt x="6596" y="7358"/>
                    <a:pt x="6727" y="7132"/>
                  </a:cubicBezTo>
                  <a:cubicBezTo>
                    <a:pt x="6965" y="6680"/>
                    <a:pt x="7120" y="6203"/>
                    <a:pt x="7191" y="5691"/>
                  </a:cubicBezTo>
                  <a:cubicBezTo>
                    <a:pt x="7215" y="5465"/>
                    <a:pt x="7239" y="5215"/>
                    <a:pt x="7263" y="4929"/>
                  </a:cubicBezTo>
                  <a:cubicBezTo>
                    <a:pt x="7275" y="4644"/>
                    <a:pt x="7275" y="4382"/>
                    <a:pt x="7275" y="4084"/>
                  </a:cubicBezTo>
                  <a:cubicBezTo>
                    <a:pt x="7263" y="3501"/>
                    <a:pt x="7179" y="2917"/>
                    <a:pt x="7037" y="2358"/>
                  </a:cubicBezTo>
                  <a:cubicBezTo>
                    <a:pt x="6953" y="2072"/>
                    <a:pt x="6858" y="1786"/>
                    <a:pt x="6739" y="1512"/>
                  </a:cubicBezTo>
                  <a:cubicBezTo>
                    <a:pt x="6644" y="1322"/>
                    <a:pt x="6537" y="1131"/>
                    <a:pt x="6417" y="953"/>
                  </a:cubicBezTo>
                  <a:cubicBezTo>
                    <a:pt x="6287" y="762"/>
                    <a:pt x="6144" y="584"/>
                    <a:pt x="5989" y="417"/>
                  </a:cubicBezTo>
                  <a:cubicBezTo>
                    <a:pt x="5822" y="250"/>
                    <a:pt x="5644" y="119"/>
                    <a:pt x="5441" y="12"/>
                  </a:cubicBezTo>
                  <a:lnTo>
                    <a:pt x="5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643;p81">
              <a:extLst>
                <a:ext uri="{FF2B5EF4-FFF2-40B4-BE49-F238E27FC236}">
                  <a16:creationId xmlns:a16="http://schemas.microsoft.com/office/drawing/2014/main" id="{2B68B19D-0D54-C121-F83B-C7928D45746F}"/>
                </a:ext>
              </a:extLst>
            </p:cNvPr>
            <p:cNvSpPr/>
            <p:nvPr/>
          </p:nvSpPr>
          <p:spPr>
            <a:xfrm>
              <a:off x="2744794" y="2763863"/>
              <a:ext cx="222157" cy="303134"/>
            </a:xfrm>
            <a:custGeom>
              <a:avLst/>
              <a:gdLst/>
              <a:ahLst/>
              <a:cxnLst/>
              <a:rect l="l" t="t" r="r" b="b"/>
              <a:pathLst>
                <a:path w="3037" h="4144" extrusionOk="0">
                  <a:moveTo>
                    <a:pt x="2668" y="0"/>
                  </a:moveTo>
                  <a:cubicBezTo>
                    <a:pt x="2656" y="0"/>
                    <a:pt x="2644" y="12"/>
                    <a:pt x="2644" y="24"/>
                  </a:cubicBezTo>
                  <a:lnTo>
                    <a:pt x="2656" y="24"/>
                  </a:lnTo>
                  <a:cubicBezTo>
                    <a:pt x="2584" y="369"/>
                    <a:pt x="2584" y="715"/>
                    <a:pt x="2656" y="1060"/>
                  </a:cubicBezTo>
                  <a:cubicBezTo>
                    <a:pt x="2703" y="1441"/>
                    <a:pt x="2799" y="1822"/>
                    <a:pt x="2846" y="2203"/>
                  </a:cubicBezTo>
                  <a:cubicBezTo>
                    <a:pt x="2894" y="2477"/>
                    <a:pt x="2894" y="2751"/>
                    <a:pt x="2870" y="3013"/>
                  </a:cubicBezTo>
                  <a:cubicBezTo>
                    <a:pt x="2858" y="3144"/>
                    <a:pt x="2822" y="3263"/>
                    <a:pt x="2775" y="3382"/>
                  </a:cubicBezTo>
                  <a:cubicBezTo>
                    <a:pt x="2739" y="3477"/>
                    <a:pt x="2691" y="3560"/>
                    <a:pt x="2632" y="3632"/>
                  </a:cubicBezTo>
                  <a:lnTo>
                    <a:pt x="2632" y="3620"/>
                  </a:lnTo>
                  <a:lnTo>
                    <a:pt x="2620" y="3632"/>
                  </a:lnTo>
                  <a:cubicBezTo>
                    <a:pt x="2572" y="3691"/>
                    <a:pt x="2525" y="3739"/>
                    <a:pt x="2465" y="3787"/>
                  </a:cubicBezTo>
                  <a:cubicBezTo>
                    <a:pt x="2406" y="3822"/>
                    <a:pt x="2346" y="3858"/>
                    <a:pt x="2275" y="3894"/>
                  </a:cubicBezTo>
                  <a:cubicBezTo>
                    <a:pt x="2191" y="3917"/>
                    <a:pt x="2108" y="3941"/>
                    <a:pt x="2037" y="3953"/>
                  </a:cubicBezTo>
                  <a:cubicBezTo>
                    <a:pt x="1965" y="3965"/>
                    <a:pt x="1891" y="3971"/>
                    <a:pt x="1818" y="3971"/>
                  </a:cubicBezTo>
                  <a:cubicBezTo>
                    <a:pt x="1745" y="3971"/>
                    <a:pt x="1673" y="3965"/>
                    <a:pt x="1608" y="3953"/>
                  </a:cubicBezTo>
                  <a:cubicBezTo>
                    <a:pt x="1406" y="3929"/>
                    <a:pt x="1215" y="3882"/>
                    <a:pt x="1037" y="3822"/>
                  </a:cubicBezTo>
                  <a:cubicBezTo>
                    <a:pt x="858" y="3763"/>
                    <a:pt x="679" y="3691"/>
                    <a:pt x="501" y="3620"/>
                  </a:cubicBezTo>
                  <a:lnTo>
                    <a:pt x="334" y="3548"/>
                  </a:lnTo>
                  <a:lnTo>
                    <a:pt x="251" y="3513"/>
                  </a:lnTo>
                  <a:lnTo>
                    <a:pt x="179" y="3477"/>
                  </a:lnTo>
                  <a:lnTo>
                    <a:pt x="155" y="3477"/>
                  </a:lnTo>
                  <a:cubicBezTo>
                    <a:pt x="147" y="3469"/>
                    <a:pt x="127" y="3460"/>
                    <a:pt x="107" y="3460"/>
                  </a:cubicBezTo>
                  <a:cubicBezTo>
                    <a:pt x="99" y="3460"/>
                    <a:pt x="91" y="3462"/>
                    <a:pt x="84" y="3465"/>
                  </a:cubicBezTo>
                  <a:cubicBezTo>
                    <a:pt x="60" y="3465"/>
                    <a:pt x="48" y="3489"/>
                    <a:pt x="36" y="3501"/>
                  </a:cubicBezTo>
                  <a:cubicBezTo>
                    <a:pt x="1" y="3548"/>
                    <a:pt x="24" y="3608"/>
                    <a:pt x="60" y="3632"/>
                  </a:cubicBezTo>
                  <a:cubicBezTo>
                    <a:pt x="84" y="3644"/>
                    <a:pt x="108" y="3656"/>
                    <a:pt x="132" y="3667"/>
                  </a:cubicBezTo>
                  <a:lnTo>
                    <a:pt x="179" y="3679"/>
                  </a:lnTo>
                  <a:lnTo>
                    <a:pt x="298" y="3727"/>
                  </a:lnTo>
                  <a:lnTo>
                    <a:pt x="548" y="3822"/>
                  </a:lnTo>
                  <a:cubicBezTo>
                    <a:pt x="727" y="3894"/>
                    <a:pt x="917" y="3953"/>
                    <a:pt x="1108" y="4013"/>
                  </a:cubicBezTo>
                  <a:cubicBezTo>
                    <a:pt x="1298" y="4072"/>
                    <a:pt x="1489" y="4120"/>
                    <a:pt x="1691" y="4132"/>
                  </a:cubicBezTo>
                  <a:cubicBezTo>
                    <a:pt x="1751" y="4140"/>
                    <a:pt x="1812" y="4144"/>
                    <a:pt x="1873" y="4144"/>
                  </a:cubicBezTo>
                  <a:cubicBezTo>
                    <a:pt x="1996" y="4144"/>
                    <a:pt x="2120" y="4128"/>
                    <a:pt x="2239" y="4096"/>
                  </a:cubicBezTo>
                  <a:cubicBezTo>
                    <a:pt x="2418" y="4048"/>
                    <a:pt x="2584" y="3953"/>
                    <a:pt x="2703" y="3810"/>
                  </a:cubicBezTo>
                  <a:cubicBezTo>
                    <a:pt x="2846" y="3656"/>
                    <a:pt x="2942" y="3465"/>
                    <a:pt x="2977" y="3263"/>
                  </a:cubicBezTo>
                  <a:cubicBezTo>
                    <a:pt x="3025" y="3048"/>
                    <a:pt x="3037" y="2834"/>
                    <a:pt x="3013" y="2620"/>
                  </a:cubicBezTo>
                  <a:cubicBezTo>
                    <a:pt x="2989" y="2393"/>
                    <a:pt x="2953" y="2155"/>
                    <a:pt x="2906" y="1929"/>
                  </a:cubicBezTo>
                  <a:cubicBezTo>
                    <a:pt x="2822" y="1572"/>
                    <a:pt x="2727" y="1215"/>
                    <a:pt x="2680" y="846"/>
                  </a:cubicBezTo>
                  <a:lnTo>
                    <a:pt x="2680" y="858"/>
                  </a:lnTo>
                  <a:cubicBezTo>
                    <a:pt x="2644" y="631"/>
                    <a:pt x="2632" y="405"/>
                    <a:pt x="2668" y="179"/>
                  </a:cubicBezTo>
                  <a:lnTo>
                    <a:pt x="2668" y="179"/>
                  </a:lnTo>
                  <a:lnTo>
                    <a:pt x="2668" y="191"/>
                  </a:lnTo>
                  <a:cubicBezTo>
                    <a:pt x="2668" y="131"/>
                    <a:pt x="2680" y="84"/>
                    <a:pt x="2691" y="36"/>
                  </a:cubicBezTo>
                  <a:cubicBezTo>
                    <a:pt x="2691" y="24"/>
                    <a:pt x="2680" y="0"/>
                    <a:pt x="2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644;p81">
              <a:extLst>
                <a:ext uri="{FF2B5EF4-FFF2-40B4-BE49-F238E27FC236}">
                  <a16:creationId xmlns:a16="http://schemas.microsoft.com/office/drawing/2014/main" id="{A6C3CECE-491E-15A0-F490-6B6322AD5A69}"/>
                </a:ext>
              </a:extLst>
            </p:cNvPr>
            <p:cNvSpPr/>
            <p:nvPr/>
          </p:nvSpPr>
          <p:spPr>
            <a:xfrm>
              <a:off x="2317157" y="3039053"/>
              <a:ext cx="196042" cy="214476"/>
            </a:xfrm>
            <a:custGeom>
              <a:avLst/>
              <a:gdLst/>
              <a:ahLst/>
              <a:cxnLst/>
              <a:rect l="l" t="t" r="r" b="b"/>
              <a:pathLst>
                <a:path w="2680" h="2932" extrusionOk="0">
                  <a:moveTo>
                    <a:pt x="846" y="1"/>
                  </a:moveTo>
                  <a:cubicBezTo>
                    <a:pt x="751" y="1"/>
                    <a:pt x="667" y="36"/>
                    <a:pt x="596" y="96"/>
                  </a:cubicBezTo>
                  <a:cubicBezTo>
                    <a:pt x="513" y="167"/>
                    <a:pt x="441" y="251"/>
                    <a:pt x="394" y="346"/>
                  </a:cubicBezTo>
                  <a:cubicBezTo>
                    <a:pt x="310" y="477"/>
                    <a:pt x="251" y="620"/>
                    <a:pt x="203" y="775"/>
                  </a:cubicBezTo>
                  <a:cubicBezTo>
                    <a:pt x="191" y="834"/>
                    <a:pt x="167" y="894"/>
                    <a:pt x="144" y="953"/>
                  </a:cubicBezTo>
                  <a:cubicBezTo>
                    <a:pt x="96" y="965"/>
                    <a:pt x="72" y="1001"/>
                    <a:pt x="72" y="1037"/>
                  </a:cubicBezTo>
                  <a:lnTo>
                    <a:pt x="72" y="1096"/>
                  </a:lnTo>
                  <a:cubicBezTo>
                    <a:pt x="60" y="1132"/>
                    <a:pt x="36" y="1168"/>
                    <a:pt x="13" y="1191"/>
                  </a:cubicBezTo>
                  <a:cubicBezTo>
                    <a:pt x="1" y="1215"/>
                    <a:pt x="1" y="1239"/>
                    <a:pt x="1" y="1263"/>
                  </a:cubicBezTo>
                  <a:cubicBezTo>
                    <a:pt x="13" y="1298"/>
                    <a:pt x="25" y="1322"/>
                    <a:pt x="48" y="1334"/>
                  </a:cubicBezTo>
                  <a:cubicBezTo>
                    <a:pt x="60" y="1334"/>
                    <a:pt x="84" y="1346"/>
                    <a:pt x="96" y="1346"/>
                  </a:cubicBezTo>
                  <a:cubicBezTo>
                    <a:pt x="108" y="1406"/>
                    <a:pt x="120" y="1465"/>
                    <a:pt x="132" y="1525"/>
                  </a:cubicBezTo>
                  <a:cubicBezTo>
                    <a:pt x="179" y="1679"/>
                    <a:pt x="239" y="1834"/>
                    <a:pt x="310" y="1977"/>
                  </a:cubicBezTo>
                  <a:cubicBezTo>
                    <a:pt x="370" y="2096"/>
                    <a:pt x="429" y="2215"/>
                    <a:pt x="501" y="2346"/>
                  </a:cubicBezTo>
                  <a:cubicBezTo>
                    <a:pt x="572" y="2477"/>
                    <a:pt x="656" y="2620"/>
                    <a:pt x="727" y="2775"/>
                  </a:cubicBezTo>
                  <a:cubicBezTo>
                    <a:pt x="727" y="2787"/>
                    <a:pt x="715" y="2799"/>
                    <a:pt x="715" y="2811"/>
                  </a:cubicBezTo>
                  <a:cubicBezTo>
                    <a:pt x="715" y="2870"/>
                    <a:pt x="751" y="2906"/>
                    <a:pt x="810" y="2918"/>
                  </a:cubicBezTo>
                  <a:cubicBezTo>
                    <a:pt x="917" y="2930"/>
                    <a:pt x="1025" y="2930"/>
                    <a:pt x="1132" y="2930"/>
                  </a:cubicBezTo>
                  <a:cubicBezTo>
                    <a:pt x="1155" y="2931"/>
                    <a:pt x="1178" y="2931"/>
                    <a:pt x="1202" y="2931"/>
                  </a:cubicBezTo>
                  <a:cubicBezTo>
                    <a:pt x="1452" y="2931"/>
                    <a:pt x="1702" y="2874"/>
                    <a:pt x="1941" y="2787"/>
                  </a:cubicBezTo>
                  <a:cubicBezTo>
                    <a:pt x="2013" y="2763"/>
                    <a:pt x="2072" y="2727"/>
                    <a:pt x="2132" y="2692"/>
                  </a:cubicBezTo>
                  <a:cubicBezTo>
                    <a:pt x="2191" y="2656"/>
                    <a:pt x="2251" y="2620"/>
                    <a:pt x="2299" y="2572"/>
                  </a:cubicBezTo>
                  <a:cubicBezTo>
                    <a:pt x="2382" y="2513"/>
                    <a:pt x="2430" y="2430"/>
                    <a:pt x="2465" y="2334"/>
                  </a:cubicBezTo>
                  <a:cubicBezTo>
                    <a:pt x="2465" y="2263"/>
                    <a:pt x="2441" y="2180"/>
                    <a:pt x="2382" y="2132"/>
                  </a:cubicBezTo>
                  <a:cubicBezTo>
                    <a:pt x="2346" y="2096"/>
                    <a:pt x="2311" y="2072"/>
                    <a:pt x="2263" y="2049"/>
                  </a:cubicBezTo>
                  <a:cubicBezTo>
                    <a:pt x="2227" y="2037"/>
                    <a:pt x="2191" y="2025"/>
                    <a:pt x="2156" y="2013"/>
                  </a:cubicBezTo>
                  <a:cubicBezTo>
                    <a:pt x="2108" y="2001"/>
                    <a:pt x="2060" y="1989"/>
                    <a:pt x="2013" y="1989"/>
                  </a:cubicBezTo>
                  <a:lnTo>
                    <a:pt x="2072" y="1953"/>
                  </a:lnTo>
                  <a:cubicBezTo>
                    <a:pt x="2191" y="1906"/>
                    <a:pt x="2299" y="1834"/>
                    <a:pt x="2406" y="1763"/>
                  </a:cubicBezTo>
                  <a:cubicBezTo>
                    <a:pt x="2501" y="1703"/>
                    <a:pt x="2572" y="1620"/>
                    <a:pt x="2620" y="1525"/>
                  </a:cubicBezTo>
                  <a:cubicBezTo>
                    <a:pt x="2644" y="1489"/>
                    <a:pt x="2668" y="1441"/>
                    <a:pt x="2668" y="1406"/>
                  </a:cubicBezTo>
                  <a:cubicBezTo>
                    <a:pt x="2680" y="1358"/>
                    <a:pt x="2680" y="1322"/>
                    <a:pt x="2668" y="1287"/>
                  </a:cubicBezTo>
                  <a:cubicBezTo>
                    <a:pt x="2668" y="1215"/>
                    <a:pt x="2620" y="1144"/>
                    <a:pt x="2561" y="1084"/>
                  </a:cubicBezTo>
                  <a:cubicBezTo>
                    <a:pt x="2513" y="1048"/>
                    <a:pt x="2441" y="1013"/>
                    <a:pt x="2370" y="1013"/>
                  </a:cubicBezTo>
                  <a:lnTo>
                    <a:pt x="2334" y="1013"/>
                  </a:lnTo>
                  <a:cubicBezTo>
                    <a:pt x="2275" y="1013"/>
                    <a:pt x="2203" y="1025"/>
                    <a:pt x="2144" y="1037"/>
                  </a:cubicBezTo>
                  <a:cubicBezTo>
                    <a:pt x="2072" y="1060"/>
                    <a:pt x="2001" y="1084"/>
                    <a:pt x="1930" y="1108"/>
                  </a:cubicBezTo>
                  <a:cubicBezTo>
                    <a:pt x="1977" y="1072"/>
                    <a:pt x="2013" y="1025"/>
                    <a:pt x="2060" y="989"/>
                  </a:cubicBezTo>
                  <a:cubicBezTo>
                    <a:pt x="2132" y="906"/>
                    <a:pt x="2191" y="822"/>
                    <a:pt x="2251" y="739"/>
                  </a:cubicBezTo>
                  <a:cubicBezTo>
                    <a:pt x="2287" y="679"/>
                    <a:pt x="2311" y="608"/>
                    <a:pt x="2322" y="536"/>
                  </a:cubicBezTo>
                  <a:cubicBezTo>
                    <a:pt x="2334" y="477"/>
                    <a:pt x="2322" y="406"/>
                    <a:pt x="2287" y="358"/>
                  </a:cubicBezTo>
                  <a:cubicBezTo>
                    <a:pt x="2263" y="322"/>
                    <a:pt x="2239" y="286"/>
                    <a:pt x="2203" y="263"/>
                  </a:cubicBezTo>
                  <a:cubicBezTo>
                    <a:pt x="2180" y="251"/>
                    <a:pt x="2144" y="227"/>
                    <a:pt x="2108" y="215"/>
                  </a:cubicBezTo>
                  <a:cubicBezTo>
                    <a:pt x="2084" y="203"/>
                    <a:pt x="2049" y="203"/>
                    <a:pt x="2013" y="203"/>
                  </a:cubicBezTo>
                  <a:cubicBezTo>
                    <a:pt x="1965" y="203"/>
                    <a:pt x="1930" y="203"/>
                    <a:pt x="1894" y="215"/>
                  </a:cubicBezTo>
                  <a:cubicBezTo>
                    <a:pt x="1810" y="239"/>
                    <a:pt x="1727" y="275"/>
                    <a:pt x="1656" y="322"/>
                  </a:cubicBezTo>
                  <a:cubicBezTo>
                    <a:pt x="1572" y="370"/>
                    <a:pt x="1489" y="429"/>
                    <a:pt x="1406" y="489"/>
                  </a:cubicBezTo>
                  <a:cubicBezTo>
                    <a:pt x="1334" y="536"/>
                    <a:pt x="1275" y="584"/>
                    <a:pt x="1215" y="632"/>
                  </a:cubicBezTo>
                  <a:lnTo>
                    <a:pt x="1179" y="667"/>
                  </a:lnTo>
                  <a:lnTo>
                    <a:pt x="1144" y="691"/>
                  </a:lnTo>
                  <a:cubicBezTo>
                    <a:pt x="1156" y="632"/>
                    <a:pt x="1156" y="584"/>
                    <a:pt x="1156" y="536"/>
                  </a:cubicBezTo>
                  <a:cubicBezTo>
                    <a:pt x="1156" y="453"/>
                    <a:pt x="1144" y="370"/>
                    <a:pt x="1132" y="286"/>
                  </a:cubicBezTo>
                  <a:cubicBezTo>
                    <a:pt x="1108" y="215"/>
                    <a:pt x="1072" y="144"/>
                    <a:pt x="1037" y="84"/>
                  </a:cubicBezTo>
                  <a:cubicBezTo>
                    <a:pt x="989" y="25"/>
                    <a:pt x="917" y="1"/>
                    <a:pt x="846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645;p81">
              <a:extLst>
                <a:ext uri="{FF2B5EF4-FFF2-40B4-BE49-F238E27FC236}">
                  <a16:creationId xmlns:a16="http://schemas.microsoft.com/office/drawing/2014/main" id="{06D434E0-949E-3B32-68F2-E3F77629FEB9}"/>
                </a:ext>
              </a:extLst>
            </p:cNvPr>
            <p:cNvSpPr/>
            <p:nvPr/>
          </p:nvSpPr>
          <p:spPr>
            <a:xfrm>
              <a:off x="2424322" y="3121785"/>
              <a:ext cx="29626" cy="17483"/>
            </a:xfrm>
            <a:custGeom>
              <a:avLst/>
              <a:gdLst/>
              <a:ahLst/>
              <a:cxnLst/>
              <a:rect l="l" t="t" r="r" b="b"/>
              <a:pathLst>
                <a:path w="405" h="239" extrusionOk="0">
                  <a:moveTo>
                    <a:pt x="357" y="1"/>
                  </a:moveTo>
                  <a:cubicBezTo>
                    <a:pt x="262" y="60"/>
                    <a:pt x="155" y="120"/>
                    <a:pt x="48" y="179"/>
                  </a:cubicBezTo>
                  <a:lnTo>
                    <a:pt x="12" y="191"/>
                  </a:lnTo>
                  <a:cubicBezTo>
                    <a:pt x="12" y="191"/>
                    <a:pt x="0" y="191"/>
                    <a:pt x="0" y="203"/>
                  </a:cubicBezTo>
                  <a:cubicBezTo>
                    <a:pt x="0" y="203"/>
                    <a:pt x="0" y="215"/>
                    <a:pt x="0" y="215"/>
                  </a:cubicBezTo>
                  <a:cubicBezTo>
                    <a:pt x="0" y="227"/>
                    <a:pt x="12" y="227"/>
                    <a:pt x="12" y="239"/>
                  </a:cubicBezTo>
                  <a:lnTo>
                    <a:pt x="36" y="239"/>
                  </a:lnTo>
                  <a:cubicBezTo>
                    <a:pt x="95" y="203"/>
                    <a:pt x="155" y="179"/>
                    <a:pt x="214" y="144"/>
                  </a:cubicBezTo>
                  <a:cubicBezTo>
                    <a:pt x="274" y="108"/>
                    <a:pt x="334" y="72"/>
                    <a:pt x="393" y="37"/>
                  </a:cubicBezTo>
                  <a:cubicBezTo>
                    <a:pt x="405" y="25"/>
                    <a:pt x="405" y="13"/>
                    <a:pt x="405" y="1"/>
                  </a:cubicBezTo>
                  <a:lnTo>
                    <a:pt x="405" y="1"/>
                  </a:lnTo>
                  <a:lnTo>
                    <a:pt x="393" y="13"/>
                  </a:lnTo>
                  <a:cubicBezTo>
                    <a:pt x="393" y="1"/>
                    <a:pt x="381" y="1"/>
                    <a:pt x="369" y="1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646;p81">
              <a:extLst>
                <a:ext uri="{FF2B5EF4-FFF2-40B4-BE49-F238E27FC236}">
                  <a16:creationId xmlns:a16="http://schemas.microsoft.com/office/drawing/2014/main" id="{D3B71E6A-55EE-A29F-8031-0E202C2802BC}"/>
                </a:ext>
              </a:extLst>
            </p:cNvPr>
            <p:cNvSpPr/>
            <p:nvPr/>
          </p:nvSpPr>
          <p:spPr>
            <a:xfrm>
              <a:off x="2428638" y="3182792"/>
              <a:ext cx="31454" cy="12216"/>
            </a:xfrm>
            <a:custGeom>
              <a:avLst/>
              <a:gdLst/>
              <a:ahLst/>
              <a:cxnLst/>
              <a:rect l="l" t="t" r="r" b="b"/>
              <a:pathLst>
                <a:path w="430" h="167" extrusionOk="0">
                  <a:moveTo>
                    <a:pt x="382" y="0"/>
                  </a:moveTo>
                  <a:cubicBezTo>
                    <a:pt x="346" y="24"/>
                    <a:pt x="310" y="36"/>
                    <a:pt x="275" y="48"/>
                  </a:cubicBezTo>
                  <a:cubicBezTo>
                    <a:pt x="227" y="60"/>
                    <a:pt x="191" y="72"/>
                    <a:pt x="155" y="72"/>
                  </a:cubicBezTo>
                  <a:lnTo>
                    <a:pt x="36" y="95"/>
                  </a:lnTo>
                  <a:cubicBezTo>
                    <a:pt x="13" y="95"/>
                    <a:pt x="1" y="107"/>
                    <a:pt x="1" y="131"/>
                  </a:cubicBezTo>
                  <a:cubicBezTo>
                    <a:pt x="1" y="143"/>
                    <a:pt x="25" y="167"/>
                    <a:pt x="36" y="167"/>
                  </a:cubicBezTo>
                  <a:cubicBezTo>
                    <a:pt x="167" y="155"/>
                    <a:pt x="286" y="119"/>
                    <a:pt x="406" y="72"/>
                  </a:cubicBezTo>
                  <a:cubicBezTo>
                    <a:pt x="429" y="60"/>
                    <a:pt x="429" y="48"/>
                    <a:pt x="429" y="24"/>
                  </a:cubicBezTo>
                  <a:cubicBezTo>
                    <a:pt x="417" y="12"/>
                    <a:pt x="406" y="12"/>
                    <a:pt x="394" y="0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647;p81">
              <a:extLst>
                <a:ext uri="{FF2B5EF4-FFF2-40B4-BE49-F238E27FC236}">
                  <a16:creationId xmlns:a16="http://schemas.microsoft.com/office/drawing/2014/main" id="{8ECA1166-CBD3-28AD-D1EC-7D3644D3B936}"/>
                </a:ext>
              </a:extLst>
            </p:cNvPr>
            <p:cNvSpPr/>
            <p:nvPr/>
          </p:nvSpPr>
          <p:spPr>
            <a:xfrm>
              <a:off x="2308452" y="3057340"/>
              <a:ext cx="82806" cy="194286"/>
            </a:xfrm>
            <a:custGeom>
              <a:avLst/>
              <a:gdLst/>
              <a:ahLst/>
              <a:cxnLst/>
              <a:rect l="l" t="t" r="r" b="b"/>
              <a:pathLst>
                <a:path w="1132" h="2656" extrusionOk="0">
                  <a:moveTo>
                    <a:pt x="632" y="1"/>
                  </a:moveTo>
                  <a:cubicBezTo>
                    <a:pt x="596" y="1"/>
                    <a:pt x="560" y="25"/>
                    <a:pt x="548" y="48"/>
                  </a:cubicBezTo>
                  <a:cubicBezTo>
                    <a:pt x="441" y="286"/>
                    <a:pt x="310" y="513"/>
                    <a:pt x="203" y="751"/>
                  </a:cubicBezTo>
                  <a:cubicBezTo>
                    <a:pt x="155" y="858"/>
                    <a:pt x="108" y="977"/>
                    <a:pt x="72" y="1108"/>
                  </a:cubicBezTo>
                  <a:cubicBezTo>
                    <a:pt x="36" y="1227"/>
                    <a:pt x="13" y="1358"/>
                    <a:pt x="13" y="1489"/>
                  </a:cubicBezTo>
                  <a:cubicBezTo>
                    <a:pt x="1" y="1620"/>
                    <a:pt x="24" y="1751"/>
                    <a:pt x="60" y="1882"/>
                  </a:cubicBezTo>
                  <a:cubicBezTo>
                    <a:pt x="84" y="1989"/>
                    <a:pt x="132" y="2096"/>
                    <a:pt x="203" y="2191"/>
                  </a:cubicBezTo>
                  <a:cubicBezTo>
                    <a:pt x="274" y="2287"/>
                    <a:pt x="346" y="2370"/>
                    <a:pt x="441" y="2442"/>
                  </a:cubicBezTo>
                  <a:cubicBezTo>
                    <a:pt x="536" y="2513"/>
                    <a:pt x="644" y="2572"/>
                    <a:pt x="763" y="2608"/>
                  </a:cubicBezTo>
                  <a:cubicBezTo>
                    <a:pt x="846" y="2632"/>
                    <a:pt x="941" y="2656"/>
                    <a:pt x="1036" y="2656"/>
                  </a:cubicBezTo>
                  <a:cubicBezTo>
                    <a:pt x="1084" y="2656"/>
                    <a:pt x="1132" y="2608"/>
                    <a:pt x="1120" y="2549"/>
                  </a:cubicBezTo>
                  <a:cubicBezTo>
                    <a:pt x="1120" y="2525"/>
                    <a:pt x="1108" y="2501"/>
                    <a:pt x="1096" y="2489"/>
                  </a:cubicBezTo>
                  <a:cubicBezTo>
                    <a:pt x="1079" y="2472"/>
                    <a:pt x="1061" y="2461"/>
                    <a:pt x="1044" y="2461"/>
                  </a:cubicBezTo>
                  <a:cubicBezTo>
                    <a:pt x="1037" y="2461"/>
                    <a:pt x="1031" y="2462"/>
                    <a:pt x="1025" y="2465"/>
                  </a:cubicBezTo>
                  <a:lnTo>
                    <a:pt x="1001" y="2465"/>
                  </a:lnTo>
                  <a:cubicBezTo>
                    <a:pt x="929" y="2453"/>
                    <a:pt x="858" y="2442"/>
                    <a:pt x="786" y="2406"/>
                  </a:cubicBezTo>
                  <a:cubicBezTo>
                    <a:pt x="715" y="2382"/>
                    <a:pt x="644" y="2346"/>
                    <a:pt x="584" y="2311"/>
                  </a:cubicBezTo>
                  <a:cubicBezTo>
                    <a:pt x="525" y="2263"/>
                    <a:pt x="465" y="2203"/>
                    <a:pt x="405" y="2144"/>
                  </a:cubicBezTo>
                  <a:cubicBezTo>
                    <a:pt x="370" y="2096"/>
                    <a:pt x="322" y="2037"/>
                    <a:pt x="298" y="1965"/>
                  </a:cubicBezTo>
                  <a:cubicBezTo>
                    <a:pt x="263" y="1906"/>
                    <a:pt x="239" y="1834"/>
                    <a:pt x="227" y="1763"/>
                  </a:cubicBezTo>
                  <a:cubicBezTo>
                    <a:pt x="203" y="1644"/>
                    <a:pt x="203" y="1537"/>
                    <a:pt x="215" y="1418"/>
                  </a:cubicBezTo>
                  <a:cubicBezTo>
                    <a:pt x="227" y="1275"/>
                    <a:pt x="263" y="1144"/>
                    <a:pt x="310" y="1001"/>
                  </a:cubicBezTo>
                  <a:lnTo>
                    <a:pt x="310" y="1001"/>
                  </a:lnTo>
                  <a:lnTo>
                    <a:pt x="298" y="1025"/>
                  </a:lnTo>
                  <a:cubicBezTo>
                    <a:pt x="417" y="727"/>
                    <a:pt x="584" y="441"/>
                    <a:pt x="715" y="144"/>
                  </a:cubicBezTo>
                  <a:cubicBezTo>
                    <a:pt x="739" y="96"/>
                    <a:pt x="727" y="36"/>
                    <a:pt x="679" y="13"/>
                  </a:cubicBezTo>
                  <a:cubicBezTo>
                    <a:pt x="655" y="1"/>
                    <a:pt x="644" y="1"/>
                    <a:pt x="632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648;p81">
              <a:extLst>
                <a:ext uri="{FF2B5EF4-FFF2-40B4-BE49-F238E27FC236}">
                  <a16:creationId xmlns:a16="http://schemas.microsoft.com/office/drawing/2014/main" id="{EEFFD3E6-CC00-551A-FEE1-CFB1BE1C7379}"/>
                </a:ext>
              </a:extLst>
            </p:cNvPr>
            <p:cNvSpPr/>
            <p:nvPr/>
          </p:nvSpPr>
          <p:spPr>
            <a:xfrm>
              <a:off x="2318912" y="3131368"/>
              <a:ext cx="56691" cy="104604"/>
            </a:xfrm>
            <a:custGeom>
              <a:avLst/>
              <a:gdLst/>
              <a:ahLst/>
              <a:cxnLst/>
              <a:rect l="l" t="t" r="r" b="b"/>
              <a:pathLst>
                <a:path w="775" h="1430" extrusionOk="0">
                  <a:moveTo>
                    <a:pt x="120" y="1"/>
                  </a:moveTo>
                  <a:lnTo>
                    <a:pt x="131" y="13"/>
                  </a:lnTo>
                  <a:cubicBezTo>
                    <a:pt x="108" y="13"/>
                    <a:pt x="84" y="36"/>
                    <a:pt x="72" y="60"/>
                  </a:cubicBezTo>
                  <a:cubicBezTo>
                    <a:pt x="36" y="120"/>
                    <a:pt x="12" y="191"/>
                    <a:pt x="12" y="275"/>
                  </a:cubicBezTo>
                  <a:cubicBezTo>
                    <a:pt x="1" y="322"/>
                    <a:pt x="1" y="382"/>
                    <a:pt x="12" y="429"/>
                  </a:cubicBezTo>
                  <a:cubicBezTo>
                    <a:pt x="12" y="477"/>
                    <a:pt x="12" y="525"/>
                    <a:pt x="24" y="560"/>
                  </a:cubicBezTo>
                  <a:cubicBezTo>
                    <a:pt x="36" y="644"/>
                    <a:pt x="48" y="715"/>
                    <a:pt x="84" y="798"/>
                  </a:cubicBezTo>
                  <a:cubicBezTo>
                    <a:pt x="84" y="822"/>
                    <a:pt x="96" y="846"/>
                    <a:pt x="96" y="870"/>
                  </a:cubicBezTo>
                  <a:cubicBezTo>
                    <a:pt x="120" y="953"/>
                    <a:pt x="155" y="1037"/>
                    <a:pt x="215" y="1108"/>
                  </a:cubicBezTo>
                  <a:cubicBezTo>
                    <a:pt x="262" y="1179"/>
                    <a:pt x="322" y="1251"/>
                    <a:pt x="382" y="1310"/>
                  </a:cubicBezTo>
                  <a:cubicBezTo>
                    <a:pt x="453" y="1358"/>
                    <a:pt x="524" y="1406"/>
                    <a:pt x="608" y="1430"/>
                  </a:cubicBezTo>
                  <a:cubicBezTo>
                    <a:pt x="632" y="1430"/>
                    <a:pt x="655" y="1430"/>
                    <a:pt x="667" y="1418"/>
                  </a:cubicBezTo>
                  <a:cubicBezTo>
                    <a:pt x="703" y="1406"/>
                    <a:pt x="715" y="1394"/>
                    <a:pt x="739" y="1370"/>
                  </a:cubicBezTo>
                  <a:cubicBezTo>
                    <a:pt x="751" y="1322"/>
                    <a:pt x="763" y="1287"/>
                    <a:pt x="763" y="1239"/>
                  </a:cubicBezTo>
                  <a:cubicBezTo>
                    <a:pt x="774" y="1191"/>
                    <a:pt x="763" y="1144"/>
                    <a:pt x="751" y="1108"/>
                  </a:cubicBezTo>
                  <a:cubicBezTo>
                    <a:pt x="739" y="1072"/>
                    <a:pt x="715" y="1037"/>
                    <a:pt x="703" y="1001"/>
                  </a:cubicBezTo>
                  <a:cubicBezTo>
                    <a:pt x="679" y="953"/>
                    <a:pt x="643" y="918"/>
                    <a:pt x="620" y="882"/>
                  </a:cubicBezTo>
                  <a:cubicBezTo>
                    <a:pt x="608" y="846"/>
                    <a:pt x="560" y="834"/>
                    <a:pt x="524" y="834"/>
                  </a:cubicBezTo>
                  <a:cubicBezTo>
                    <a:pt x="489" y="787"/>
                    <a:pt x="441" y="751"/>
                    <a:pt x="393" y="703"/>
                  </a:cubicBezTo>
                  <a:lnTo>
                    <a:pt x="370" y="679"/>
                  </a:lnTo>
                  <a:lnTo>
                    <a:pt x="346" y="596"/>
                  </a:lnTo>
                  <a:cubicBezTo>
                    <a:pt x="310" y="489"/>
                    <a:pt x="262" y="382"/>
                    <a:pt x="203" y="298"/>
                  </a:cubicBezTo>
                  <a:lnTo>
                    <a:pt x="203" y="275"/>
                  </a:lnTo>
                  <a:cubicBezTo>
                    <a:pt x="203" y="239"/>
                    <a:pt x="203" y="215"/>
                    <a:pt x="215" y="191"/>
                  </a:cubicBezTo>
                  <a:cubicBezTo>
                    <a:pt x="215" y="179"/>
                    <a:pt x="227" y="167"/>
                    <a:pt x="239" y="144"/>
                  </a:cubicBezTo>
                  <a:cubicBezTo>
                    <a:pt x="251" y="120"/>
                    <a:pt x="251" y="96"/>
                    <a:pt x="239" y="72"/>
                  </a:cubicBezTo>
                  <a:cubicBezTo>
                    <a:pt x="227" y="48"/>
                    <a:pt x="215" y="25"/>
                    <a:pt x="191" y="13"/>
                  </a:cubicBezTo>
                  <a:cubicBezTo>
                    <a:pt x="179" y="13"/>
                    <a:pt x="167" y="1"/>
                    <a:pt x="143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649;p81">
              <a:extLst>
                <a:ext uri="{FF2B5EF4-FFF2-40B4-BE49-F238E27FC236}">
                  <a16:creationId xmlns:a16="http://schemas.microsoft.com/office/drawing/2014/main" id="{51CB35DF-1634-9BBC-C1C2-5CC0BBE212C1}"/>
                </a:ext>
              </a:extLst>
            </p:cNvPr>
            <p:cNvSpPr/>
            <p:nvPr/>
          </p:nvSpPr>
          <p:spPr>
            <a:xfrm>
              <a:off x="2305818" y="3111325"/>
              <a:ext cx="120332" cy="143301"/>
            </a:xfrm>
            <a:custGeom>
              <a:avLst/>
              <a:gdLst/>
              <a:ahLst/>
              <a:cxnLst/>
              <a:rect l="l" t="t" r="r" b="b"/>
              <a:pathLst>
                <a:path w="1645" h="1959" extrusionOk="0">
                  <a:moveTo>
                    <a:pt x="334" y="1"/>
                  </a:moveTo>
                  <a:lnTo>
                    <a:pt x="334" y="13"/>
                  </a:lnTo>
                  <a:cubicBezTo>
                    <a:pt x="310" y="13"/>
                    <a:pt x="287" y="25"/>
                    <a:pt x="275" y="49"/>
                  </a:cubicBezTo>
                  <a:cubicBezTo>
                    <a:pt x="203" y="180"/>
                    <a:pt x="144" y="310"/>
                    <a:pt x="96" y="441"/>
                  </a:cubicBezTo>
                  <a:cubicBezTo>
                    <a:pt x="49" y="584"/>
                    <a:pt x="13" y="715"/>
                    <a:pt x="13" y="858"/>
                  </a:cubicBezTo>
                  <a:cubicBezTo>
                    <a:pt x="1" y="989"/>
                    <a:pt x="25" y="1120"/>
                    <a:pt x="60" y="1239"/>
                  </a:cubicBezTo>
                  <a:cubicBezTo>
                    <a:pt x="96" y="1334"/>
                    <a:pt x="144" y="1442"/>
                    <a:pt x="203" y="1525"/>
                  </a:cubicBezTo>
                  <a:cubicBezTo>
                    <a:pt x="334" y="1680"/>
                    <a:pt x="501" y="1799"/>
                    <a:pt x="680" y="1870"/>
                  </a:cubicBezTo>
                  <a:cubicBezTo>
                    <a:pt x="775" y="1906"/>
                    <a:pt x="882" y="1930"/>
                    <a:pt x="977" y="1942"/>
                  </a:cubicBezTo>
                  <a:cubicBezTo>
                    <a:pt x="1053" y="1950"/>
                    <a:pt x="1123" y="1958"/>
                    <a:pt x="1191" y="1958"/>
                  </a:cubicBezTo>
                  <a:cubicBezTo>
                    <a:pt x="1219" y="1958"/>
                    <a:pt x="1247" y="1957"/>
                    <a:pt x="1275" y="1954"/>
                  </a:cubicBezTo>
                  <a:cubicBezTo>
                    <a:pt x="1358" y="1954"/>
                    <a:pt x="1442" y="1942"/>
                    <a:pt x="1513" y="1930"/>
                  </a:cubicBezTo>
                  <a:cubicBezTo>
                    <a:pt x="1644" y="1908"/>
                    <a:pt x="1615" y="1735"/>
                    <a:pt x="1507" y="1735"/>
                  </a:cubicBezTo>
                  <a:cubicBezTo>
                    <a:pt x="1498" y="1735"/>
                    <a:pt x="1488" y="1736"/>
                    <a:pt x="1477" y="1739"/>
                  </a:cubicBezTo>
                  <a:cubicBezTo>
                    <a:pt x="1430" y="1751"/>
                    <a:pt x="1382" y="1751"/>
                    <a:pt x="1334" y="1763"/>
                  </a:cubicBezTo>
                  <a:cubicBezTo>
                    <a:pt x="1203" y="1763"/>
                    <a:pt x="1084" y="1763"/>
                    <a:pt x="965" y="1739"/>
                  </a:cubicBezTo>
                  <a:cubicBezTo>
                    <a:pt x="858" y="1727"/>
                    <a:pt x="763" y="1692"/>
                    <a:pt x="668" y="1656"/>
                  </a:cubicBezTo>
                  <a:cubicBezTo>
                    <a:pt x="596" y="1620"/>
                    <a:pt x="525" y="1573"/>
                    <a:pt x="465" y="1525"/>
                  </a:cubicBezTo>
                  <a:cubicBezTo>
                    <a:pt x="418" y="1477"/>
                    <a:pt x="370" y="1430"/>
                    <a:pt x="334" y="1382"/>
                  </a:cubicBezTo>
                  <a:cubicBezTo>
                    <a:pt x="299" y="1323"/>
                    <a:pt x="275" y="1275"/>
                    <a:pt x="251" y="1215"/>
                  </a:cubicBezTo>
                  <a:cubicBezTo>
                    <a:pt x="227" y="1132"/>
                    <a:pt x="215" y="1061"/>
                    <a:pt x="203" y="977"/>
                  </a:cubicBezTo>
                  <a:cubicBezTo>
                    <a:pt x="203" y="894"/>
                    <a:pt x="203" y="811"/>
                    <a:pt x="215" y="727"/>
                  </a:cubicBezTo>
                  <a:cubicBezTo>
                    <a:pt x="251" y="572"/>
                    <a:pt x="299" y="418"/>
                    <a:pt x="370" y="275"/>
                  </a:cubicBezTo>
                  <a:lnTo>
                    <a:pt x="430" y="144"/>
                  </a:lnTo>
                  <a:cubicBezTo>
                    <a:pt x="441" y="132"/>
                    <a:pt x="453" y="96"/>
                    <a:pt x="441" y="72"/>
                  </a:cubicBezTo>
                  <a:cubicBezTo>
                    <a:pt x="441" y="49"/>
                    <a:pt x="430" y="25"/>
                    <a:pt x="406" y="13"/>
                  </a:cubicBezTo>
                  <a:cubicBezTo>
                    <a:pt x="382" y="1"/>
                    <a:pt x="370" y="1"/>
                    <a:pt x="346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650;p81">
              <a:extLst>
                <a:ext uri="{FF2B5EF4-FFF2-40B4-BE49-F238E27FC236}">
                  <a16:creationId xmlns:a16="http://schemas.microsoft.com/office/drawing/2014/main" id="{49BC4902-CC01-A80C-C4DC-48CDB521E5B8}"/>
                </a:ext>
              </a:extLst>
            </p:cNvPr>
            <p:cNvSpPr/>
            <p:nvPr/>
          </p:nvSpPr>
          <p:spPr>
            <a:xfrm>
              <a:off x="2395574" y="3236777"/>
              <a:ext cx="24432" cy="14849"/>
            </a:xfrm>
            <a:custGeom>
              <a:avLst/>
              <a:gdLst/>
              <a:ahLst/>
              <a:cxnLst/>
              <a:rect l="l" t="t" r="r" b="b"/>
              <a:pathLst>
                <a:path w="334" h="203" extrusionOk="0">
                  <a:moveTo>
                    <a:pt x="238" y="0"/>
                  </a:moveTo>
                  <a:cubicBezTo>
                    <a:pt x="191" y="0"/>
                    <a:pt x="143" y="0"/>
                    <a:pt x="96" y="12"/>
                  </a:cubicBezTo>
                  <a:cubicBezTo>
                    <a:pt x="72" y="12"/>
                    <a:pt x="48" y="24"/>
                    <a:pt x="24" y="36"/>
                  </a:cubicBezTo>
                  <a:cubicBezTo>
                    <a:pt x="12" y="48"/>
                    <a:pt x="0" y="72"/>
                    <a:pt x="0" y="108"/>
                  </a:cubicBezTo>
                  <a:cubicBezTo>
                    <a:pt x="0" y="131"/>
                    <a:pt x="0" y="155"/>
                    <a:pt x="24" y="179"/>
                  </a:cubicBezTo>
                  <a:cubicBezTo>
                    <a:pt x="36" y="191"/>
                    <a:pt x="60" y="203"/>
                    <a:pt x="84" y="203"/>
                  </a:cubicBezTo>
                  <a:lnTo>
                    <a:pt x="226" y="203"/>
                  </a:lnTo>
                  <a:cubicBezTo>
                    <a:pt x="250" y="203"/>
                    <a:pt x="274" y="191"/>
                    <a:pt x="298" y="179"/>
                  </a:cubicBezTo>
                  <a:cubicBezTo>
                    <a:pt x="310" y="155"/>
                    <a:pt x="322" y="131"/>
                    <a:pt x="322" y="108"/>
                  </a:cubicBezTo>
                  <a:cubicBezTo>
                    <a:pt x="334" y="48"/>
                    <a:pt x="286" y="0"/>
                    <a:pt x="238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651;p81">
              <a:extLst>
                <a:ext uri="{FF2B5EF4-FFF2-40B4-BE49-F238E27FC236}">
                  <a16:creationId xmlns:a16="http://schemas.microsoft.com/office/drawing/2014/main" id="{99480503-649D-6C31-8C1D-F75BF7086B77}"/>
                </a:ext>
              </a:extLst>
            </p:cNvPr>
            <p:cNvSpPr/>
            <p:nvPr/>
          </p:nvSpPr>
          <p:spPr>
            <a:xfrm>
              <a:off x="2385113" y="3236777"/>
              <a:ext cx="42720" cy="16605"/>
            </a:xfrm>
            <a:custGeom>
              <a:avLst/>
              <a:gdLst/>
              <a:ahLst/>
              <a:cxnLst/>
              <a:rect l="l" t="t" r="r" b="b"/>
              <a:pathLst>
                <a:path w="584" h="227" extrusionOk="0">
                  <a:moveTo>
                    <a:pt x="465" y="0"/>
                  </a:moveTo>
                  <a:lnTo>
                    <a:pt x="465" y="12"/>
                  </a:lnTo>
                  <a:cubicBezTo>
                    <a:pt x="393" y="24"/>
                    <a:pt x="322" y="24"/>
                    <a:pt x="250" y="36"/>
                  </a:cubicBezTo>
                  <a:lnTo>
                    <a:pt x="143" y="36"/>
                  </a:lnTo>
                  <a:cubicBezTo>
                    <a:pt x="108" y="36"/>
                    <a:pt x="84" y="36"/>
                    <a:pt x="72" y="60"/>
                  </a:cubicBezTo>
                  <a:cubicBezTo>
                    <a:pt x="0" y="119"/>
                    <a:pt x="36" y="227"/>
                    <a:pt x="131" y="227"/>
                  </a:cubicBezTo>
                  <a:cubicBezTo>
                    <a:pt x="250" y="227"/>
                    <a:pt x="381" y="215"/>
                    <a:pt x="500" y="191"/>
                  </a:cubicBezTo>
                  <a:cubicBezTo>
                    <a:pt x="548" y="179"/>
                    <a:pt x="584" y="131"/>
                    <a:pt x="572" y="72"/>
                  </a:cubicBezTo>
                  <a:cubicBezTo>
                    <a:pt x="572" y="48"/>
                    <a:pt x="548" y="36"/>
                    <a:pt x="536" y="12"/>
                  </a:cubicBezTo>
                  <a:cubicBezTo>
                    <a:pt x="512" y="0"/>
                    <a:pt x="500" y="0"/>
                    <a:pt x="477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652;p81">
              <a:extLst>
                <a:ext uri="{FF2B5EF4-FFF2-40B4-BE49-F238E27FC236}">
                  <a16:creationId xmlns:a16="http://schemas.microsoft.com/office/drawing/2014/main" id="{7A4BFA82-DA27-0DF1-8018-81A59AE42B05}"/>
                </a:ext>
              </a:extLst>
            </p:cNvPr>
            <p:cNvSpPr/>
            <p:nvPr/>
          </p:nvSpPr>
          <p:spPr>
            <a:xfrm>
              <a:off x="2383358" y="3238167"/>
              <a:ext cx="40159" cy="16093"/>
            </a:xfrm>
            <a:custGeom>
              <a:avLst/>
              <a:gdLst/>
              <a:ahLst/>
              <a:cxnLst/>
              <a:rect l="l" t="t" r="r" b="b"/>
              <a:pathLst>
                <a:path w="549" h="220" extrusionOk="0">
                  <a:moveTo>
                    <a:pt x="460" y="0"/>
                  </a:moveTo>
                  <a:cubicBezTo>
                    <a:pt x="454" y="0"/>
                    <a:pt x="448" y="2"/>
                    <a:pt x="441" y="5"/>
                  </a:cubicBezTo>
                  <a:lnTo>
                    <a:pt x="429" y="5"/>
                  </a:lnTo>
                  <a:cubicBezTo>
                    <a:pt x="358" y="5"/>
                    <a:pt x="298" y="17"/>
                    <a:pt x="239" y="29"/>
                  </a:cubicBezTo>
                  <a:lnTo>
                    <a:pt x="108" y="29"/>
                  </a:lnTo>
                  <a:cubicBezTo>
                    <a:pt x="103" y="28"/>
                    <a:pt x="98" y="27"/>
                    <a:pt x="93" y="27"/>
                  </a:cubicBezTo>
                  <a:cubicBezTo>
                    <a:pt x="51" y="27"/>
                    <a:pt x="12" y="70"/>
                    <a:pt x="12" y="112"/>
                  </a:cubicBezTo>
                  <a:cubicBezTo>
                    <a:pt x="1" y="172"/>
                    <a:pt x="48" y="220"/>
                    <a:pt x="96" y="220"/>
                  </a:cubicBezTo>
                  <a:cubicBezTo>
                    <a:pt x="227" y="220"/>
                    <a:pt x="346" y="208"/>
                    <a:pt x="465" y="196"/>
                  </a:cubicBezTo>
                  <a:cubicBezTo>
                    <a:pt x="513" y="184"/>
                    <a:pt x="548" y="124"/>
                    <a:pt x="536" y="77"/>
                  </a:cubicBezTo>
                  <a:cubicBezTo>
                    <a:pt x="536" y="53"/>
                    <a:pt x="513" y="29"/>
                    <a:pt x="501" y="17"/>
                  </a:cubicBezTo>
                  <a:cubicBezTo>
                    <a:pt x="484" y="9"/>
                    <a:pt x="473" y="0"/>
                    <a:pt x="460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653;p81">
              <a:extLst>
                <a:ext uri="{FF2B5EF4-FFF2-40B4-BE49-F238E27FC236}">
                  <a16:creationId xmlns:a16="http://schemas.microsoft.com/office/drawing/2014/main" id="{1E9C3B3C-AEEC-ABB5-93CA-11124E6399D7}"/>
                </a:ext>
              </a:extLst>
            </p:cNvPr>
            <p:cNvSpPr/>
            <p:nvPr/>
          </p:nvSpPr>
          <p:spPr>
            <a:xfrm>
              <a:off x="2386869" y="3236704"/>
              <a:ext cx="46816" cy="16678"/>
            </a:xfrm>
            <a:custGeom>
              <a:avLst/>
              <a:gdLst/>
              <a:ahLst/>
              <a:cxnLst/>
              <a:rect l="l" t="t" r="r" b="b"/>
              <a:pathLst>
                <a:path w="640" h="228" extrusionOk="0">
                  <a:moveTo>
                    <a:pt x="500" y="1"/>
                  </a:moveTo>
                  <a:cubicBezTo>
                    <a:pt x="496" y="1"/>
                    <a:pt x="492" y="1"/>
                    <a:pt x="488" y="1"/>
                  </a:cubicBezTo>
                  <a:lnTo>
                    <a:pt x="476" y="1"/>
                  </a:lnTo>
                  <a:lnTo>
                    <a:pt x="476" y="13"/>
                  </a:lnTo>
                  <a:cubicBezTo>
                    <a:pt x="381" y="25"/>
                    <a:pt x="298" y="25"/>
                    <a:pt x="215" y="37"/>
                  </a:cubicBezTo>
                  <a:lnTo>
                    <a:pt x="107" y="37"/>
                  </a:lnTo>
                  <a:cubicBezTo>
                    <a:pt x="84" y="37"/>
                    <a:pt x="60" y="49"/>
                    <a:pt x="36" y="61"/>
                  </a:cubicBezTo>
                  <a:cubicBezTo>
                    <a:pt x="24" y="73"/>
                    <a:pt x="12" y="109"/>
                    <a:pt x="0" y="132"/>
                  </a:cubicBezTo>
                  <a:cubicBezTo>
                    <a:pt x="0" y="180"/>
                    <a:pt x="48" y="228"/>
                    <a:pt x="95" y="228"/>
                  </a:cubicBezTo>
                  <a:cubicBezTo>
                    <a:pt x="238" y="228"/>
                    <a:pt x="369" y="216"/>
                    <a:pt x="512" y="192"/>
                  </a:cubicBezTo>
                  <a:cubicBezTo>
                    <a:pt x="639" y="180"/>
                    <a:pt x="621" y="1"/>
                    <a:pt x="500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654;p81">
              <a:extLst>
                <a:ext uri="{FF2B5EF4-FFF2-40B4-BE49-F238E27FC236}">
                  <a16:creationId xmlns:a16="http://schemas.microsoft.com/office/drawing/2014/main" id="{B81B5DD8-FC76-3429-B2ED-3BB702D2DE6F}"/>
                </a:ext>
              </a:extLst>
            </p:cNvPr>
            <p:cNvSpPr/>
            <p:nvPr/>
          </p:nvSpPr>
          <p:spPr>
            <a:xfrm>
              <a:off x="2306696" y="3050391"/>
              <a:ext cx="63640" cy="136790"/>
            </a:xfrm>
            <a:custGeom>
              <a:avLst/>
              <a:gdLst/>
              <a:ahLst/>
              <a:cxnLst/>
              <a:rect l="l" t="t" r="r" b="b"/>
              <a:pathLst>
                <a:path w="870" h="1870" extrusionOk="0">
                  <a:moveTo>
                    <a:pt x="715" y="0"/>
                  </a:moveTo>
                  <a:cubicBezTo>
                    <a:pt x="691" y="12"/>
                    <a:pt x="656" y="36"/>
                    <a:pt x="632" y="48"/>
                  </a:cubicBezTo>
                  <a:cubicBezTo>
                    <a:pt x="608" y="72"/>
                    <a:pt x="584" y="96"/>
                    <a:pt x="560" y="120"/>
                  </a:cubicBezTo>
                  <a:cubicBezTo>
                    <a:pt x="513" y="179"/>
                    <a:pt x="465" y="239"/>
                    <a:pt x="429" y="310"/>
                  </a:cubicBezTo>
                  <a:cubicBezTo>
                    <a:pt x="358" y="441"/>
                    <a:pt x="298" y="572"/>
                    <a:pt x="239" y="715"/>
                  </a:cubicBezTo>
                  <a:cubicBezTo>
                    <a:pt x="215" y="774"/>
                    <a:pt x="203" y="834"/>
                    <a:pt x="179" y="882"/>
                  </a:cubicBezTo>
                  <a:cubicBezTo>
                    <a:pt x="132" y="989"/>
                    <a:pt x="108" y="1084"/>
                    <a:pt x="84" y="1179"/>
                  </a:cubicBezTo>
                  <a:cubicBezTo>
                    <a:pt x="25" y="1382"/>
                    <a:pt x="1" y="1584"/>
                    <a:pt x="13" y="1775"/>
                  </a:cubicBezTo>
                  <a:cubicBezTo>
                    <a:pt x="13" y="1834"/>
                    <a:pt x="72" y="1870"/>
                    <a:pt x="120" y="1870"/>
                  </a:cubicBezTo>
                  <a:cubicBezTo>
                    <a:pt x="144" y="1858"/>
                    <a:pt x="168" y="1846"/>
                    <a:pt x="191" y="1822"/>
                  </a:cubicBezTo>
                  <a:cubicBezTo>
                    <a:pt x="203" y="1810"/>
                    <a:pt x="203" y="1775"/>
                    <a:pt x="203" y="1751"/>
                  </a:cubicBezTo>
                  <a:lnTo>
                    <a:pt x="203" y="1703"/>
                  </a:lnTo>
                  <a:cubicBezTo>
                    <a:pt x="203" y="1524"/>
                    <a:pt x="239" y="1358"/>
                    <a:pt x="275" y="1191"/>
                  </a:cubicBezTo>
                  <a:cubicBezTo>
                    <a:pt x="275" y="1203"/>
                    <a:pt x="275" y="1203"/>
                    <a:pt x="275" y="1215"/>
                  </a:cubicBezTo>
                  <a:cubicBezTo>
                    <a:pt x="322" y="1072"/>
                    <a:pt x="370" y="929"/>
                    <a:pt x="429" y="786"/>
                  </a:cubicBezTo>
                  <a:cubicBezTo>
                    <a:pt x="477" y="655"/>
                    <a:pt x="537" y="524"/>
                    <a:pt x="608" y="405"/>
                  </a:cubicBezTo>
                  <a:cubicBezTo>
                    <a:pt x="644" y="346"/>
                    <a:pt x="679" y="286"/>
                    <a:pt x="727" y="239"/>
                  </a:cubicBezTo>
                  <a:cubicBezTo>
                    <a:pt x="751" y="215"/>
                    <a:pt x="775" y="191"/>
                    <a:pt x="799" y="179"/>
                  </a:cubicBezTo>
                  <a:cubicBezTo>
                    <a:pt x="846" y="155"/>
                    <a:pt x="870" y="108"/>
                    <a:pt x="846" y="60"/>
                  </a:cubicBezTo>
                  <a:cubicBezTo>
                    <a:pt x="834" y="36"/>
                    <a:pt x="822" y="12"/>
                    <a:pt x="799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655;p81">
              <a:extLst>
                <a:ext uri="{FF2B5EF4-FFF2-40B4-BE49-F238E27FC236}">
                  <a16:creationId xmlns:a16="http://schemas.microsoft.com/office/drawing/2014/main" id="{5251A6C6-D1CC-530A-F380-C09CD762DECB}"/>
                </a:ext>
              </a:extLst>
            </p:cNvPr>
            <p:cNvSpPr/>
            <p:nvPr/>
          </p:nvSpPr>
          <p:spPr>
            <a:xfrm>
              <a:off x="2497473" y="4376816"/>
              <a:ext cx="303134" cy="196920"/>
            </a:xfrm>
            <a:custGeom>
              <a:avLst/>
              <a:gdLst/>
              <a:ahLst/>
              <a:cxnLst/>
              <a:rect l="l" t="t" r="r" b="b"/>
              <a:pathLst>
                <a:path w="4144" h="2692" extrusionOk="0">
                  <a:moveTo>
                    <a:pt x="1905" y="1"/>
                  </a:moveTo>
                  <a:cubicBezTo>
                    <a:pt x="1893" y="13"/>
                    <a:pt x="1893" y="24"/>
                    <a:pt x="1893" y="36"/>
                  </a:cubicBezTo>
                  <a:cubicBezTo>
                    <a:pt x="1870" y="179"/>
                    <a:pt x="1846" y="322"/>
                    <a:pt x="1810" y="465"/>
                  </a:cubicBezTo>
                  <a:cubicBezTo>
                    <a:pt x="1774" y="608"/>
                    <a:pt x="1727" y="739"/>
                    <a:pt x="1679" y="882"/>
                  </a:cubicBezTo>
                  <a:lnTo>
                    <a:pt x="1631" y="882"/>
                  </a:lnTo>
                  <a:lnTo>
                    <a:pt x="1548" y="870"/>
                  </a:lnTo>
                  <a:cubicBezTo>
                    <a:pt x="1489" y="858"/>
                    <a:pt x="1405" y="846"/>
                    <a:pt x="1322" y="834"/>
                  </a:cubicBezTo>
                  <a:lnTo>
                    <a:pt x="1239" y="810"/>
                  </a:lnTo>
                  <a:lnTo>
                    <a:pt x="1084" y="786"/>
                  </a:lnTo>
                  <a:cubicBezTo>
                    <a:pt x="989" y="763"/>
                    <a:pt x="917" y="751"/>
                    <a:pt x="834" y="751"/>
                  </a:cubicBezTo>
                  <a:cubicBezTo>
                    <a:pt x="750" y="727"/>
                    <a:pt x="655" y="727"/>
                    <a:pt x="572" y="727"/>
                  </a:cubicBezTo>
                  <a:cubicBezTo>
                    <a:pt x="559" y="726"/>
                    <a:pt x="546" y="725"/>
                    <a:pt x="533" y="725"/>
                  </a:cubicBezTo>
                  <a:cubicBezTo>
                    <a:pt x="391" y="725"/>
                    <a:pt x="252" y="784"/>
                    <a:pt x="143" y="882"/>
                  </a:cubicBezTo>
                  <a:cubicBezTo>
                    <a:pt x="60" y="965"/>
                    <a:pt x="0" y="1084"/>
                    <a:pt x="0" y="1215"/>
                  </a:cubicBezTo>
                  <a:cubicBezTo>
                    <a:pt x="12" y="1322"/>
                    <a:pt x="48" y="1429"/>
                    <a:pt x="107" y="1525"/>
                  </a:cubicBezTo>
                  <a:cubicBezTo>
                    <a:pt x="155" y="1584"/>
                    <a:pt x="191" y="1644"/>
                    <a:pt x="250" y="1691"/>
                  </a:cubicBezTo>
                  <a:cubicBezTo>
                    <a:pt x="286" y="1727"/>
                    <a:pt x="322" y="1763"/>
                    <a:pt x="369" y="1799"/>
                  </a:cubicBezTo>
                  <a:cubicBezTo>
                    <a:pt x="596" y="1977"/>
                    <a:pt x="858" y="2132"/>
                    <a:pt x="1119" y="2251"/>
                  </a:cubicBezTo>
                  <a:cubicBezTo>
                    <a:pt x="1346" y="2358"/>
                    <a:pt x="1584" y="2453"/>
                    <a:pt x="1822" y="2525"/>
                  </a:cubicBezTo>
                  <a:cubicBezTo>
                    <a:pt x="1941" y="2561"/>
                    <a:pt x="2072" y="2596"/>
                    <a:pt x="2203" y="2620"/>
                  </a:cubicBezTo>
                  <a:cubicBezTo>
                    <a:pt x="2393" y="2668"/>
                    <a:pt x="2596" y="2691"/>
                    <a:pt x="2798" y="2691"/>
                  </a:cubicBezTo>
                  <a:cubicBezTo>
                    <a:pt x="2977" y="2691"/>
                    <a:pt x="3167" y="2656"/>
                    <a:pt x="3334" y="2572"/>
                  </a:cubicBezTo>
                  <a:cubicBezTo>
                    <a:pt x="3513" y="2489"/>
                    <a:pt x="3644" y="2358"/>
                    <a:pt x="3739" y="2180"/>
                  </a:cubicBezTo>
                  <a:cubicBezTo>
                    <a:pt x="3786" y="2072"/>
                    <a:pt x="3834" y="1965"/>
                    <a:pt x="3870" y="1858"/>
                  </a:cubicBezTo>
                  <a:cubicBezTo>
                    <a:pt x="3906" y="1739"/>
                    <a:pt x="3929" y="1632"/>
                    <a:pt x="3965" y="1501"/>
                  </a:cubicBezTo>
                  <a:cubicBezTo>
                    <a:pt x="4001" y="1382"/>
                    <a:pt x="4037" y="1239"/>
                    <a:pt x="4060" y="1120"/>
                  </a:cubicBezTo>
                  <a:cubicBezTo>
                    <a:pt x="4084" y="1013"/>
                    <a:pt x="4108" y="906"/>
                    <a:pt x="4132" y="786"/>
                  </a:cubicBezTo>
                  <a:cubicBezTo>
                    <a:pt x="4132" y="786"/>
                    <a:pt x="4132" y="775"/>
                    <a:pt x="4132" y="775"/>
                  </a:cubicBezTo>
                  <a:cubicBezTo>
                    <a:pt x="4132" y="763"/>
                    <a:pt x="4132" y="739"/>
                    <a:pt x="4132" y="727"/>
                  </a:cubicBezTo>
                  <a:lnTo>
                    <a:pt x="4144" y="715"/>
                  </a:lnTo>
                  <a:cubicBezTo>
                    <a:pt x="4132" y="703"/>
                    <a:pt x="4132" y="691"/>
                    <a:pt x="4132" y="691"/>
                  </a:cubicBezTo>
                  <a:cubicBezTo>
                    <a:pt x="3989" y="727"/>
                    <a:pt x="3846" y="751"/>
                    <a:pt x="3703" y="751"/>
                  </a:cubicBezTo>
                  <a:cubicBezTo>
                    <a:pt x="3525" y="739"/>
                    <a:pt x="3346" y="727"/>
                    <a:pt x="3179" y="679"/>
                  </a:cubicBezTo>
                  <a:cubicBezTo>
                    <a:pt x="3001" y="644"/>
                    <a:pt x="2822" y="584"/>
                    <a:pt x="2643" y="513"/>
                  </a:cubicBezTo>
                  <a:cubicBezTo>
                    <a:pt x="2489" y="441"/>
                    <a:pt x="2322" y="358"/>
                    <a:pt x="2179" y="251"/>
                  </a:cubicBezTo>
                  <a:cubicBezTo>
                    <a:pt x="2084" y="179"/>
                    <a:pt x="2001" y="108"/>
                    <a:pt x="1917" y="24"/>
                  </a:cubicBezTo>
                  <a:lnTo>
                    <a:pt x="19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656;p81">
              <a:extLst>
                <a:ext uri="{FF2B5EF4-FFF2-40B4-BE49-F238E27FC236}">
                  <a16:creationId xmlns:a16="http://schemas.microsoft.com/office/drawing/2014/main" id="{79C7FE03-1DBB-7126-FD57-3D36104DC33D}"/>
                </a:ext>
              </a:extLst>
            </p:cNvPr>
            <p:cNvSpPr/>
            <p:nvPr/>
          </p:nvSpPr>
          <p:spPr>
            <a:xfrm>
              <a:off x="2621975" y="4397371"/>
              <a:ext cx="41037" cy="27431"/>
            </a:xfrm>
            <a:custGeom>
              <a:avLst/>
              <a:gdLst/>
              <a:ahLst/>
              <a:cxnLst/>
              <a:rect l="l" t="t" r="r" b="b"/>
              <a:pathLst>
                <a:path w="561" h="375" extrusionOk="0">
                  <a:moveTo>
                    <a:pt x="76" y="0"/>
                  </a:moveTo>
                  <a:cubicBezTo>
                    <a:pt x="59" y="0"/>
                    <a:pt x="45" y="9"/>
                    <a:pt x="37" y="17"/>
                  </a:cubicBezTo>
                  <a:cubicBezTo>
                    <a:pt x="1" y="41"/>
                    <a:pt x="1" y="101"/>
                    <a:pt x="25" y="136"/>
                  </a:cubicBezTo>
                  <a:cubicBezTo>
                    <a:pt x="49" y="160"/>
                    <a:pt x="84" y="196"/>
                    <a:pt x="120" y="220"/>
                  </a:cubicBezTo>
                  <a:cubicBezTo>
                    <a:pt x="156" y="244"/>
                    <a:pt x="191" y="267"/>
                    <a:pt x="227" y="291"/>
                  </a:cubicBezTo>
                  <a:cubicBezTo>
                    <a:pt x="299" y="327"/>
                    <a:pt x="370" y="351"/>
                    <a:pt x="453" y="375"/>
                  </a:cubicBezTo>
                  <a:lnTo>
                    <a:pt x="513" y="375"/>
                  </a:lnTo>
                  <a:cubicBezTo>
                    <a:pt x="525" y="363"/>
                    <a:pt x="549" y="339"/>
                    <a:pt x="549" y="327"/>
                  </a:cubicBezTo>
                  <a:cubicBezTo>
                    <a:pt x="560" y="303"/>
                    <a:pt x="560" y="279"/>
                    <a:pt x="549" y="267"/>
                  </a:cubicBezTo>
                  <a:lnTo>
                    <a:pt x="560" y="255"/>
                  </a:lnTo>
                  <a:cubicBezTo>
                    <a:pt x="549" y="255"/>
                    <a:pt x="549" y="244"/>
                    <a:pt x="537" y="232"/>
                  </a:cubicBezTo>
                  <a:cubicBezTo>
                    <a:pt x="537" y="232"/>
                    <a:pt x="525" y="220"/>
                    <a:pt x="513" y="220"/>
                  </a:cubicBezTo>
                  <a:cubicBezTo>
                    <a:pt x="430" y="196"/>
                    <a:pt x="358" y="172"/>
                    <a:pt x="287" y="136"/>
                  </a:cubicBezTo>
                  <a:cubicBezTo>
                    <a:pt x="239" y="113"/>
                    <a:pt x="203" y="77"/>
                    <a:pt x="168" y="41"/>
                  </a:cubicBezTo>
                  <a:lnTo>
                    <a:pt x="156" y="29"/>
                  </a:lnTo>
                  <a:cubicBezTo>
                    <a:pt x="132" y="17"/>
                    <a:pt x="120" y="5"/>
                    <a:pt x="96" y="5"/>
                  </a:cubicBezTo>
                  <a:cubicBezTo>
                    <a:pt x="89" y="2"/>
                    <a:pt x="82" y="0"/>
                    <a:pt x="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657;p81">
              <a:extLst>
                <a:ext uri="{FF2B5EF4-FFF2-40B4-BE49-F238E27FC236}">
                  <a16:creationId xmlns:a16="http://schemas.microsoft.com/office/drawing/2014/main" id="{F5905FBE-2710-A25F-9C7A-16E9BD3A6927}"/>
                </a:ext>
              </a:extLst>
            </p:cNvPr>
            <p:cNvSpPr/>
            <p:nvPr/>
          </p:nvSpPr>
          <p:spPr>
            <a:xfrm>
              <a:off x="2612538" y="4419609"/>
              <a:ext cx="44402" cy="25895"/>
            </a:xfrm>
            <a:custGeom>
              <a:avLst/>
              <a:gdLst/>
              <a:ahLst/>
              <a:cxnLst/>
              <a:rect l="l" t="t" r="r" b="b"/>
              <a:pathLst>
                <a:path w="607" h="354" extrusionOk="0">
                  <a:moveTo>
                    <a:pt x="121" y="0"/>
                  </a:moveTo>
                  <a:cubicBezTo>
                    <a:pt x="48" y="0"/>
                    <a:pt x="0" y="92"/>
                    <a:pt x="70" y="142"/>
                  </a:cubicBezTo>
                  <a:cubicBezTo>
                    <a:pt x="189" y="237"/>
                    <a:pt x="332" y="309"/>
                    <a:pt x="487" y="344"/>
                  </a:cubicBezTo>
                  <a:cubicBezTo>
                    <a:pt x="499" y="350"/>
                    <a:pt x="508" y="353"/>
                    <a:pt x="517" y="353"/>
                  </a:cubicBezTo>
                  <a:cubicBezTo>
                    <a:pt x="526" y="353"/>
                    <a:pt x="535" y="350"/>
                    <a:pt x="547" y="344"/>
                  </a:cubicBezTo>
                  <a:cubicBezTo>
                    <a:pt x="570" y="344"/>
                    <a:pt x="582" y="321"/>
                    <a:pt x="594" y="309"/>
                  </a:cubicBezTo>
                  <a:lnTo>
                    <a:pt x="594" y="297"/>
                  </a:lnTo>
                  <a:cubicBezTo>
                    <a:pt x="606" y="273"/>
                    <a:pt x="594" y="237"/>
                    <a:pt x="570" y="213"/>
                  </a:cubicBezTo>
                  <a:cubicBezTo>
                    <a:pt x="559" y="201"/>
                    <a:pt x="559" y="201"/>
                    <a:pt x="547" y="201"/>
                  </a:cubicBezTo>
                  <a:cubicBezTo>
                    <a:pt x="451" y="166"/>
                    <a:pt x="368" y="142"/>
                    <a:pt x="297" y="94"/>
                  </a:cubicBezTo>
                  <a:cubicBezTo>
                    <a:pt x="249" y="71"/>
                    <a:pt x="201" y="47"/>
                    <a:pt x="166" y="11"/>
                  </a:cubicBezTo>
                  <a:cubicBezTo>
                    <a:pt x="150" y="3"/>
                    <a:pt x="135" y="0"/>
                    <a:pt x="1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658;p81">
              <a:extLst>
                <a:ext uri="{FF2B5EF4-FFF2-40B4-BE49-F238E27FC236}">
                  <a16:creationId xmlns:a16="http://schemas.microsoft.com/office/drawing/2014/main" id="{65F4F788-7F22-2836-55BC-41041860D18F}"/>
                </a:ext>
              </a:extLst>
            </p:cNvPr>
            <p:cNvSpPr/>
            <p:nvPr/>
          </p:nvSpPr>
          <p:spPr>
            <a:xfrm>
              <a:off x="2604565" y="4433873"/>
              <a:ext cx="34966" cy="32698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97" y="1"/>
                  </a:moveTo>
                  <a:cubicBezTo>
                    <a:pt x="78" y="1"/>
                    <a:pt x="60" y="6"/>
                    <a:pt x="48" y="18"/>
                  </a:cubicBezTo>
                  <a:cubicBezTo>
                    <a:pt x="13" y="54"/>
                    <a:pt x="1" y="102"/>
                    <a:pt x="36" y="137"/>
                  </a:cubicBezTo>
                  <a:cubicBezTo>
                    <a:pt x="108" y="257"/>
                    <a:pt x="203" y="352"/>
                    <a:pt x="322" y="435"/>
                  </a:cubicBezTo>
                  <a:cubicBezTo>
                    <a:pt x="336" y="443"/>
                    <a:pt x="349" y="446"/>
                    <a:pt x="362" y="446"/>
                  </a:cubicBezTo>
                  <a:cubicBezTo>
                    <a:pt x="428" y="446"/>
                    <a:pt x="477" y="354"/>
                    <a:pt x="417" y="304"/>
                  </a:cubicBezTo>
                  <a:cubicBezTo>
                    <a:pt x="382" y="280"/>
                    <a:pt x="346" y="257"/>
                    <a:pt x="322" y="233"/>
                  </a:cubicBezTo>
                  <a:cubicBezTo>
                    <a:pt x="263" y="173"/>
                    <a:pt x="203" y="102"/>
                    <a:pt x="156" y="42"/>
                  </a:cubicBezTo>
                  <a:lnTo>
                    <a:pt x="156" y="30"/>
                  </a:lnTo>
                  <a:lnTo>
                    <a:pt x="156" y="18"/>
                  </a:lnTo>
                  <a:cubicBezTo>
                    <a:pt x="138" y="6"/>
                    <a:pt x="117" y="1"/>
                    <a:pt x="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659;p81">
              <a:extLst>
                <a:ext uri="{FF2B5EF4-FFF2-40B4-BE49-F238E27FC236}">
                  <a16:creationId xmlns:a16="http://schemas.microsoft.com/office/drawing/2014/main" id="{099CE48C-E8E5-6008-3BEC-CBBE3460F1B4}"/>
                </a:ext>
              </a:extLst>
            </p:cNvPr>
            <p:cNvSpPr/>
            <p:nvPr/>
          </p:nvSpPr>
          <p:spPr>
            <a:xfrm>
              <a:off x="3356186" y="4246171"/>
              <a:ext cx="220474" cy="288650"/>
            </a:xfrm>
            <a:custGeom>
              <a:avLst/>
              <a:gdLst/>
              <a:ahLst/>
              <a:cxnLst/>
              <a:rect l="l" t="t" r="r" b="b"/>
              <a:pathLst>
                <a:path w="3014" h="3946" extrusionOk="0">
                  <a:moveTo>
                    <a:pt x="1751" y="1"/>
                  </a:moveTo>
                  <a:lnTo>
                    <a:pt x="1763" y="13"/>
                  </a:lnTo>
                  <a:lnTo>
                    <a:pt x="1739" y="13"/>
                  </a:lnTo>
                  <a:cubicBezTo>
                    <a:pt x="1703" y="156"/>
                    <a:pt x="1656" y="286"/>
                    <a:pt x="1584" y="417"/>
                  </a:cubicBezTo>
                  <a:cubicBezTo>
                    <a:pt x="1501" y="572"/>
                    <a:pt x="1406" y="715"/>
                    <a:pt x="1287" y="846"/>
                  </a:cubicBezTo>
                  <a:cubicBezTo>
                    <a:pt x="1168" y="989"/>
                    <a:pt x="1037" y="1120"/>
                    <a:pt x="894" y="1239"/>
                  </a:cubicBezTo>
                  <a:cubicBezTo>
                    <a:pt x="751" y="1358"/>
                    <a:pt x="608" y="1453"/>
                    <a:pt x="453" y="1537"/>
                  </a:cubicBezTo>
                  <a:cubicBezTo>
                    <a:pt x="346" y="1596"/>
                    <a:pt x="227" y="1632"/>
                    <a:pt x="120" y="1668"/>
                  </a:cubicBezTo>
                  <a:lnTo>
                    <a:pt x="96" y="1668"/>
                  </a:lnTo>
                  <a:cubicBezTo>
                    <a:pt x="108" y="1668"/>
                    <a:pt x="108" y="1680"/>
                    <a:pt x="120" y="1691"/>
                  </a:cubicBezTo>
                  <a:cubicBezTo>
                    <a:pt x="239" y="1775"/>
                    <a:pt x="358" y="1858"/>
                    <a:pt x="465" y="1965"/>
                  </a:cubicBezTo>
                  <a:cubicBezTo>
                    <a:pt x="572" y="2061"/>
                    <a:pt x="668" y="2156"/>
                    <a:pt x="763" y="2275"/>
                  </a:cubicBezTo>
                  <a:lnTo>
                    <a:pt x="739" y="2311"/>
                  </a:lnTo>
                  <a:lnTo>
                    <a:pt x="691" y="2370"/>
                  </a:lnTo>
                  <a:cubicBezTo>
                    <a:pt x="644" y="2430"/>
                    <a:pt x="596" y="2489"/>
                    <a:pt x="537" y="2561"/>
                  </a:cubicBezTo>
                  <a:lnTo>
                    <a:pt x="489" y="2632"/>
                  </a:lnTo>
                  <a:cubicBezTo>
                    <a:pt x="453" y="2668"/>
                    <a:pt x="429" y="2703"/>
                    <a:pt x="394" y="2739"/>
                  </a:cubicBezTo>
                  <a:cubicBezTo>
                    <a:pt x="334" y="2823"/>
                    <a:pt x="287" y="2882"/>
                    <a:pt x="251" y="2942"/>
                  </a:cubicBezTo>
                  <a:cubicBezTo>
                    <a:pt x="191" y="3013"/>
                    <a:pt x="144" y="3096"/>
                    <a:pt x="108" y="3168"/>
                  </a:cubicBezTo>
                  <a:cubicBezTo>
                    <a:pt x="25" y="3311"/>
                    <a:pt x="1" y="3465"/>
                    <a:pt x="37" y="3620"/>
                  </a:cubicBezTo>
                  <a:cubicBezTo>
                    <a:pt x="60" y="3680"/>
                    <a:pt x="84" y="3739"/>
                    <a:pt x="144" y="3787"/>
                  </a:cubicBezTo>
                  <a:cubicBezTo>
                    <a:pt x="168" y="3835"/>
                    <a:pt x="215" y="3870"/>
                    <a:pt x="263" y="3894"/>
                  </a:cubicBezTo>
                  <a:cubicBezTo>
                    <a:pt x="345" y="3930"/>
                    <a:pt x="427" y="3946"/>
                    <a:pt x="514" y="3946"/>
                  </a:cubicBezTo>
                  <a:cubicBezTo>
                    <a:pt x="541" y="3946"/>
                    <a:pt x="568" y="3945"/>
                    <a:pt x="596" y="3942"/>
                  </a:cubicBezTo>
                  <a:cubicBezTo>
                    <a:pt x="668" y="3942"/>
                    <a:pt x="727" y="3918"/>
                    <a:pt x="799" y="3906"/>
                  </a:cubicBezTo>
                  <a:cubicBezTo>
                    <a:pt x="846" y="3882"/>
                    <a:pt x="894" y="3870"/>
                    <a:pt x="953" y="3846"/>
                  </a:cubicBezTo>
                  <a:cubicBezTo>
                    <a:pt x="1215" y="3727"/>
                    <a:pt x="1477" y="3573"/>
                    <a:pt x="1703" y="3382"/>
                  </a:cubicBezTo>
                  <a:cubicBezTo>
                    <a:pt x="1906" y="3239"/>
                    <a:pt x="2096" y="3073"/>
                    <a:pt x="2263" y="2894"/>
                  </a:cubicBezTo>
                  <a:cubicBezTo>
                    <a:pt x="2358" y="2799"/>
                    <a:pt x="2442" y="2703"/>
                    <a:pt x="2525" y="2596"/>
                  </a:cubicBezTo>
                  <a:cubicBezTo>
                    <a:pt x="2656" y="2453"/>
                    <a:pt x="2763" y="2287"/>
                    <a:pt x="2858" y="2108"/>
                  </a:cubicBezTo>
                  <a:cubicBezTo>
                    <a:pt x="2954" y="1941"/>
                    <a:pt x="3001" y="1763"/>
                    <a:pt x="3013" y="1572"/>
                  </a:cubicBezTo>
                  <a:cubicBezTo>
                    <a:pt x="3013" y="1382"/>
                    <a:pt x="2966" y="1191"/>
                    <a:pt x="2858" y="1037"/>
                  </a:cubicBezTo>
                  <a:cubicBezTo>
                    <a:pt x="2787" y="941"/>
                    <a:pt x="2704" y="858"/>
                    <a:pt x="2620" y="775"/>
                  </a:cubicBezTo>
                  <a:cubicBezTo>
                    <a:pt x="2537" y="679"/>
                    <a:pt x="2454" y="608"/>
                    <a:pt x="2358" y="513"/>
                  </a:cubicBezTo>
                  <a:cubicBezTo>
                    <a:pt x="2263" y="429"/>
                    <a:pt x="2156" y="346"/>
                    <a:pt x="2061" y="263"/>
                  </a:cubicBezTo>
                  <a:lnTo>
                    <a:pt x="1799" y="36"/>
                  </a:lnTo>
                  <a:lnTo>
                    <a:pt x="1787" y="36"/>
                  </a:lnTo>
                  <a:cubicBezTo>
                    <a:pt x="1775" y="13"/>
                    <a:pt x="1763" y="13"/>
                    <a:pt x="1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660;p81">
              <a:extLst>
                <a:ext uri="{FF2B5EF4-FFF2-40B4-BE49-F238E27FC236}">
                  <a16:creationId xmlns:a16="http://schemas.microsoft.com/office/drawing/2014/main" id="{45357966-C939-E4E6-1C66-6834922BE495}"/>
                </a:ext>
              </a:extLst>
            </p:cNvPr>
            <p:cNvSpPr/>
            <p:nvPr/>
          </p:nvSpPr>
          <p:spPr>
            <a:xfrm>
              <a:off x="3374473" y="4361162"/>
              <a:ext cx="40159" cy="30796"/>
            </a:xfrm>
            <a:custGeom>
              <a:avLst/>
              <a:gdLst/>
              <a:ahLst/>
              <a:cxnLst/>
              <a:rect l="l" t="t" r="r" b="b"/>
              <a:pathLst>
                <a:path w="549" h="421" extrusionOk="0">
                  <a:moveTo>
                    <a:pt x="465" y="0"/>
                  </a:moveTo>
                  <a:lnTo>
                    <a:pt x="465" y="12"/>
                  </a:lnTo>
                  <a:lnTo>
                    <a:pt x="430" y="12"/>
                  </a:lnTo>
                  <a:cubicBezTo>
                    <a:pt x="418" y="12"/>
                    <a:pt x="418" y="24"/>
                    <a:pt x="406" y="24"/>
                  </a:cubicBezTo>
                  <a:cubicBezTo>
                    <a:pt x="358" y="96"/>
                    <a:pt x="287" y="143"/>
                    <a:pt x="227" y="191"/>
                  </a:cubicBezTo>
                  <a:cubicBezTo>
                    <a:pt x="179" y="215"/>
                    <a:pt x="144" y="238"/>
                    <a:pt x="96" y="262"/>
                  </a:cubicBezTo>
                  <a:lnTo>
                    <a:pt x="72" y="262"/>
                  </a:lnTo>
                  <a:cubicBezTo>
                    <a:pt x="25" y="274"/>
                    <a:pt x="1" y="310"/>
                    <a:pt x="1" y="358"/>
                  </a:cubicBezTo>
                  <a:cubicBezTo>
                    <a:pt x="11" y="397"/>
                    <a:pt x="45" y="420"/>
                    <a:pt x="77" y="420"/>
                  </a:cubicBezTo>
                  <a:cubicBezTo>
                    <a:pt x="84" y="420"/>
                    <a:pt x="90" y="419"/>
                    <a:pt x="96" y="417"/>
                  </a:cubicBezTo>
                  <a:cubicBezTo>
                    <a:pt x="144" y="405"/>
                    <a:pt x="191" y="393"/>
                    <a:pt x="227" y="369"/>
                  </a:cubicBezTo>
                  <a:cubicBezTo>
                    <a:pt x="263" y="358"/>
                    <a:pt x="299" y="334"/>
                    <a:pt x="334" y="310"/>
                  </a:cubicBezTo>
                  <a:cubicBezTo>
                    <a:pt x="394" y="262"/>
                    <a:pt x="465" y="215"/>
                    <a:pt x="513" y="143"/>
                  </a:cubicBezTo>
                  <a:cubicBezTo>
                    <a:pt x="525" y="131"/>
                    <a:pt x="537" y="119"/>
                    <a:pt x="537" y="96"/>
                  </a:cubicBezTo>
                  <a:cubicBezTo>
                    <a:pt x="549" y="72"/>
                    <a:pt x="537" y="48"/>
                    <a:pt x="525" y="36"/>
                  </a:cubicBezTo>
                  <a:cubicBezTo>
                    <a:pt x="501" y="12"/>
                    <a:pt x="489" y="12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661;p81">
              <a:extLst>
                <a:ext uri="{FF2B5EF4-FFF2-40B4-BE49-F238E27FC236}">
                  <a16:creationId xmlns:a16="http://schemas.microsoft.com/office/drawing/2014/main" id="{9381800A-0D0D-881E-0B2C-DCD396E97876}"/>
                </a:ext>
              </a:extLst>
            </p:cNvPr>
            <p:cNvSpPr/>
            <p:nvPr/>
          </p:nvSpPr>
          <p:spPr>
            <a:xfrm>
              <a:off x="3390201" y="4377328"/>
              <a:ext cx="39208" cy="31235"/>
            </a:xfrm>
            <a:custGeom>
              <a:avLst/>
              <a:gdLst/>
              <a:ahLst/>
              <a:cxnLst/>
              <a:rect l="l" t="t" r="r" b="b"/>
              <a:pathLst>
                <a:path w="536" h="427" extrusionOk="0">
                  <a:moveTo>
                    <a:pt x="450" y="1"/>
                  </a:moveTo>
                  <a:cubicBezTo>
                    <a:pt x="442" y="1"/>
                    <a:pt x="435" y="2"/>
                    <a:pt x="429" y="6"/>
                  </a:cubicBezTo>
                  <a:cubicBezTo>
                    <a:pt x="417" y="6"/>
                    <a:pt x="405" y="6"/>
                    <a:pt x="393" y="17"/>
                  </a:cubicBezTo>
                  <a:cubicBezTo>
                    <a:pt x="334" y="89"/>
                    <a:pt x="262" y="148"/>
                    <a:pt x="191" y="196"/>
                  </a:cubicBezTo>
                  <a:cubicBezTo>
                    <a:pt x="143" y="220"/>
                    <a:pt x="107" y="256"/>
                    <a:pt x="60" y="268"/>
                  </a:cubicBezTo>
                  <a:cubicBezTo>
                    <a:pt x="24" y="291"/>
                    <a:pt x="0" y="339"/>
                    <a:pt x="24" y="387"/>
                  </a:cubicBezTo>
                  <a:cubicBezTo>
                    <a:pt x="33" y="413"/>
                    <a:pt x="69" y="427"/>
                    <a:pt x="101" y="427"/>
                  </a:cubicBezTo>
                  <a:cubicBezTo>
                    <a:pt x="112" y="427"/>
                    <a:pt x="122" y="425"/>
                    <a:pt x="131" y="422"/>
                  </a:cubicBezTo>
                  <a:cubicBezTo>
                    <a:pt x="274" y="351"/>
                    <a:pt x="393" y="256"/>
                    <a:pt x="512" y="137"/>
                  </a:cubicBezTo>
                  <a:cubicBezTo>
                    <a:pt x="524" y="125"/>
                    <a:pt x="536" y="113"/>
                    <a:pt x="536" y="89"/>
                  </a:cubicBezTo>
                  <a:cubicBezTo>
                    <a:pt x="536" y="65"/>
                    <a:pt x="524" y="41"/>
                    <a:pt x="512" y="29"/>
                  </a:cubicBezTo>
                  <a:cubicBezTo>
                    <a:pt x="495" y="12"/>
                    <a:pt x="471" y="1"/>
                    <a:pt x="4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662;p81">
              <a:extLst>
                <a:ext uri="{FF2B5EF4-FFF2-40B4-BE49-F238E27FC236}">
                  <a16:creationId xmlns:a16="http://schemas.microsoft.com/office/drawing/2014/main" id="{7E406702-C77D-45EB-8D6F-470C2614A395}"/>
                </a:ext>
              </a:extLst>
            </p:cNvPr>
            <p:cNvSpPr/>
            <p:nvPr/>
          </p:nvSpPr>
          <p:spPr>
            <a:xfrm>
              <a:off x="3398906" y="4403516"/>
              <a:ext cx="40964" cy="19750"/>
            </a:xfrm>
            <a:custGeom>
              <a:avLst/>
              <a:gdLst/>
              <a:ahLst/>
              <a:cxnLst/>
              <a:rect l="l" t="t" r="r" b="b"/>
              <a:pathLst>
                <a:path w="560" h="270" extrusionOk="0">
                  <a:moveTo>
                    <a:pt x="459" y="0"/>
                  </a:moveTo>
                  <a:cubicBezTo>
                    <a:pt x="448" y="0"/>
                    <a:pt x="438" y="2"/>
                    <a:pt x="429" y="5"/>
                  </a:cubicBezTo>
                  <a:cubicBezTo>
                    <a:pt x="393" y="29"/>
                    <a:pt x="357" y="52"/>
                    <a:pt x="322" y="64"/>
                  </a:cubicBezTo>
                  <a:cubicBezTo>
                    <a:pt x="238" y="88"/>
                    <a:pt x="155" y="100"/>
                    <a:pt x="72" y="112"/>
                  </a:cubicBezTo>
                  <a:lnTo>
                    <a:pt x="60" y="112"/>
                  </a:lnTo>
                  <a:cubicBezTo>
                    <a:pt x="24" y="124"/>
                    <a:pt x="0" y="171"/>
                    <a:pt x="12" y="207"/>
                  </a:cubicBezTo>
                  <a:cubicBezTo>
                    <a:pt x="12" y="247"/>
                    <a:pt x="45" y="270"/>
                    <a:pt x="83" y="270"/>
                  </a:cubicBezTo>
                  <a:cubicBezTo>
                    <a:pt x="91" y="270"/>
                    <a:pt x="99" y="269"/>
                    <a:pt x="107" y="267"/>
                  </a:cubicBezTo>
                  <a:cubicBezTo>
                    <a:pt x="238" y="255"/>
                    <a:pt x="381" y="219"/>
                    <a:pt x="500" y="160"/>
                  </a:cubicBezTo>
                  <a:cubicBezTo>
                    <a:pt x="548" y="136"/>
                    <a:pt x="560" y="88"/>
                    <a:pt x="536" y="40"/>
                  </a:cubicBezTo>
                  <a:cubicBezTo>
                    <a:pt x="527" y="14"/>
                    <a:pt x="491" y="0"/>
                    <a:pt x="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663;p81">
              <a:extLst>
                <a:ext uri="{FF2B5EF4-FFF2-40B4-BE49-F238E27FC236}">
                  <a16:creationId xmlns:a16="http://schemas.microsoft.com/office/drawing/2014/main" id="{888A6381-F6C6-DC57-3014-576BD7B712F8}"/>
                </a:ext>
              </a:extLst>
            </p:cNvPr>
            <p:cNvSpPr/>
            <p:nvPr/>
          </p:nvSpPr>
          <p:spPr>
            <a:xfrm>
              <a:off x="2431198" y="2261397"/>
              <a:ext cx="184777" cy="154054"/>
            </a:xfrm>
            <a:custGeom>
              <a:avLst/>
              <a:gdLst/>
              <a:ahLst/>
              <a:cxnLst/>
              <a:rect l="l" t="t" r="r" b="b"/>
              <a:pathLst>
                <a:path w="2526" h="2106" extrusionOk="0">
                  <a:moveTo>
                    <a:pt x="1134" y="0"/>
                  </a:moveTo>
                  <a:cubicBezTo>
                    <a:pt x="623" y="0"/>
                    <a:pt x="173" y="373"/>
                    <a:pt x="97" y="904"/>
                  </a:cubicBezTo>
                  <a:cubicBezTo>
                    <a:pt x="0" y="1589"/>
                    <a:pt x="551" y="2105"/>
                    <a:pt x="1147" y="2105"/>
                  </a:cubicBezTo>
                  <a:cubicBezTo>
                    <a:pt x="1360" y="2105"/>
                    <a:pt x="1578" y="2040"/>
                    <a:pt x="1775" y="1893"/>
                  </a:cubicBezTo>
                  <a:cubicBezTo>
                    <a:pt x="2526" y="1333"/>
                    <a:pt x="2216" y="142"/>
                    <a:pt x="1287" y="11"/>
                  </a:cubicBezTo>
                  <a:cubicBezTo>
                    <a:pt x="1236" y="4"/>
                    <a:pt x="1185" y="0"/>
                    <a:pt x="1134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664;p81">
              <a:extLst>
                <a:ext uri="{FF2B5EF4-FFF2-40B4-BE49-F238E27FC236}">
                  <a16:creationId xmlns:a16="http://schemas.microsoft.com/office/drawing/2014/main" id="{FDF289E2-134A-2663-C88C-48CCE00946B7}"/>
                </a:ext>
              </a:extLst>
            </p:cNvPr>
            <p:cNvSpPr/>
            <p:nvPr/>
          </p:nvSpPr>
          <p:spPr>
            <a:xfrm>
              <a:off x="2884073" y="2257008"/>
              <a:ext cx="184777" cy="154420"/>
            </a:xfrm>
            <a:custGeom>
              <a:avLst/>
              <a:gdLst/>
              <a:ahLst/>
              <a:cxnLst/>
              <a:rect l="l" t="t" r="r" b="b"/>
              <a:pathLst>
                <a:path w="2526" h="2111" extrusionOk="0">
                  <a:moveTo>
                    <a:pt x="1138" y="1"/>
                  </a:moveTo>
                  <a:cubicBezTo>
                    <a:pt x="625" y="1"/>
                    <a:pt x="173" y="384"/>
                    <a:pt x="97" y="905"/>
                  </a:cubicBezTo>
                  <a:cubicBezTo>
                    <a:pt x="0" y="1588"/>
                    <a:pt x="543" y="2111"/>
                    <a:pt x="1140" y="2111"/>
                  </a:cubicBezTo>
                  <a:cubicBezTo>
                    <a:pt x="1354" y="2111"/>
                    <a:pt x="1575" y="2044"/>
                    <a:pt x="1776" y="1893"/>
                  </a:cubicBezTo>
                  <a:cubicBezTo>
                    <a:pt x="2526" y="1333"/>
                    <a:pt x="2216" y="143"/>
                    <a:pt x="1288" y="12"/>
                  </a:cubicBezTo>
                  <a:cubicBezTo>
                    <a:pt x="1237" y="5"/>
                    <a:pt x="1187" y="1"/>
                    <a:pt x="1138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665;p81">
              <a:extLst>
                <a:ext uri="{FF2B5EF4-FFF2-40B4-BE49-F238E27FC236}">
                  <a16:creationId xmlns:a16="http://schemas.microsoft.com/office/drawing/2014/main" id="{2D8B8218-98FD-0FD7-366C-A65834DF19EA}"/>
                </a:ext>
              </a:extLst>
            </p:cNvPr>
            <p:cNvSpPr/>
            <p:nvPr/>
          </p:nvSpPr>
          <p:spPr>
            <a:xfrm>
              <a:off x="2529659" y="2123583"/>
              <a:ext cx="68907" cy="95241"/>
            </a:xfrm>
            <a:custGeom>
              <a:avLst/>
              <a:gdLst/>
              <a:ahLst/>
              <a:cxnLst/>
              <a:rect l="l" t="t" r="r" b="b"/>
              <a:pathLst>
                <a:path w="942" h="1302" extrusionOk="0">
                  <a:moveTo>
                    <a:pt x="496" y="1"/>
                  </a:moveTo>
                  <a:cubicBezTo>
                    <a:pt x="269" y="1"/>
                    <a:pt x="59" y="267"/>
                    <a:pt x="25" y="609"/>
                  </a:cubicBezTo>
                  <a:cubicBezTo>
                    <a:pt x="1" y="967"/>
                    <a:pt x="168" y="1276"/>
                    <a:pt x="406" y="1300"/>
                  </a:cubicBezTo>
                  <a:cubicBezTo>
                    <a:pt x="416" y="1301"/>
                    <a:pt x="426" y="1301"/>
                    <a:pt x="436" y="1301"/>
                  </a:cubicBezTo>
                  <a:cubicBezTo>
                    <a:pt x="674" y="1301"/>
                    <a:pt x="883" y="1036"/>
                    <a:pt x="906" y="693"/>
                  </a:cubicBezTo>
                  <a:cubicBezTo>
                    <a:pt x="941" y="336"/>
                    <a:pt x="775" y="26"/>
                    <a:pt x="525" y="2"/>
                  </a:cubicBezTo>
                  <a:cubicBezTo>
                    <a:pt x="515" y="1"/>
                    <a:pt x="505" y="1"/>
                    <a:pt x="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666;p81">
              <a:extLst>
                <a:ext uri="{FF2B5EF4-FFF2-40B4-BE49-F238E27FC236}">
                  <a16:creationId xmlns:a16="http://schemas.microsoft.com/office/drawing/2014/main" id="{FF0F7877-E651-E5BD-4070-A7C3336E6E91}"/>
                </a:ext>
              </a:extLst>
            </p:cNvPr>
            <p:cNvSpPr/>
            <p:nvPr/>
          </p:nvSpPr>
          <p:spPr>
            <a:xfrm>
              <a:off x="2890290" y="2132288"/>
              <a:ext cx="68834" cy="95241"/>
            </a:xfrm>
            <a:custGeom>
              <a:avLst/>
              <a:gdLst/>
              <a:ahLst/>
              <a:cxnLst/>
              <a:rect l="l" t="t" r="r" b="b"/>
              <a:pathLst>
                <a:path w="941" h="1302" extrusionOk="0">
                  <a:moveTo>
                    <a:pt x="495" y="1"/>
                  </a:moveTo>
                  <a:cubicBezTo>
                    <a:pt x="268" y="1"/>
                    <a:pt x="59" y="267"/>
                    <a:pt x="36" y="610"/>
                  </a:cubicBezTo>
                  <a:cubicBezTo>
                    <a:pt x="0" y="967"/>
                    <a:pt x="167" y="1276"/>
                    <a:pt x="417" y="1300"/>
                  </a:cubicBezTo>
                  <a:cubicBezTo>
                    <a:pt x="426" y="1301"/>
                    <a:pt x="436" y="1302"/>
                    <a:pt x="446" y="1302"/>
                  </a:cubicBezTo>
                  <a:cubicBezTo>
                    <a:pt x="673" y="1302"/>
                    <a:pt x="883" y="1036"/>
                    <a:pt x="917" y="693"/>
                  </a:cubicBezTo>
                  <a:cubicBezTo>
                    <a:pt x="941" y="336"/>
                    <a:pt x="774" y="26"/>
                    <a:pt x="524" y="2"/>
                  </a:cubicBezTo>
                  <a:cubicBezTo>
                    <a:pt x="514" y="1"/>
                    <a:pt x="505" y="1"/>
                    <a:pt x="4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816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B9ED6C-631D-E7DA-9C56-B6C29B1EC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8824" y="1743602"/>
            <a:ext cx="8003176" cy="2077284"/>
          </a:xfrm>
        </p:spPr>
        <p:txBody>
          <a:bodyPr/>
          <a:lstStyle/>
          <a:p>
            <a:pPr algn="ctr"/>
            <a:r>
              <a:rPr lang="en-US" sz="8800" b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Pair Work</a:t>
            </a:r>
          </a:p>
          <a:p>
            <a:pPr algn="ctr"/>
            <a:r>
              <a:rPr lang="en-US" sz="4400" b="1" dirty="0">
                <a:latin typeface="Patrick Hand" panose="00000500000000000000" pitchFamily="2" charset="0"/>
              </a:rPr>
              <a:t>Find a partner and make a pair.</a:t>
            </a:r>
          </a:p>
          <a:p>
            <a:pPr algn="ctr"/>
            <a:r>
              <a:rPr lang="en-US" sz="4400" b="1" dirty="0">
                <a:latin typeface="Patrick Hand" panose="00000500000000000000" pitchFamily="2" charset="0"/>
              </a:rPr>
              <a:t>Act the conversation out with your pair</a:t>
            </a:r>
          </a:p>
        </p:txBody>
      </p:sp>
      <p:grpSp>
        <p:nvGrpSpPr>
          <p:cNvPr id="290" name="Google Shape;1004;p58">
            <a:extLst>
              <a:ext uri="{FF2B5EF4-FFF2-40B4-BE49-F238E27FC236}">
                <a16:creationId xmlns:a16="http://schemas.microsoft.com/office/drawing/2014/main" id="{12D6DDB8-A77D-F5C1-77ED-AC4F7E28BD30}"/>
              </a:ext>
            </a:extLst>
          </p:cNvPr>
          <p:cNvGrpSpPr/>
          <p:nvPr/>
        </p:nvGrpSpPr>
        <p:grpSpPr>
          <a:xfrm>
            <a:off x="2196083" y="1182324"/>
            <a:ext cx="2320166" cy="4689082"/>
            <a:chOff x="5885161" y="728625"/>
            <a:chExt cx="2145411" cy="3693995"/>
          </a:xfrm>
        </p:grpSpPr>
        <p:sp>
          <p:nvSpPr>
            <p:cNvPr id="381" name="Google Shape;1005;p58">
              <a:extLst>
                <a:ext uri="{FF2B5EF4-FFF2-40B4-BE49-F238E27FC236}">
                  <a16:creationId xmlns:a16="http://schemas.microsoft.com/office/drawing/2014/main" id="{548670A4-6C58-E981-B451-39AA0B404D08}"/>
                </a:ext>
              </a:extLst>
            </p:cNvPr>
            <p:cNvSpPr/>
            <p:nvPr/>
          </p:nvSpPr>
          <p:spPr>
            <a:xfrm>
              <a:off x="6713773" y="2074585"/>
              <a:ext cx="888704" cy="541663"/>
            </a:xfrm>
            <a:custGeom>
              <a:avLst/>
              <a:gdLst/>
              <a:ahLst/>
              <a:cxnLst/>
              <a:rect l="l" t="t" r="r" b="b"/>
              <a:pathLst>
                <a:path w="16658" h="10153" extrusionOk="0">
                  <a:moveTo>
                    <a:pt x="1665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5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1006;p58">
              <a:extLst>
                <a:ext uri="{FF2B5EF4-FFF2-40B4-BE49-F238E27FC236}">
                  <a16:creationId xmlns:a16="http://schemas.microsoft.com/office/drawing/2014/main" id="{66FEBA91-D116-D42A-05B0-A7835C56EC25}"/>
                </a:ext>
              </a:extLst>
            </p:cNvPr>
            <p:cNvSpPr/>
            <p:nvPr/>
          </p:nvSpPr>
          <p:spPr>
            <a:xfrm>
              <a:off x="6553247" y="1813502"/>
              <a:ext cx="123292" cy="1058944"/>
            </a:xfrm>
            <a:custGeom>
              <a:avLst/>
              <a:gdLst/>
              <a:ahLst/>
              <a:cxnLst/>
              <a:rect l="l" t="t" r="r" b="b"/>
              <a:pathLst>
                <a:path w="2311" h="19849" extrusionOk="0">
                  <a:moveTo>
                    <a:pt x="215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11" y="19758"/>
                  </a:lnTo>
                  <a:lnTo>
                    <a:pt x="215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1007;p58">
              <a:extLst>
                <a:ext uri="{FF2B5EF4-FFF2-40B4-BE49-F238E27FC236}">
                  <a16:creationId xmlns:a16="http://schemas.microsoft.com/office/drawing/2014/main" id="{468D934A-6723-9809-27B2-1F31368D360E}"/>
                </a:ext>
              </a:extLst>
            </p:cNvPr>
            <p:cNvSpPr/>
            <p:nvPr/>
          </p:nvSpPr>
          <p:spPr>
            <a:xfrm>
              <a:off x="6668374" y="1813502"/>
              <a:ext cx="73036" cy="1054089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8" y="19697"/>
                  </a:lnTo>
                  <a:lnTo>
                    <a:pt x="136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1008;p58">
              <a:extLst>
                <a:ext uri="{FF2B5EF4-FFF2-40B4-BE49-F238E27FC236}">
                  <a16:creationId xmlns:a16="http://schemas.microsoft.com/office/drawing/2014/main" id="{2B66FD54-3809-3B58-90CC-AB04D27C491C}"/>
                </a:ext>
              </a:extLst>
            </p:cNvPr>
            <p:cNvSpPr/>
            <p:nvPr/>
          </p:nvSpPr>
          <p:spPr>
            <a:xfrm>
              <a:off x="7511604" y="1839429"/>
              <a:ext cx="150874" cy="1054089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0" y="19758"/>
                  </a:lnTo>
                  <a:lnTo>
                    <a:pt x="234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1009;p58">
              <a:extLst>
                <a:ext uri="{FF2B5EF4-FFF2-40B4-BE49-F238E27FC236}">
                  <a16:creationId xmlns:a16="http://schemas.microsoft.com/office/drawing/2014/main" id="{D42FB006-2369-CB13-F7FD-22124E8FCE46}"/>
                </a:ext>
              </a:extLst>
            </p:cNvPr>
            <p:cNvSpPr/>
            <p:nvPr/>
          </p:nvSpPr>
          <p:spPr>
            <a:xfrm>
              <a:off x="7636440" y="1839429"/>
              <a:ext cx="97364" cy="1054089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487" y="1"/>
                  </a:moveTo>
                  <a:lnTo>
                    <a:pt x="1" y="19758"/>
                  </a:lnTo>
                  <a:lnTo>
                    <a:pt x="1217" y="19758"/>
                  </a:lnTo>
                  <a:lnTo>
                    <a:pt x="1825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1010;p58">
              <a:extLst>
                <a:ext uri="{FF2B5EF4-FFF2-40B4-BE49-F238E27FC236}">
                  <a16:creationId xmlns:a16="http://schemas.microsoft.com/office/drawing/2014/main" id="{E226F1DA-B02D-EBCB-7F43-64AE65CE91C1}"/>
                </a:ext>
              </a:extLst>
            </p:cNvPr>
            <p:cNvSpPr/>
            <p:nvPr/>
          </p:nvSpPr>
          <p:spPr>
            <a:xfrm>
              <a:off x="6710519" y="2938869"/>
              <a:ext cx="124946" cy="1033016"/>
            </a:xfrm>
            <a:custGeom>
              <a:avLst/>
              <a:gdLst/>
              <a:ahLst/>
              <a:cxnLst/>
              <a:rect l="l" t="t" r="r" b="b"/>
              <a:pathLst>
                <a:path w="2342" h="19363" extrusionOk="0">
                  <a:moveTo>
                    <a:pt x="1" y="0"/>
                  </a:moveTo>
                  <a:lnTo>
                    <a:pt x="518" y="19332"/>
                  </a:lnTo>
                  <a:lnTo>
                    <a:pt x="2341" y="19362"/>
                  </a:lnTo>
                  <a:lnTo>
                    <a:pt x="2341" y="19362"/>
                  </a:lnTo>
                  <a:lnTo>
                    <a:pt x="2281" y="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1011;p58">
              <a:extLst>
                <a:ext uri="{FF2B5EF4-FFF2-40B4-BE49-F238E27FC236}">
                  <a16:creationId xmlns:a16="http://schemas.microsoft.com/office/drawing/2014/main" id="{147102A8-DA08-369A-D8D9-8C69B7C5BB9A}"/>
                </a:ext>
              </a:extLst>
            </p:cNvPr>
            <p:cNvSpPr/>
            <p:nvPr/>
          </p:nvSpPr>
          <p:spPr>
            <a:xfrm>
              <a:off x="6832154" y="2942070"/>
              <a:ext cx="73036" cy="1029815"/>
            </a:xfrm>
            <a:custGeom>
              <a:avLst/>
              <a:gdLst/>
              <a:ahLst/>
              <a:cxnLst/>
              <a:rect l="l" t="t" r="r" b="b"/>
              <a:pathLst>
                <a:path w="1369" h="19303" extrusionOk="0">
                  <a:moveTo>
                    <a:pt x="1" y="1"/>
                  </a:moveTo>
                  <a:lnTo>
                    <a:pt x="61" y="19302"/>
                  </a:lnTo>
                  <a:lnTo>
                    <a:pt x="1368" y="18329"/>
                  </a:lnTo>
                  <a:lnTo>
                    <a:pt x="1186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1012;p58">
              <a:extLst>
                <a:ext uri="{FF2B5EF4-FFF2-40B4-BE49-F238E27FC236}">
                  <a16:creationId xmlns:a16="http://schemas.microsoft.com/office/drawing/2014/main" id="{BF1BDBEE-FA99-AB0B-EDFE-8A54F00DA925}"/>
                </a:ext>
              </a:extLst>
            </p:cNvPr>
            <p:cNvSpPr/>
            <p:nvPr/>
          </p:nvSpPr>
          <p:spPr>
            <a:xfrm>
              <a:off x="7550495" y="2989123"/>
              <a:ext cx="144418" cy="1033016"/>
            </a:xfrm>
            <a:custGeom>
              <a:avLst/>
              <a:gdLst/>
              <a:ahLst/>
              <a:cxnLst/>
              <a:rect l="l" t="t" r="r" b="b"/>
              <a:pathLst>
                <a:path w="2707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706" y="19362"/>
                  </a:lnTo>
                  <a:lnTo>
                    <a:pt x="2281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1013;p58">
              <a:extLst>
                <a:ext uri="{FF2B5EF4-FFF2-40B4-BE49-F238E27FC236}">
                  <a16:creationId xmlns:a16="http://schemas.microsoft.com/office/drawing/2014/main" id="{38705F47-0466-ED53-7624-1E4C0A2A3040}"/>
                </a:ext>
              </a:extLst>
            </p:cNvPr>
            <p:cNvSpPr/>
            <p:nvPr/>
          </p:nvSpPr>
          <p:spPr>
            <a:xfrm>
              <a:off x="7672130" y="2990723"/>
              <a:ext cx="90855" cy="1031416"/>
            </a:xfrm>
            <a:custGeom>
              <a:avLst/>
              <a:gdLst/>
              <a:ahLst/>
              <a:cxnLst/>
              <a:rect l="l" t="t" r="r" b="b"/>
              <a:pathLst>
                <a:path w="1703" h="19333" extrusionOk="0">
                  <a:moveTo>
                    <a:pt x="1" y="1"/>
                  </a:moveTo>
                  <a:lnTo>
                    <a:pt x="426" y="19332"/>
                  </a:lnTo>
                  <a:lnTo>
                    <a:pt x="170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1014;p58">
              <a:extLst>
                <a:ext uri="{FF2B5EF4-FFF2-40B4-BE49-F238E27FC236}">
                  <a16:creationId xmlns:a16="http://schemas.microsoft.com/office/drawing/2014/main" id="{AFF98C6F-62C9-A8EA-C77C-44D9BED3003B}"/>
                </a:ext>
              </a:extLst>
            </p:cNvPr>
            <p:cNvSpPr/>
            <p:nvPr/>
          </p:nvSpPr>
          <p:spPr>
            <a:xfrm>
              <a:off x="6648901" y="1983787"/>
              <a:ext cx="913032" cy="570845"/>
            </a:xfrm>
            <a:custGeom>
              <a:avLst/>
              <a:gdLst/>
              <a:ahLst/>
              <a:cxnLst/>
              <a:rect l="l" t="t" r="r" b="b"/>
              <a:pathLst>
                <a:path w="17114" h="10700" extrusionOk="0">
                  <a:moveTo>
                    <a:pt x="1" y="0"/>
                  </a:moveTo>
                  <a:lnTo>
                    <a:pt x="487" y="10699"/>
                  </a:lnTo>
                  <a:lnTo>
                    <a:pt x="16506" y="10669"/>
                  </a:lnTo>
                  <a:lnTo>
                    <a:pt x="17114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1015;p58">
              <a:extLst>
                <a:ext uri="{FF2B5EF4-FFF2-40B4-BE49-F238E27FC236}">
                  <a16:creationId xmlns:a16="http://schemas.microsoft.com/office/drawing/2014/main" id="{269AA6D5-BC8C-7244-3FE6-57CBEF30C21B}"/>
                </a:ext>
              </a:extLst>
            </p:cNvPr>
            <p:cNvSpPr/>
            <p:nvPr/>
          </p:nvSpPr>
          <p:spPr>
            <a:xfrm>
              <a:off x="6118668" y="1174077"/>
              <a:ext cx="1911904" cy="1348154"/>
            </a:xfrm>
            <a:custGeom>
              <a:avLst/>
              <a:gdLst/>
              <a:ahLst/>
              <a:cxnLst/>
              <a:rect l="l" t="t" r="r" b="b"/>
              <a:pathLst>
                <a:path w="35837" h="25270" extrusionOk="0">
                  <a:moveTo>
                    <a:pt x="21522" y="1"/>
                  </a:moveTo>
                  <a:cubicBezTo>
                    <a:pt x="14641" y="1"/>
                    <a:pt x="4955" y="2230"/>
                    <a:pt x="4955" y="2230"/>
                  </a:cubicBezTo>
                  <a:cubicBezTo>
                    <a:pt x="4955" y="2230"/>
                    <a:pt x="1946" y="21257"/>
                    <a:pt x="0" y="23354"/>
                  </a:cubicBezTo>
                  <a:cubicBezTo>
                    <a:pt x="0" y="23354"/>
                    <a:pt x="983" y="25017"/>
                    <a:pt x="3980" y="25017"/>
                  </a:cubicBezTo>
                  <a:cubicBezTo>
                    <a:pt x="4275" y="25017"/>
                    <a:pt x="4589" y="25001"/>
                    <a:pt x="4925" y="24965"/>
                  </a:cubicBezTo>
                  <a:cubicBezTo>
                    <a:pt x="8694" y="24601"/>
                    <a:pt x="29819" y="25269"/>
                    <a:pt x="31946" y="22807"/>
                  </a:cubicBezTo>
                  <a:lnTo>
                    <a:pt x="31369" y="19859"/>
                  </a:lnTo>
                  <a:lnTo>
                    <a:pt x="33466" y="22351"/>
                  </a:lnTo>
                  <a:cubicBezTo>
                    <a:pt x="33466" y="22351"/>
                    <a:pt x="34803" y="21592"/>
                    <a:pt x="35837" y="20528"/>
                  </a:cubicBezTo>
                  <a:cubicBezTo>
                    <a:pt x="35837" y="20528"/>
                    <a:pt x="29606" y="7245"/>
                    <a:pt x="28177" y="2230"/>
                  </a:cubicBezTo>
                  <a:cubicBezTo>
                    <a:pt x="27701" y="558"/>
                    <a:pt x="24962" y="1"/>
                    <a:pt x="215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1016;p58">
              <a:extLst>
                <a:ext uri="{FF2B5EF4-FFF2-40B4-BE49-F238E27FC236}">
                  <a16:creationId xmlns:a16="http://schemas.microsoft.com/office/drawing/2014/main" id="{E536382D-41AC-9B70-BA4A-023EE33D8B74}"/>
                </a:ext>
              </a:extLst>
            </p:cNvPr>
            <p:cNvSpPr/>
            <p:nvPr/>
          </p:nvSpPr>
          <p:spPr>
            <a:xfrm>
              <a:off x="677539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48" y="4743"/>
                  </a:lnTo>
                  <a:cubicBezTo>
                    <a:pt x="2068" y="3770"/>
                    <a:pt x="3739" y="3071"/>
                    <a:pt x="5502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1017;p58">
              <a:extLst>
                <a:ext uri="{FF2B5EF4-FFF2-40B4-BE49-F238E27FC236}">
                  <a16:creationId xmlns:a16="http://schemas.microsoft.com/office/drawing/2014/main" id="{57FAD864-41B8-5082-0DCC-294F1855C13B}"/>
                </a:ext>
              </a:extLst>
            </p:cNvPr>
            <p:cNvSpPr/>
            <p:nvPr/>
          </p:nvSpPr>
          <p:spPr>
            <a:xfrm>
              <a:off x="6804573" y="3511236"/>
              <a:ext cx="264403" cy="441151"/>
            </a:xfrm>
            <a:custGeom>
              <a:avLst/>
              <a:gdLst/>
              <a:ahLst/>
              <a:cxnLst/>
              <a:rect l="l" t="t" r="r" b="b"/>
              <a:pathLst>
                <a:path w="4956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192" y="426"/>
                    <a:pt x="1521" y="1095"/>
                    <a:pt x="1" y="2098"/>
                  </a:cubicBezTo>
                  <a:lnTo>
                    <a:pt x="761" y="8208"/>
                  </a:lnTo>
                  <a:lnTo>
                    <a:pt x="4773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1018;p58">
              <a:extLst>
                <a:ext uri="{FF2B5EF4-FFF2-40B4-BE49-F238E27FC236}">
                  <a16:creationId xmlns:a16="http://schemas.microsoft.com/office/drawing/2014/main" id="{1715E6C1-3555-892A-29E9-E3CEF85E3F4F}"/>
                </a:ext>
              </a:extLst>
            </p:cNvPr>
            <p:cNvSpPr/>
            <p:nvPr/>
          </p:nvSpPr>
          <p:spPr>
            <a:xfrm>
              <a:off x="666677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4" y="1093"/>
                    <a:pt x="4267" y="971"/>
                    <a:pt x="3313" y="645"/>
                  </a:cubicBezTo>
                  <a:cubicBezTo>
                    <a:pt x="3313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4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1019;p58">
              <a:extLst>
                <a:ext uri="{FF2B5EF4-FFF2-40B4-BE49-F238E27FC236}">
                  <a16:creationId xmlns:a16="http://schemas.microsoft.com/office/drawing/2014/main" id="{06A8C8E2-5C07-0497-9CF7-03A05C0D57F9}"/>
                </a:ext>
              </a:extLst>
            </p:cNvPr>
            <p:cNvSpPr/>
            <p:nvPr/>
          </p:nvSpPr>
          <p:spPr>
            <a:xfrm>
              <a:off x="6764028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60" y="3135"/>
                    <a:pt x="1124" y="3053"/>
                    <a:pt x="1687" y="3053"/>
                  </a:cubicBezTo>
                  <a:cubicBezTo>
                    <a:pt x="2471" y="3053"/>
                    <a:pt x="3252" y="3213"/>
                    <a:pt x="4013" y="3496"/>
                  </a:cubicBezTo>
                  <a:cubicBezTo>
                    <a:pt x="501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67" y="122"/>
                    <a:pt x="4462" y="162"/>
                    <a:pt x="3863" y="162"/>
                  </a:cubicBezTo>
                  <a:cubicBezTo>
                    <a:pt x="2666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1020;p58">
              <a:extLst>
                <a:ext uri="{FF2B5EF4-FFF2-40B4-BE49-F238E27FC236}">
                  <a16:creationId xmlns:a16="http://schemas.microsoft.com/office/drawing/2014/main" id="{812136AC-80A5-32BA-6F9D-1FAF44DAB78C}"/>
                </a:ext>
              </a:extLst>
            </p:cNvPr>
            <p:cNvSpPr/>
            <p:nvPr/>
          </p:nvSpPr>
          <p:spPr>
            <a:xfrm>
              <a:off x="681433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33" y="323"/>
                  </a:moveTo>
                  <a:cubicBezTo>
                    <a:pt x="1543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7" y="368"/>
                    <a:pt x="1173" y="323"/>
                    <a:pt x="1233" y="323"/>
                  </a:cubicBezTo>
                  <a:close/>
                  <a:moveTo>
                    <a:pt x="2599" y="991"/>
                  </a:moveTo>
                  <a:cubicBezTo>
                    <a:pt x="2748" y="991"/>
                    <a:pt x="2870" y="1144"/>
                    <a:pt x="2827" y="1357"/>
                  </a:cubicBezTo>
                  <a:cubicBezTo>
                    <a:pt x="2777" y="1908"/>
                    <a:pt x="2376" y="2356"/>
                    <a:pt x="1965" y="2734"/>
                  </a:cubicBezTo>
                  <a:lnTo>
                    <a:pt x="1965" y="2734"/>
                  </a:lnTo>
                  <a:cubicBezTo>
                    <a:pt x="1968" y="2670"/>
                    <a:pt x="1972" y="2598"/>
                    <a:pt x="1976" y="2521"/>
                  </a:cubicBezTo>
                  <a:lnTo>
                    <a:pt x="1976" y="2521"/>
                  </a:lnTo>
                  <a:cubicBezTo>
                    <a:pt x="1997" y="2238"/>
                    <a:pt x="2032" y="1959"/>
                    <a:pt x="2128" y="1691"/>
                  </a:cubicBezTo>
                  <a:cubicBezTo>
                    <a:pt x="2189" y="1509"/>
                    <a:pt x="2249" y="1205"/>
                    <a:pt x="2401" y="1083"/>
                  </a:cubicBezTo>
                  <a:cubicBezTo>
                    <a:pt x="2465" y="1020"/>
                    <a:pt x="2535" y="991"/>
                    <a:pt x="2599" y="991"/>
                  </a:cubicBezTo>
                  <a:close/>
                  <a:moveTo>
                    <a:pt x="1305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49" y="3187"/>
                    <a:pt x="1709" y="3215"/>
                    <a:pt x="1769" y="3215"/>
                  </a:cubicBezTo>
                  <a:cubicBezTo>
                    <a:pt x="1880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3" y="2546"/>
                    <a:pt x="3764" y="1421"/>
                    <a:pt x="2918" y="688"/>
                  </a:cubicBezTo>
                  <a:cubicBezTo>
                    <a:pt x="2844" y="631"/>
                    <a:pt x="2762" y="607"/>
                    <a:pt x="2677" y="607"/>
                  </a:cubicBezTo>
                  <a:cubicBezTo>
                    <a:pt x="2449" y="607"/>
                    <a:pt x="2208" y="784"/>
                    <a:pt x="2097" y="962"/>
                  </a:cubicBezTo>
                  <a:cubicBezTo>
                    <a:pt x="2047" y="1045"/>
                    <a:pt x="2002" y="1132"/>
                    <a:pt x="1962" y="1220"/>
                  </a:cubicBezTo>
                  <a:lnTo>
                    <a:pt x="1962" y="1220"/>
                  </a:lnTo>
                  <a:cubicBezTo>
                    <a:pt x="1901" y="570"/>
                    <a:pt x="1728" y="0"/>
                    <a:pt x="130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1021;p58">
              <a:extLst>
                <a:ext uri="{FF2B5EF4-FFF2-40B4-BE49-F238E27FC236}">
                  <a16:creationId xmlns:a16="http://schemas.microsoft.com/office/drawing/2014/main" id="{A2794569-3B48-078B-DBFA-97E2C816895B}"/>
                </a:ext>
              </a:extLst>
            </p:cNvPr>
            <p:cNvSpPr/>
            <p:nvPr/>
          </p:nvSpPr>
          <p:spPr>
            <a:xfrm>
              <a:off x="674620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21" y="0"/>
                  </a:moveTo>
                  <a:cubicBezTo>
                    <a:pt x="1458" y="0"/>
                    <a:pt x="894" y="82"/>
                    <a:pt x="335" y="260"/>
                  </a:cubicBezTo>
                  <a:cubicBezTo>
                    <a:pt x="1" y="1446"/>
                    <a:pt x="61" y="2479"/>
                    <a:pt x="1247" y="2570"/>
                  </a:cubicBezTo>
                  <a:cubicBezTo>
                    <a:pt x="1285" y="2572"/>
                    <a:pt x="1322" y="2573"/>
                    <a:pt x="1359" y="2573"/>
                  </a:cubicBezTo>
                  <a:cubicBezTo>
                    <a:pt x="2613" y="2573"/>
                    <a:pt x="3609" y="1594"/>
                    <a:pt x="4347" y="443"/>
                  </a:cubicBezTo>
                  <a:cubicBezTo>
                    <a:pt x="3586" y="160"/>
                    <a:pt x="2805" y="0"/>
                    <a:pt x="202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1022;p58">
              <a:extLst>
                <a:ext uri="{FF2B5EF4-FFF2-40B4-BE49-F238E27FC236}">
                  <a16:creationId xmlns:a16="http://schemas.microsoft.com/office/drawing/2014/main" id="{39153EFB-EFEB-AB08-B28F-9DA5F0543AB7}"/>
                </a:ext>
              </a:extLst>
            </p:cNvPr>
            <p:cNvSpPr/>
            <p:nvPr/>
          </p:nvSpPr>
          <p:spPr>
            <a:xfrm>
              <a:off x="6824525" y="3995632"/>
              <a:ext cx="180857" cy="20220"/>
            </a:xfrm>
            <a:custGeom>
              <a:avLst/>
              <a:gdLst/>
              <a:ahLst/>
              <a:cxnLst/>
              <a:rect l="l" t="t" r="r" b="b"/>
              <a:pathLst>
                <a:path w="3390" h="379" extrusionOk="0">
                  <a:moveTo>
                    <a:pt x="2012" y="1"/>
                  </a:moveTo>
                  <a:cubicBezTo>
                    <a:pt x="1362" y="1"/>
                    <a:pt x="697" y="132"/>
                    <a:pt x="52" y="222"/>
                  </a:cubicBezTo>
                  <a:cubicBezTo>
                    <a:pt x="26" y="222"/>
                    <a:pt x="0" y="289"/>
                    <a:pt x="32" y="289"/>
                  </a:cubicBezTo>
                  <a:cubicBezTo>
                    <a:pt x="37" y="289"/>
                    <a:pt x="44" y="287"/>
                    <a:pt x="52" y="283"/>
                  </a:cubicBezTo>
                  <a:cubicBezTo>
                    <a:pt x="687" y="248"/>
                    <a:pt x="1283" y="166"/>
                    <a:pt x="1878" y="166"/>
                  </a:cubicBezTo>
                  <a:cubicBezTo>
                    <a:pt x="2338" y="166"/>
                    <a:pt x="2798" y="215"/>
                    <a:pt x="3274" y="374"/>
                  </a:cubicBezTo>
                  <a:cubicBezTo>
                    <a:pt x="3281" y="377"/>
                    <a:pt x="3288" y="379"/>
                    <a:pt x="3294" y="379"/>
                  </a:cubicBezTo>
                  <a:cubicBezTo>
                    <a:pt x="3347" y="379"/>
                    <a:pt x="3389" y="279"/>
                    <a:pt x="3335" y="252"/>
                  </a:cubicBezTo>
                  <a:cubicBezTo>
                    <a:pt x="2910" y="65"/>
                    <a:pt x="2465" y="1"/>
                    <a:pt x="201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1023;p58">
              <a:extLst>
                <a:ext uri="{FF2B5EF4-FFF2-40B4-BE49-F238E27FC236}">
                  <a16:creationId xmlns:a16="http://schemas.microsoft.com/office/drawing/2014/main" id="{90B8804B-FBD6-4905-9122-83E095C610B6}"/>
                </a:ext>
              </a:extLst>
            </p:cNvPr>
            <p:cNvSpPr/>
            <p:nvPr/>
          </p:nvSpPr>
          <p:spPr>
            <a:xfrm>
              <a:off x="680782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1" y="203"/>
                  </a:cubicBezTo>
                  <a:cubicBezTo>
                    <a:pt x="1" y="203"/>
                    <a:pt x="1" y="294"/>
                    <a:pt x="61" y="294"/>
                  </a:cubicBezTo>
                  <a:cubicBezTo>
                    <a:pt x="680" y="242"/>
                    <a:pt x="1279" y="162"/>
                    <a:pt x="1875" y="162"/>
                  </a:cubicBezTo>
                  <a:cubicBezTo>
                    <a:pt x="2334" y="162"/>
                    <a:pt x="2791" y="209"/>
                    <a:pt x="3253" y="355"/>
                  </a:cubicBezTo>
                  <a:cubicBezTo>
                    <a:pt x="3266" y="359"/>
                    <a:pt x="3277" y="361"/>
                    <a:pt x="328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1024;p58">
              <a:extLst>
                <a:ext uri="{FF2B5EF4-FFF2-40B4-BE49-F238E27FC236}">
                  <a16:creationId xmlns:a16="http://schemas.microsoft.com/office/drawing/2014/main" id="{80BAA0A1-0576-8BDD-0A9F-DDF4FC5354F9}"/>
                </a:ext>
              </a:extLst>
            </p:cNvPr>
            <p:cNvSpPr/>
            <p:nvPr/>
          </p:nvSpPr>
          <p:spPr>
            <a:xfrm>
              <a:off x="707537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68" y="3770"/>
                    <a:pt x="3770" y="3071"/>
                    <a:pt x="5503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1025;p58">
              <a:extLst>
                <a:ext uri="{FF2B5EF4-FFF2-40B4-BE49-F238E27FC236}">
                  <a16:creationId xmlns:a16="http://schemas.microsoft.com/office/drawing/2014/main" id="{4E59446F-0004-2975-F123-BD66A8E5F450}"/>
                </a:ext>
              </a:extLst>
            </p:cNvPr>
            <p:cNvSpPr/>
            <p:nvPr/>
          </p:nvSpPr>
          <p:spPr>
            <a:xfrm>
              <a:off x="7104606" y="3511236"/>
              <a:ext cx="264349" cy="441151"/>
            </a:xfrm>
            <a:custGeom>
              <a:avLst/>
              <a:gdLst/>
              <a:ahLst/>
              <a:cxnLst/>
              <a:rect l="l" t="t" r="r" b="b"/>
              <a:pathLst>
                <a:path w="4955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222" y="396"/>
                    <a:pt x="1520" y="1095"/>
                    <a:pt x="0" y="2068"/>
                  </a:cubicBezTo>
                  <a:lnTo>
                    <a:pt x="760" y="8208"/>
                  </a:lnTo>
                  <a:lnTo>
                    <a:pt x="4772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1026;p58">
              <a:extLst>
                <a:ext uri="{FF2B5EF4-FFF2-40B4-BE49-F238E27FC236}">
                  <a16:creationId xmlns:a16="http://schemas.microsoft.com/office/drawing/2014/main" id="{D3BC1A8F-48C2-27C9-FBFC-CB92C8D40D59}"/>
                </a:ext>
              </a:extLst>
            </p:cNvPr>
            <p:cNvSpPr/>
            <p:nvPr/>
          </p:nvSpPr>
          <p:spPr>
            <a:xfrm>
              <a:off x="696675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5" y="1093"/>
                    <a:pt x="4267" y="971"/>
                    <a:pt x="3314" y="645"/>
                  </a:cubicBezTo>
                  <a:cubicBezTo>
                    <a:pt x="3314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5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1027;p58">
              <a:extLst>
                <a:ext uri="{FF2B5EF4-FFF2-40B4-BE49-F238E27FC236}">
                  <a16:creationId xmlns:a16="http://schemas.microsoft.com/office/drawing/2014/main" id="{9688378B-82C5-BEE7-A9E5-B7F2119BCD00}"/>
                </a:ext>
              </a:extLst>
            </p:cNvPr>
            <p:cNvSpPr/>
            <p:nvPr/>
          </p:nvSpPr>
          <p:spPr>
            <a:xfrm>
              <a:off x="7064061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0" y="3313"/>
                  </a:cubicBezTo>
                  <a:cubicBezTo>
                    <a:pt x="546" y="3135"/>
                    <a:pt x="1109" y="3053"/>
                    <a:pt x="1674" y="3053"/>
                  </a:cubicBezTo>
                  <a:cubicBezTo>
                    <a:pt x="2460" y="3053"/>
                    <a:pt x="3252" y="3213"/>
                    <a:pt x="4012" y="3496"/>
                  </a:cubicBezTo>
                  <a:cubicBezTo>
                    <a:pt x="5015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66" y="122"/>
                    <a:pt x="4462" y="162"/>
                    <a:pt x="3863" y="162"/>
                  </a:cubicBezTo>
                  <a:cubicBezTo>
                    <a:pt x="2665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1028;p58">
              <a:extLst>
                <a:ext uri="{FF2B5EF4-FFF2-40B4-BE49-F238E27FC236}">
                  <a16:creationId xmlns:a16="http://schemas.microsoft.com/office/drawing/2014/main" id="{2237B1E9-18FE-C39A-5A72-06EE05D0EE55}"/>
                </a:ext>
              </a:extLst>
            </p:cNvPr>
            <p:cNvSpPr/>
            <p:nvPr/>
          </p:nvSpPr>
          <p:spPr>
            <a:xfrm>
              <a:off x="711431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22" y="323"/>
                  </a:moveTo>
                  <a:cubicBezTo>
                    <a:pt x="1522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2" y="368"/>
                    <a:pt x="1165" y="323"/>
                    <a:pt x="1222" y="323"/>
                  </a:cubicBezTo>
                  <a:close/>
                  <a:moveTo>
                    <a:pt x="2599" y="991"/>
                  </a:moveTo>
                  <a:cubicBezTo>
                    <a:pt x="2749" y="991"/>
                    <a:pt x="2870" y="1144"/>
                    <a:pt x="2827" y="1357"/>
                  </a:cubicBezTo>
                  <a:cubicBezTo>
                    <a:pt x="2777" y="1909"/>
                    <a:pt x="2375" y="2357"/>
                    <a:pt x="1963" y="2736"/>
                  </a:cubicBezTo>
                  <a:lnTo>
                    <a:pt x="1963" y="2736"/>
                  </a:lnTo>
                  <a:cubicBezTo>
                    <a:pt x="1983" y="2379"/>
                    <a:pt x="2009" y="2026"/>
                    <a:pt x="2128" y="1691"/>
                  </a:cubicBezTo>
                  <a:cubicBezTo>
                    <a:pt x="2189" y="1509"/>
                    <a:pt x="2250" y="1205"/>
                    <a:pt x="2402" y="1083"/>
                  </a:cubicBezTo>
                  <a:cubicBezTo>
                    <a:pt x="2466" y="1020"/>
                    <a:pt x="2535" y="991"/>
                    <a:pt x="2599" y="991"/>
                  </a:cubicBezTo>
                  <a:close/>
                  <a:moveTo>
                    <a:pt x="1304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50" y="3187"/>
                    <a:pt x="1709" y="3215"/>
                    <a:pt x="1769" y="3215"/>
                  </a:cubicBezTo>
                  <a:cubicBezTo>
                    <a:pt x="1881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4" y="2546"/>
                    <a:pt x="3764" y="1421"/>
                    <a:pt x="2918" y="688"/>
                  </a:cubicBezTo>
                  <a:cubicBezTo>
                    <a:pt x="2845" y="631"/>
                    <a:pt x="2762" y="607"/>
                    <a:pt x="2678" y="607"/>
                  </a:cubicBezTo>
                  <a:cubicBezTo>
                    <a:pt x="2449" y="607"/>
                    <a:pt x="2209" y="784"/>
                    <a:pt x="2098" y="962"/>
                  </a:cubicBezTo>
                  <a:cubicBezTo>
                    <a:pt x="2043" y="1047"/>
                    <a:pt x="1994" y="1135"/>
                    <a:pt x="1951" y="1225"/>
                  </a:cubicBezTo>
                  <a:lnTo>
                    <a:pt x="1951" y="1225"/>
                  </a:lnTo>
                  <a:cubicBezTo>
                    <a:pt x="1893" y="572"/>
                    <a:pt x="1726" y="0"/>
                    <a:pt x="130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1029;p58">
              <a:extLst>
                <a:ext uri="{FF2B5EF4-FFF2-40B4-BE49-F238E27FC236}">
                  <a16:creationId xmlns:a16="http://schemas.microsoft.com/office/drawing/2014/main" id="{144AE7DF-AD3F-4B8D-D049-EA8EDE592E4F}"/>
                </a:ext>
              </a:extLst>
            </p:cNvPr>
            <p:cNvSpPr/>
            <p:nvPr/>
          </p:nvSpPr>
          <p:spPr>
            <a:xfrm>
              <a:off x="704618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09" y="0"/>
                  </a:moveTo>
                  <a:cubicBezTo>
                    <a:pt x="1444" y="0"/>
                    <a:pt x="881" y="82"/>
                    <a:pt x="335" y="260"/>
                  </a:cubicBezTo>
                  <a:cubicBezTo>
                    <a:pt x="1" y="1446"/>
                    <a:pt x="62" y="2479"/>
                    <a:pt x="1247" y="2570"/>
                  </a:cubicBezTo>
                  <a:cubicBezTo>
                    <a:pt x="1285" y="2572"/>
                    <a:pt x="1322" y="2573"/>
                    <a:pt x="1360" y="2573"/>
                  </a:cubicBezTo>
                  <a:cubicBezTo>
                    <a:pt x="2614" y="2573"/>
                    <a:pt x="3609" y="1594"/>
                    <a:pt x="4347" y="443"/>
                  </a:cubicBezTo>
                  <a:cubicBezTo>
                    <a:pt x="3587" y="160"/>
                    <a:pt x="2795" y="0"/>
                    <a:pt x="200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1030;p58">
              <a:extLst>
                <a:ext uri="{FF2B5EF4-FFF2-40B4-BE49-F238E27FC236}">
                  <a16:creationId xmlns:a16="http://schemas.microsoft.com/office/drawing/2014/main" id="{0128465F-B978-2020-1798-2B2A59231162}"/>
                </a:ext>
              </a:extLst>
            </p:cNvPr>
            <p:cNvSpPr/>
            <p:nvPr/>
          </p:nvSpPr>
          <p:spPr>
            <a:xfrm>
              <a:off x="7125732" y="3995632"/>
              <a:ext cx="179629" cy="20220"/>
            </a:xfrm>
            <a:custGeom>
              <a:avLst/>
              <a:gdLst/>
              <a:ahLst/>
              <a:cxnLst/>
              <a:rect l="l" t="t" r="r" b="b"/>
              <a:pathLst>
                <a:path w="3367" h="379" extrusionOk="0">
                  <a:moveTo>
                    <a:pt x="1991" y="1"/>
                  </a:moveTo>
                  <a:cubicBezTo>
                    <a:pt x="1345" y="1"/>
                    <a:pt x="686" y="132"/>
                    <a:pt x="60" y="222"/>
                  </a:cubicBezTo>
                  <a:cubicBezTo>
                    <a:pt x="8" y="222"/>
                    <a:pt x="0" y="289"/>
                    <a:pt x="18" y="289"/>
                  </a:cubicBezTo>
                  <a:cubicBezTo>
                    <a:pt x="21" y="289"/>
                    <a:pt x="25" y="287"/>
                    <a:pt x="30" y="283"/>
                  </a:cubicBezTo>
                  <a:cubicBezTo>
                    <a:pt x="664" y="248"/>
                    <a:pt x="1260" y="166"/>
                    <a:pt x="1856" y="166"/>
                  </a:cubicBezTo>
                  <a:cubicBezTo>
                    <a:pt x="2315" y="166"/>
                    <a:pt x="2775" y="215"/>
                    <a:pt x="3251" y="374"/>
                  </a:cubicBezTo>
                  <a:cubicBezTo>
                    <a:pt x="3258" y="377"/>
                    <a:pt x="3265" y="379"/>
                    <a:pt x="3271" y="379"/>
                  </a:cubicBezTo>
                  <a:cubicBezTo>
                    <a:pt x="3324" y="379"/>
                    <a:pt x="3366" y="279"/>
                    <a:pt x="3312" y="252"/>
                  </a:cubicBezTo>
                  <a:cubicBezTo>
                    <a:pt x="2887" y="65"/>
                    <a:pt x="2442" y="1"/>
                    <a:pt x="199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1031;p58">
              <a:extLst>
                <a:ext uri="{FF2B5EF4-FFF2-40B4-BE49-F238E27FC236}">
                  <a16:creationId xmlns:a16="http://schemas.microsoft.com/office/drawing/2014/main" id="{7E94EC22-5949-BF02-5249-246BB7551B65}"/>
                </a:ext>
              </a:extLst>
            </p:cNvPr>
            <p:cNvSpPr/>
            <p:nvPr/>
          </p:nvSpPr>
          <p:spPr>
            <a:xfrm>
              <a:off x="710780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680" y="242"/>
                    <a:pt x="1279" y="162"/>
                    <a:pt x="1881" y="162"/>
                  </a:cubicBezTo>
                  <a:cubicBezTo>
                    <a:pt x="2344" y="162"/>
                    <a:pt x="2808" y="209"/>
                    <a:pt x="3284" y="355"/>
                  </a:cubicBezTo>
                  <a:cubicBezTo>
                    <a:pt x="3292" y="359"/>
                    <a:pt x="3300" y="361"/>
                    <a:pt x="330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1032;p58">
              <a:extLst>
                <a:ext uri="{FF2B5EF4-FFF2-40B4-BE49-F238E27FC236}">
                  <a16:creationId xmlns:a16="http://schemas.microsoft.com/office/drawing/2014/main" id="{46CF304C-1A2E-FBB6-63F4-9BAAA2CEC54D}"/>
                </a:ext>
              </a:extLst>
            </p:cNvPr>
            <p:cNvSpPr/>
            <p:nvPr/>
          </p:nvSpPr>
          <p:spPr>
            <a:xfrm>
              <a:off x="7681839" y="2611315"/>
              <a:ext cx="285476" cy="582209"/>
            </a:xfrm>
            <a:custGeom>
              <a:avLst/>
              <a:gdLst/>
              <a:ahLst/>
              <a:cxnLst/>
              <a:rect l="l" t="t" r="r" b="b"/>
              <a:pathLst>
                <a:path w="5351" h="10913" extrusionOk="0">
                  <a:moveTo>
                    <a:pt x="535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51" y="2797"/>
                  </a:lnTo>
                  <a:lnTo>
                    <a:pt x="53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1033;p58">
              <a:extLst>
                <a:ext uri="{FF2B5EF4-FFF2-40B4-BE49-F238E27FC236}">
                  <a16:creationId xmlns:a16="http://schemas.microsoft.com/office/drawing/2014/main" id="{ECEC7C94-9E53-E0DC-DC75-4ACFB91C832A}"/>
                </a:ext>
              </a:extLst>
            </p:cNvPr>
            <p:cNvSpPr/>
            <p:nvPr/>
          </p:nvSpPr>
          <p:spPr>
            <a:xfrm>
              <a:off x="6499738" y="3109102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1034;p58">
              <a:extLst>
                <a:ext uri="{FF2B5EF4-FFF2-40B4-BE49-F238E27FC236}">
                  <a16:creationId xmlns:a16="http://schemas.microsoft.com/office/drawing/2014/main" id="{1BDAA2A0-84A3-1746-1961-689491A43FC7}"/>
                </a:ext>
              </a:extLst>
            </p:cNvPr>
            <p:cNvSpPr/>
            <p:nvPr/>
          </p:nvSpPr>
          <p:spPr>
            <a:xfrm>
              <a:off x="6626228" y="3109102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1035;p58">
              <a:extLst>
                <a:ext uri="{FF2B5EF4-FFF2-40B4-BE49-F238E27FC236}">
                  <a16:creationId xmlns:a16="http://schemas.microsoft.com/office/drawing/2014/main" id="{512C6CFC-1F0C-121B-B36B-0A385FBA03C1}"/>
                </a:ext>
              </a:extLst>
            </p:cNvPr>
            <p:cNvSpPr/>
            <p:nvPr/>
          </p:nvSpPr>
          <p:spPr>
            <a:xfrm>
              <a:off x="7719130" y="3094538"/>
              <a:ext cx="131454" cy="1068654"/>
            </a:xfrm>
            <a:custGeom>
              <a:avLst/>
              <a:gdLst/>
              <a:ahLst/>
              <a:cxnLst/>
              <a:rect l="l" t="t" r="r" b="b"/>
              <a:pathLst>
                <a:path w="2464" h="20031" extrusionOk="0">
                  <a:moveTo>
                    <a:pt x="1" y="0"/>
                  </a:moveTo>
                  <a:lnTo>
                    <a:pt x="578" y="20031"/>
                  </a:lnTo>
                  <a:lnTo>
                    <a:pt x="2463" y="20031"/>
                  </a:lnTo>
                  <a:lnTo>
                    <a:pt x="1886" y="27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1036;p58">
              <a:extLst>
                <a:ext uri="{FF2B5EF4-FFF2-40B4-BE49-F238E27FC236}">
                  <a16:creationId xmlns:a16="http://schemas.microsoft.com/office/drawing/2014/main" id="{6AF0FDA8-84AF-1175-FD24-73CDA1B4A9DB}"/>
                </a:ext>
              </a:extLst>
            </p:cNvPr>
            <p:cNvSpPr/>
            <p:nvPr/>
          </p:nvSpPr>
          <p:spPr>
            <a:xfrm>
              <a:off x="7819693" y="3002086"/>
              <a:ext cx="102219" cy="1161109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68" y="0"/>
                  </a:moveTo>
                  <a:lnTo>
                    <a:pt x="1" y="2007"/>
                  </a:lnTo>
                  <a:lnTo>
                    <a:pt x="578" y="21764"/>
                  </a:lnTo>
                  <a:lnTo>
                    <a:pt x="1915" y="207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1037;p58">
              <a:extLst>
                <a:ext uri="{FF2B5EF4-FFF2-40B4-BE49-F238E27FC236}">
                  <a16:creationId xmlns:a16="http://schemas.microsoft.com/office/drawing/2014/main" id="{60CD3C53-5BA7-7137-59CD-C70C88A16988}"/>
                </a:ext>
              </a:extLst>
            </p:cNvPr>
            <p:cNvSpPr/>
            <p:nvPr/>
          </p:nvSpPr>
          <p:spPr>
            <a:xfrm>
              <a:off x="6013251" y="3193444"/>
              <a:ext cx="1684900" cy="175148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1038;p58">
              <a:extLst>
                <a:ext uri="{FF2B5EF4-FFF2-40B4-BE49-F238E27FC236}">
                  <a16:creationId xmlns:a16="http://schemas.microsoft.com/office/drawing/2014/main" id="{F657E20F-5E32-5137-B9FE-4A242A0BFEC8}"/>
                </a:ext>
              </a:extLst>
            </p:cNvPr>
            <p:cNvSpPr/>
            <p:nvPr/>
          </p:nvSpPr>
          <p:spPr>
            <a:xfrm>
              <a:off x="7681839" y="2801019"/>
              <a:ext cx="259548" cy="567591"/>
            </a:xfrm>
            <a:custGeom>
              <a:avLst/>
              <a:gdLst/>
              <a:ahLst/>
              <a:cxnLst/>
              <a:rect l="l" t="t" r="r" b="b"/>
              <a:pathLst>
                <a:path w="4865" h="10639" extrusionOk="0">
                  <a:moveTo>
                    <a:pt x="4864" y="0"/>
                  </a:moveTo>
                  <a:lnTo>
                    <a:pt x="1" y="7356"/>
                  </a:lnTo>
                  <a:lnTo>
                    <a:pt x="305" y="10639"/>
                  </a:lnTo>
                  <a:lnTo>
                    <a:pt x="4743" y="2949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1039;p58">
              <a:extLst>
                <a:ext uri="{FF2B5EF4-FFF2-40B4-BE49-F238E27FC236}">
                  <a16:creationId xmlns:a16="http://schemas.microsoft.com/office/drawing/2014/main" id="{7007E7CC-B365-33BC-DB02-C76552D18DE4}"/>
                </a:ext>
              </a:extLst>
            </p:cNvPr>
            <p:cNvSpPr/>
            <p:nvPr/>
          </p:nvSpPr>
          <p:spPr>
            <a:xfrm>
              <a:off x="6079724" y="3368531"/>
              <a:ext cx="157382" cy="1054089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1040;p58">
              <a:extLst>
                <a:ext uri="{FF2B5EF4-FFF2-40B4-BE49-F238E27FC236}">
                  <a16:creationId xmlns:a16="http://schemas.microsoft.com/office/drawing/2014/main" id="{67C2AE5A-6E0C-402B-81F3-AE58F1A35214}"/>
                </a:ext>
              </a:extLst>
            </p:cNvPr>
            <p:cNvSpPr/>
            <p:nvPr/>
          </p:nvSpPr>
          <p:spPr>
            <a:xfrm>
              <a:off x="6206213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1041;p58">
              <a:extLst>
                <a:ext uri="{FF2B5EF4-FFF2-40B4-BE49-F238E27FC236}">
                  <a16:creationId xmlns:a16="http://schemas.microsoft.com/office/drawing/2014/main" id="{BE1FA7FC-4048-A6E1-2793-0511E4D0ADC8}"/>
                </a:ext>
              </a:extLst>
            </p:cNvPr>
            <p:cNvSpPr/>
            <p:nvPr/>
          </p:nvSpPr>
          <p:spPr>
            <a:xfrm>
              <a:off x="7453240" y="3368531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8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1042;p58">
              <a:extLst>
                <a:ext uri="{FF2B5EF4-FFF2-40B4-BE49-F238E27FC236}">
                  <a16:creationId xmlns:a16="http://schemas.microsoft.com/office/drawing/2014/main" id="{C9FD16EF-C7DC-099F-789D-FC87E37CC803}"/>
                </a:ext>
              </a:extLst>
            </p:cNvPr>
            <p:cNvSpPr/>
            <p:nvPr/>
          </p:nvSpPr>
          <p:spPr>
            <a:xfrm>
              <a:off x="7579677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1043;p58">
              <a:extLst>
                <a:ext uri="{FF2B5EF4-FFF2-40B4-BE49-F238E27FC236}">
                  <a16:creationId xmlns:a16="http://schemas.microsoft.com/office/drawing/2014/main" id="{C66492C0-1319-8363-F43B-2BA963F01E09}"/>
                </a:ext>
              </a:extLst>
            </p:cNvPr>
            <p:cNvSpPr/>
            <p:nvPr/>
          </p:nvSpPr>
          <p:spPr>
            <a:xfrm>
              <a:off x="5885161" y="3024812"/>
              <a:ext cx="468680" cy="168693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1044;p58">
              <a:extLst>
                <a:ext uri="{FF2B5EF4-FFF2-40B4-BE49-F238E27FC236}">
                  <a16:creationId xmlns:a16="http://schemas.microsoft.com/office/drawing/2014/main" id="{2FC22682-7AB5-6141-8F9F-BA5882E27E4C}"/>
                </a:ext>
              </a:extLst>
            </p:cNvPr>
            <p:cNvSpPr/>
            <p:nvPr/>
          </p:nvSpPr>
          <p:spPr>
            <a:xfrm>
              <a:off x="6237049" y="3024812"/>
              <a:ext cx="248131" cy="168693"/>
            </a:xfrm>
            <a:custGeom>
              <a:avLst/>
              <a:gdLst/>
              <a:ahLst/>
              <a:cxnLst/>
              <a:rect l="l" t="t" r="r" b="b"/>
              <a:pathLst>
                <a:path w="4651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51" y="3161"/>
                  </a:lnTo>
                  <a:cubicBezTo>
                    <a:pt x="3982" y="2249"/>
                    <a:pt x="3070" y="882"/>
                    <a:pt x="2310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1045;p58">
              <a:extLst>
                <a:ext uri="{FF2B5EF4-FFF2-40B4-BE49-F238E27FC236}">
                  <a16:creationId xmlns:a16="http://schemas.microsoft.com/office/drawing/2014/main" id="{5F42184C-0149-8529-4E2F-EEEB2FF966C5}"/>
                </a:ext>
              </a:extLst>
            </p:cNvPr>
            <p:cNvSpPr/>
            <p:nvPr/>
          </p:nvSpPr>
          <p:spPr>
            <a:xfrm>
              <a:off x="6361885" y="3024812"/>
              <a:ext cx="275766" cy="168693"/>
            </a:xfrm>
            <a:custGeom>
              <a:avLst/>
              <a:gdLst/>
              <a:ahLst/>
              <a:cxnLst/>
              <a:rect l="l" t="t" r="r" b="b"/>
              <a:pathLst>
                <a:path w="5169" h="3162" extrusionOk="0">
                  <a:moveTo>
                    <a:pt x="1" y="0"/>
                  </a:moveTo>
                  <a:cubicBezTo>
                    <a:pt x="730" y="882"/>
                    <a:pt x="1642" y="2249"/>
                    <a:pt x="2311" y="3161"/>
                  </a:cubicBezTo>
                  <a:lnTo>
                    <a:pt x="5168" y="3161"/>
                  </a:lnTo>
                  <a:cubicBezTo>
                    <a:pt x="4651" y="2249"/>
                    <a:pt x="3831" y="882"/>
                    <a:pt x="3344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1046;p58">
              <a:extLst>
                <a:ext uri="{FF2B5EF4-FFF2-40B4-BE49-F238E27FC236}">
                  <a16:creationId xmlns:a16="http://schemas.microsoft.com/office/drawing/2014/main" id="{AFDF0BD2-01EE-39F5-E317-D68731E40A94}"/>
                </a:ext>
              </a:extLst>
            </p:cNvPr>
            <p:cNvSpPr/>
            <p:nvPr/>
          </p:nvSpPr>
          <p:spPr>
            <a:xfrm>
              <a:off x="6775391" y="3024812"/>
              <a:ext cx="929250" cy="168693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57" y="942"/>
                    <a:pt x="1277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1047;p58">
              <a:extLst>
                <a:ext uri="{FF2B5EF4-FFF2-40B4-BE49-F238E27FC236}">
                  <a16:creationId xmlns:a16="http://schemas.microsoft.com/office/drawing/2014/main" id="{D5CFF412-C797-891E-6737-3B35E0FC49EB}"/>
                </a:ext>
              </a:extLst>
            </p:cNvPr>
            <p:cNvSpPr/>
            <p:nvPr/>
          </p:nvSpPr>
          <p:spPr>
            <a:xfrm>
              <a:off x="6540283" y="3024812"/>
              <a:ext cx="335732" cy="168693"/>
            </a:xfrm>
            <a:custGeom>
              <a:avLst/>
              <a:gdLst/>
              <a:ahLst/>
              <a:cxnLst/>
              <a:rect l="l" t="t" r="r" b="b"/>
              <a:pathLst>
                <a:path w="6293" h="3162" extrusionOk="0">
                  <a:moveTo>
                    <a:pt x="0" y="0"/>
                  </a:moveTo>
                  <a:cubicBezTo>
                    <a:pt x="487" y="912"/>
                    <a:pt x="1307" y="2249"/>
                    <a:pt x="1824" y="3161"/>
                  </a:cubicBezTo>
                  <a:lnTo>
                    <a:pt x="6292" y="3161"/>
                  </a:lnTo>
                  <a:cubicBezTo>
                    <a:pt x="5684" y="2219"/>
                    <a:pt x="4864" y="942"/>
                    <a:pt x="440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1048;p58">
              <a:extLst>
                <a:ext uri="{FF2B5EF4-FFF2-40B4-BE49-F238E27FC236}">
                  <a16:creationId xmlns:a16="http://schemas.microsoft.com/office/drawing/2014/main" id="{F05CDC6C-2C89-F555-51ED-5E9B196E2B98}"/>
                </a:ext>
              </a:extLst>
            </p:cNvPr>
            <p:cNvSpPr/>
            <p:nvPr/>
          </p:nvSpPr>
          <p:spPr>
            <a:xfrm>
              <a:off x="5890016" y="2578880"/>
              <a:ext cx="2083851" cy="446006"/>
            </a:xfrm>
            <a:custGeom>
              <a:avLst/>
              <a:gdLst/>
              <a:ahLst/>
              <a:cxnLst/>
              <a:rect l="l" t="t" r="r" b="b"/>
              <a:pathLst>
                <a:path w="39060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1049;p58">
              <a:extLst>
                <a:ext uri="{FF2B5EF4-FFF2-40B4-BE49-F238E27FC236}">
                  <a16:creationId xmlns:a16="http://schemas.microsoft.com/office/drawing/2014/main" id="{D291EF23-2643-7F8A-6530-9455672EFB70}"/>
                </a:ext>
              </a:extLst>
            </p:cNvPr>
            <p:cNvSpPr/>
            <p:nvPr/>
          </p:nvSpPr>
          <p:spPr>
            <a:xfrm>
              <a:off x="6890518" y="2611315"/>
              <a:ext cx="638973" cy="361660"/>
            </a:xfrm>
            <a:custGeom>
              <a:avLst/>
              <a:gdLst/>
              <a:ahLst/>
              <a:cxnLst/>
              <a:rect l="l" t="t" r="r" b="b"/>
              <a:pathLst>
                <a:path w="11977" h="6779" extrusionOk="0">
                  <a:moveTo>
                    <a:pt x="10852" y="578"/>
                  </a:moveTo>
                  <a:cubicBezTo>
                    <a:pt x="11034" y="578"/>
                    <a:pt x="11186" y="699"/>
                    <a:pt x="11186" y="851"/>
                  </a:cubicBezTo>
                  <a:cubicBezTo>
                    <a:pt x="11186" y="1003"/>
                    <a:pt x="11034" y="1125"/>
                    <a:pt x="10852" y="1125"/>
                  </a:cubicBezTo>
                  <a:cubicBezTo>
                    <a:pt x="10670" y="1125"/>
                    <a:pt x="10518" y="1003"/>
                    <a:pt x="10518" y="851"/>
                  </a:cubicBezTo>
                  <a:cubicBezTo>
                    <a:pt x="10518" y="699"/>
                    <a:pt x="10670" y="578"/>
                    <a:pt x="10852" y="578"/>
                  </a:cubicBezTo>
                  <a:close/>
                  <a:moveTo>
                    <a:pt x="10183" y="2827"/>
                  </a:moveTo>
                  <a:cubicBezTo>
                    <a:pt x="10366" y="2827"/>
                    <a:pt x="10518" y="2979"/>
                    <a:pt x="10518" y="3131"/>
                  </a:cubicBezTo>
                  <a:cubicBezTo>
                    <a:pt x="10518" y="3283"/>
                    <a:pt x="10366" y="3404"/>
                    <a:pt x="10183" y="3404"/>
                  </a:cubicBezTo>
                  <a:cubicBezTo>
                    <a:pt x="10001" y="3404"/>
                    <a:pt x="9849" y="3252"/>
                    <a:pt x="9849" y="3131"/>
                  </a:cubicBezTo>
                  <a:cubicBezTo>
                    <a:pt x="9849" y="2979"/>
                    <a:pt x="10001" y="2827"/>
                    <a:pt x="10183" y="2827"/>
                  </a:cubicBezTo>
                  <a:close/>
                  <a:moveTo>
                    <a:pt x="9211" y="5593"/>
                  </a:moveTo>
                  <a:cubicBezTo>
                    <a:pt x="9393" y="5593"/>
                    <a:pt x="9545" y="5715"/>
                    <a:pt x="9545" y="5867"/>
                  </a:cubicBezTo>
                  <a:cubicBezTo>
                    <a:pt x="9545" y="5988"/>
                    <a:pt x="9363" y="6140"/>
                    <a:pt x="9211" y="6140"/>
                  </a:cubicBezTo>
                  <a:cubicBezTo>
                    <a:pt x="9028" y="6140"/>
                    <a:pt x="8876" y="6018"/>
                    <a:pt x="8876" y="5867"/>
                  </a:cubicBezTo>
                  <a:cubicBezTo>
                    <a:pt x="8876" y="5715"/>
                    <a:pt x="8998" y="5593"/>
                    <a:pt x="9211" y="5593"/>
                  </a:cubicBezTo>
                  <a:close/>
                  <a:moveTo>
                    <a:pt x="3132" y="0"/>
                  </a:moveTo>
                  <a:lnTo>
                    <a:pt x="1" y="6778"/>
                  </a:lnTo>
                  <a:lnTo>
                    <a:pt x="9849" y="6778"/>
                  </a:lnTo>
                  <a:lnTo>
                    <a:pt x="1197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1050;p58">
              <a:extLst>
                <a:ext uri="{FF2B5EF4-FFF2-40B4-BE49-F238E27FC236}">
                  <a16:creationId xmlns:a16="http://schemas.microsoft.com/office/drawing/2014/main" id="{54FBE6DA-C210-C31A-DA0E-29C6D19092BE}"/>
                </a:ext>
              </a:extLst>
            </p:cNvPr>
            <p:cNvSpPr/>
            <p:nvPr/>
          </p:nvSpPr>
          <p:spPr>
            <a:xfrm>
              <a:off x="7320935" y="2623052"/>
              <a:ext cx="110595" cy="330130"/>
            </a:xfrm>
            <a:custGeom>
              <a:avLst/>
              <a:gdLst/>
              <a:ahLst/>
              <a:cxnLst/>
              <a:rect l="l" t="t" r="r" b="b"/>
              <a:pathLst>
                <a:path w="2073" h="6188" extrusionOk="0">
                  <a:moveTo>
                    <a:pt x="1977" y="1"/>
                  </a:moveTo>
                  <a:cubicBezTo>
                    <a:pt x="1945" y="1"/>
                    <a:pt x="1915" y="18"/>
                    <a:pt x="1903" y="54"/>
                  </a:cubicBezTo>
                  <a:cubicBezTo>
                    <a:pt x="1143" y="1999"/>
                    <a:pt x="535" y="4096"/>
                    <a:pt x="18" y="6102"/>
                  </a:cubicBezTo>
                  <a:cubicBezTo>
                    <a:pt x="0" y="6155"/>
                    <a:pt x="34" y="6188"/>
                    <a:pt x="71" y="6188"/>
                  </a:cubicBezTo>
                  <a:cubicBezTo>
                    <a:pt x="98" y="6188"/>
                    <a:pt x="127" y="6171"/>
                    <a:pt x="140" y="6133"/>
                  </a:cubicBezTo>
                  <a:cubicBezTo>
                    <a:pt x="900" y="4218"/>
                    <a:pt x="1568" y="2121"/>
                    <a:pt x="2055" y="115"/>
                  </a:cubicBezTo>
                  <a:cubicBezTo>
                    <a:pt x="2073" y="41"/>
                    <a:pt x="2024" y="1"/>
                    <a:pt x="1977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1051;p58">
              <a:extLst>
                <a:ext uri="{FF2B5EF4-FFF2-40B4-BE49-F238E27FC236}">
                  <a16:creationId xmlns:a16="http://schemas.microsoft.com/office/drawing/2014/main" id="{8C2CA402-DDE2-E438-94FD-2ADFE59012BC}"/>
                </a:ext>
              </a:extLst>
            </p:cNvPr>
            <p:cNvSpPr/>
            <p:nvPr/>
          </p:nvSpPr>
          <p:spPr>
            <a:xfrm>
              <a:off x="6955390" y="2862316"/>
              <a:ext cx="441151" cy="19419"/>
            </a:xfrm>
            <a:custGeom>
              <a:avLst/>
              <a:gdLst/>
              <a:ahLst/>
              <a:cxnLst/>
              <a:rect l="l" t="t" r="r" b="b"/>
              <a:pathLst>
                <a:path w="8269" h="364" extrusionOk="0">
                  <a:moveTo>
                    <a:pt x="5180" y="1"/>
                  </a:moveTo>
                  <a:cubicBezTo>
                    <a:pt x="3355" y="1"/>
                    <a:pt x="1369" y="53"/>
                    <a:pt x="92" y="128"/>
                  </a:cubicBezTo>
                  <a:cubicBezTo>
                    <a:pt x="1" y="128"/>
                    <a:pt x="1" y="250"/>
                    <a:pt x="92" y="250"/>
                  </a:cubicBezTo>
                  <a:cubicBezTo>
                    <a:pt x="1125" y="326"/>
                    <a:pt x="2630" y="364"/>
                    <a:pt x="4134" y="364"/>
                  </a:cubicBezTo>
                  <a:cubicBezTo>
                    <a:pt x="5639" y="364"/>
                    <a:pt x="7144" y="326"/>
                    <a:pt x="8177" y="250"/>
                  </a:cubicBezTo>
                  <a:cubicBezTo>
                    <a:pt x="8268" y="250"/>
                    <a:pt x="8268" y="98"/>
                    <a:pt x="8177" y="67"/>
                  </a:cubicBezTo>
                  <a:cubicBezTo>
                    <a:pt x="7376" y="21"/>
                    <a:pt x="6309" y="1"/>
                    <a:pt x="518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1052;p58">
              <a:extLst>
                <a:ext uri="{FF2B5EF4-FFF2-40B4-BE49-F238E27FC236}">
                  <a16:creationId xmlns:a16="http://schemas.microsoft.com/office/drawing/2014/main" id="{D95F6DF9-6139-3F46-1EA8-42826B19E7D2}"/>
                </a:ext>
              </a:extLst>
            </p:cNvPr>
            <p:cNvSpPr/>
            <p:nvPr/>
          </p:nvSpPr>
          <p:spPr>
            <a:xfrm>
              <a:off x="6970007" y="2800646"/>
              <a:ext cx="442752" cy="18086"/>
            </a:xfrm>
            <a:custGeom>
              <a:avLst/>
              <a:gdLst/>
              <a:ahLst/>
              <a:cxnLst/>
              <a:rect l="l" t="t" r="r" b="b"/>
              <a:pathLst>
                <a:path w="8299" h="339" extrusionOk="0">
                  <a:moveTo>
                    <a:pt x="5029" y="0"/>
                  </a:moveTo>
                  <a:cubicBezTo>
                    <a:pt x="3254" y="0"/>
                    <a:pt x="1350" y="44"/>
                    <a:pt x="91" y="99"/>
                  </a:cubicBezTo>
                  <a:cubicBezTo>
                    <a:pt x="0" y="129"/>
                    <a:pt x="0" y="251"/>
                    <a:pt x="91" y="251"/>
                  </a:cubicBezTo>
                  <a:cubicBezTo>
                    <a:pt x="1082" y="308"/>
                    <a:pt x="2478" y="338"/>
                    <a:pt x="3895" y="338"/>
                  </a:cubicBezTo>
                  <a:cubicBezTo>
                    <a:pt x="5478" y="338"/>
                    <a:pt x="7086" y="300"/>
                    <a:pt x="8177" y="220"/>
                  </a:cubicBezTo>
                  <a:cubicBezTo>
                    <a:pt x="8298" y="220"/>
                    <a:pt x="8268" y="68"/>
                    <a:pt x="8177" y="68"/>
                  </a:cubicBezTo>
                  <a:cubicBezTo>
                    <a:pt x="7338" y="20"/>
                    <a:pt x="6212" y="0"/>
                    <a:pt x="502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1053;p58">
              <a:extLst>
                <a:ext uri="{FF2B5EF4-FFF2-40B4-BE49-F238E27FC236}">
                  <a16:creationId xmlns:a16="http://schemas.microsoft.com/office/drawing/2014/main" id="{3B7AE675-D28D-0CCB-05C3-21F6D7A000F5}"/>
                </a:ext>
              </a:extLst>
            </p:cNvPr>
            <p:cNvSpPr/>
            <p:nvPr/>
          </p:nvSpPr>
          <p:spPr>
            <a:xfrm>
              <a:off x="7012153" y="2749219"/>
              <a:ext cx="411915" cy="17072"/>
            </a:xfrm>
            <a:custGeom>
              <a:avLst/>
              <a:gdLst/>
              <a:ahLst/>
              <a:cxnLst/>
              <a:rect l="l" t="t" r="r" b="b"/>
              <a:pathLst>
                <a:path w="7721" h="320" extrusionOk="0">
                  <a:moveTo>
                    <a:pt x="5130" y="1"/>
                  </a:moveTo>
                  <a:cubicBezTo>
                    <a:pt x="3354" y="1"/>
                    <a:pt x="1345" y="61"/>
                    <a:pt x="92" y="120"/>
                  </a:cubicBezTo>
                  <a:cubicBezTo>
                    <a:pt x="0" y="120"/>
                    <a:pt x="0" y="242"/>
                    <a:pt x="92" y="242"/>
                  </a:cubicBezTo>
                  <a:cubicBezTo>
                    <a:pt x="931" y="295"/>
                    <a:pt x="2110" y="319"/>
                    <a:pt x="3333" y="319"/>
                  </a:cubicBezTo>
                  <a:cubicBezTo>
                    <a:pt x="4899" y="319"/>
                    <a:pt x="6537" y="280"/>
                    <a:pt x="7630" y="212"/>
                  </a:cubicBezTo>
                  <a:cubicBezTo>
                    <a:pt x="7721" y="181"/>
                    <a:pt x="7721" y="60"/>
                    <a:pt x="7599" y="60"/>
                  </a:cubicBezTo>
                  <a:cubicBezTo>
                    <a:pt x="6938" y="18"/>
                    <a:pt x="6066" y="1"/>
                    <a:pt x="51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1054;p58">
              <a:extLst>
                <a:ext uri="{FF2B5EF4-FFF2-40B4-BE49-F238E27FC236}">
                  <a16:creationId xmlns:a16="http://schemas.microsoft.com/office/drawing/2014/main" id="{B68EA554-6161-1FF7-AEA4-F3CFE28339DA}"/>
                </a:ext>
              </a:extLst>
            </p:cNvPr>
            <p:cNvSpPr/>
            <p:nvPr/>
          </p:nvSpPr>
          <p:spPr>
            <a:xfrm>
              <a:off x="7020262" y="2699712"/>
              <a:ext cx="411915" cy="16859"/>
            </a:xfrm>
            <a:custGeom>
              <a:avLst/>
              <a:gdLst/>
              <a:ahLst/>
              <a:cxnLst/>
              <a:rect l="l" t="t" r="r" b="b"/>
              <a:pathLst>
                <a:path w="7721" h="316" extrusionOk="0">
                  <a:moveTo>
                    <a:pt x="5119" y="0"/>
                  </a:moveTo>
                  <a:cubicBezTo>
                    <a:pt x="3348" y="0"/>
                    <a:pt x="1359" y="47"/>
                    <a:pt x="92" y="106"/>
                  </a:cubicBezTo>
                  <a:cubicBezTo>
                    <a:pt x="0" y="106"/>
                    <a:pt x="31" y="228"/>
                    <a:pt x="92" y="228"/>
                  </a:cubicBezTo>
                  <a:cubicBezTo>
                    <a:pt x="1010" y="285"/>
                    <a:pt x="2308" y="315"/>
                    <a:pt x="3627" y="315"/>
                  </a:cubicBezTo>
                  <a:cubicBezTo>
                    <a:pt x="5102" y="315"/>
                    <a:pt x="6603" y="278"/>
                    <a:pt x="7630" y="197"/>
                  </a:cubicBezTo>
                  <a:cubicBezTo>
                    <a:pt x="7721" y="197"/>
                    <a:pt x="7721" y="45"/>
                    <a:pt x="7630" y="45"/>
                  </a:cubicBezTo>
                  <a:cubicBezTo>
                    <a:pt x="6952" y="14"/>
                    <a:pt x="6067" y="0"/>
                    <a:pt x="511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1055;p58">
              <a:extLst>
                <a:ext uri="{FF2B5EF4-FFF2-40B4-BE49-F238E27FC236}">
                  <a16:creationId xmlns:a16="http://schemas.microsoft.com/office/drawing/2014/main" id="{1A44DC26-241E-C5BD-968A-72A563F5917C}"/>
                </a:ext>
              </a:extLst>
            </p:cNvPr>
            <p:cNvSpPr/>
            <p:nvPr/>
          </p:nvSpPr>
          <p:spPr>
            <a:xfrm>
              <a:off x="7036480" y="2648712"/>
              <a:ext cx="411915" cy="17019"/>
            </a:xfrm>
            <a:custGeom>
              <a:avLst/>
              <a:gdLst/>
              <a:ahLst/>
              <a:cxnLst/>
              <a:rect l="l" t="t" r="r" b="b"/>
              <a:pathLst>
                <a:path w="7721" h="319" extrusionOk="0">
                  <a:moveTo>
                    <a:pt x="5145" y="0"/>
                  </a:moveTo>
                  <a:cubicBezTo>
                    <a:pt x="3368" y="0"/>
                    <a:pt x="1365" y="60"/>
                    <a:pt x="92" y="120"/>
                  </a:cubicBezTo>
                  <a:cubicBezTo>
                    <a:pt x="0" y="120"/>
                    <a:pt x="0" y="241"/>
                    <a:pt x="92" y="241"/>
                  </a:cubicBezTo>
                  <a:cubicBezTo>
                    <a:pt x="944" y="295"/>
                    <a:pt x="2125" y="319"/>
                    <a:pt x="3345" y="319"/>
                  </a:cubicBezTo>
                  <a:cubicBezTo>
                    <a:pt x="4908" y="319"/>
                    <a:pt x="6537" y="279"/>
                    <a:pt x="7630" y="211"/>
                  </a:cubicBezTo>
                  <a:cubicBezTo>
                    <a:pt x="7721" y="181"/>
                    <a:pt x="7721" y="59"/>
                    <a:pt x="7630" y="59"/>
                  </a:cubicBezTo>
                  <a:cubicBezTo>
                    <a:pt x="6958" y="17"/>
                    <a:pt x="6083" y="0"/>
                    <a:pt x="5145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1056;p58">
              <a:extLst>
                <a:ext uri="{FF2B5EF4-FFF2-40B4-BE49-F238E27FC236}">
                  <a16:creationId xmlns:a16="http://schemas.microsoft.com/office/drawing/2014/main" id="{C38EF750-6000-A430-E42A-E080411C8DE3}"/>
                </a:ext>
              </a:extLst>
            </p:cNvPr>
            <p:cNvSpPr/>
            <p:nvPr/>
          </p:nvSpPr>
          <p:spPr>
            <a:xfrm>
              <a:off x="7190498" y="2920998"/>
              <a:ext cx="17926" cy="22780"/>
            </a:xfrm>
            <a:custGeom>
              <a:avLst/>
              <a:gdLst/>
              <a:ahLst/>
              <a:cxnLst/>
              <a:rect l="l" t="t" r="r" b="b"/>
              <a:pathLst>
                <a:path w="336" h="427" extrusionOk="0">
                  <a:moveTo>
                    <a:pt x="214" y="1"/>
                  </a:moveTo>
                  <a:cubicBezTo>
                    <a:pt x="123" y="122"/>
                    <a:pt x="1" y="244"/>
                    <a:pt x="1" y="426"/>
                  </a:cubicBezTo>
                  <a:cubicBezTo>
                    <a:pt x="123" y="426"/>
                    <a:pt x="244" y="396"/>
                    <a:pt x="275" y="335"/>
                  </a:cubicBezTo>
                  <a:cubicBezTo>
                    <a:pt x="335" y="274"/>
                    <a:pt x="275" y="153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1057;p58">
              <a:extLst>
                <a:ext uri="{FF2B5EF4-FFF2-40B4-BE49-F238E27FC236}">
                  <a16:creationId xmlns:a16="http://schemas.microsoft.com/office/drawing/2014/main" id="{9D4A8C37-F6C0-9EF1-A649-7A8B1FDF2424}"/>
                </a:ext>
              </a:extLst>
            </p:cNvPr>
            <p:cNvSpPr/>
            <p:nvPr/>
          </p:nvSpPr>
          <p:spPr>
            <a:xfrm>
              <a:off x="6992681" y="2796165"/>
              <a:ext cx="170347" cy="145966"/>
            </a:xfrm>
            <a:custGeom>
              <a:avLst/>
              <a:gdLst/>
              <a:ahLst/>
              <a:cxnLst/>
              <a:rect l="l" t="t" r="r" b="b"/>
              <a:pathLst>
                <a:path w="3193" h="2736" extrusionOk="0">
                  <a:moveTo>
                    <a:pt x="487" y="0"/>
                  </a:moveTo>
                  <a:lnTo>
                    <a:pt x="1" y="821"/>
                  </a:lnTo>
                  <a:lnTo>
                    <a:pt x="3071" y="2705"/>
                  </a:lnTo>
                  <a:lnTo>
                    <a:pt x="3071" y="2736"/>
                  </a:lnTo>
                  <a:lnTo>
                    <a:pt x="3101" y="2736"/>
                  </a:lnTo>
                  <a:cubicBezTo>
                    <a:pt x="3131" y="2675"/>
                    <a:pt x="3162" y="2645"/>
                    <a:pt x="3192" y="2614"/>
                  </a:cubicBezTo>
                  <a:cubicBezTo>
                    <a:pt x="2372" y="2189"/>
                    <a:pt x="1308" y="1581"/>
                    <a:pt x="700" y="851"/>
                  </a:cubicBezTo>
                  <a:cubicBezTo>
                    <a:pt x="517" y="608"/>
                    <a:pt x="548" y="335"/>
                    <a:pt x="669" y="91"/>
                  </a:cubicBezTo>
                  <a:lnTo>
                    <a:pt x="48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1058;p58">
              <a:extLst>
                <a:ext uri="{FF2B5EF4-FFF2-40B4-BE49-F238E27FC236}">
                  <a16:creationId xmlns:a16="http://schemas.microsoft.com/office/drawing/2014/main" id="{73DF958D-D4C7-3153-CDF8-4A97064CDAA9}"/>
                </a:ext>
              </a:extLst>
            </p:cNvPr>
            <p:cNvSpPr/>
            <p:nvPr/>
          </p:nvSpPr>
          <p:spPr>
            <a:xfrm>
              <a:off x="7020262" y="2801019"/>
              <a:ext cx="165438" cy="134655"/>
            </a:xfrm>
            <a:custGeom>
              <a:avLst/>
              <a:gdLst/>
              <a:ahLst/>
              <a:cxnLst/>
              <a:rect l="l" t="t" r="r" b="b"/>
              <a:pathLst>
                <a:path w="3101" h="252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31" y="244"/>
                    <a:pt x="0" y="517"/>
                    <a:pt x="183" y="760"/>
                  </a:cubicBezTo>
                  <a:cubicBezTo>
                    <a:pt x="791" y="1490"/>
                    <a:pt x="1855" y="2067"/>
                    <a:pt x="2675" y="2523"/>
                  </a:cubicBezTo>
                  <a:cubicBezTo>
                    <a:pt x="2736" y="2462"/>
                    <a:pt x="2797" y="2432"/>
                    <a:pt x="2797" y="2432"/>
                  </a:cubicBezTo>
                  <a:cubicBezTo>
                    <a:pt x="2645" y="2128"/>
                    <a:pt x="3010" y="2037"/>
                    <a:pt x="3010" y="2037"/>
                  </a:cubicBezTo>
                  <a:cubicBezTo>
                    <a:pt x="2949" y="1915"/>
                    <a:pt x="3010" y="1824"/>
                    <a:pt x="3101" y="1794"/>
                  </a:cubicBezTo>
                  <a:cubicBezTo>
                    <a:pt x="3070" y="1763"/>
                    <a:pt x="3070" y="1763"/>
                    <a:pt x="3070" y="1763"/>
                  </a:cubicBezTo>
                  <a:lnTo>
                    <a:pt x="3070" y="179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1059;p58">
              <a:extLst>
                <a:ext uri="{FF2B5EF4-FFF2-40B4-BE49-F238E27FC236}">
                  <a16:creationId xmlns:a16="http://schemas.microsoft.com/office/drawing/2014/main" id="{93EFBDBE-9CE3-36E5-86EC-61CC0A929FF9}"/>
                </a:ext>
              </a:extLst>
            </p:cNvPr>
            <p:cNvSpPr/>
            <p:nvPr/>
          </p:nvSpPr>
          <p:spPr>
            <a:xfrm>
              <a:off x="7158115" y="2935615"/>
              <a:ext cx="17872" cy="8163"/>
            </a:xfrm>
            <a:custGeom>
              <a:avLst/>
              <a:gdLst/>
              <a:ahLst/>
              <a:cxnLst/>
              <a:rect l="l" t="t" r="r" b="b"/>
              <a:pathLst>
                <a:path w="335" h="153" extrusionOk="0">
                  <a:moveTo>
                    <a:pt x="91" y="0"/>
                  </a:moveTo>
                  <a:cubicBezTo>
                    <a:pt x="61" y="31"/>
                    <a:pt x="30" y="61"/>
                    <a:pt x="0" y="122"/>
                  </a:cubicBezTo>
                  <a:cubicBezTo>
                    <a:pt x="61" y="122"/>
                    <a:pt x="182" y="122"/>
                    <a:pt x="334" y="152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1060;p58">
              <a:extLst>
                <a:ext uri="{FF2B5EF4-FFF2-40B4-BE49-F238E27FC236}">
                  <a16:creationId xmlns:a16="http://schemas.microsoft.com/office/drawing/2014/main" id="{7B35477D-628D-DE4D-ED4F-465F92CE99F6}"/>
                </a:ext>
              </a:extLst>
            </p:cNvPr>
            <p:cNvSpPr/>
            <p:nvPr/>
          </p:nvSpPr>
          <p:spPr>
            <a:xfrm>
              <a:off x="7161316" y="2896671"/>
              <a:ext cx="40599" cy="47108"/>
            </a:xfrm>
            <a:custGeom>
              <a:avLst/>
              <a:gdLst/>
              <a:ahLst/>
              <a:cxnLst/>
              <a:rect l="l" t="t" r="r" b="b"/>
              <a:pathLst>
                <a:path w="761" h="883" extrusionOk="0">
                  <a:moveTo>
                    <a:pt x="457" y="1"/>
                  </a:moveTo>
                  <a:cubicBezTo>
                    <a:pt x="366" y="31"/>
                    <a:pt x="305" y="122"/>
                    <a:pt x="366" y="244"/>
                  </a:cubicBezTo>
                  <a:cubicBezTo>
                    <a:pt x="366" y="244"/>
                    <a:pt x="1" y="335"/>
                    <a:pt x="153" y="639"/>
                  </a:cubicBezTo>
                  <a:cubicBezTo>
                    <a:pt x="153" y="639"/>
                    <a:pt x="92" y="669"/>
                    <a:pt x="31" y="730"/>
                  </a:cubicBezTo>
                  <a:lnTo>
                    <a:pt x="274" y="882"/>
                  </a:lnTo>
                  <a:lnTo>
                    <a:pt x="518" y="882"/>
                  </a:lnTo>
                  <a:cubicBezTo>
                    <a:pt x="548" y="700"/>
                    <a:pt x="670" y="578"/>
                    <a:pt x="761" y="457"/>
                  </a:cubicBezTo>
                  <a:cubicBezTo>
                    <a:pt x="700" y="335"/>
                    <a:pt x="487" y="31"/>
                    <a:pt x="457" y="1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1061;p58">
              <a:extLst>
                <a:ext uri="{FF2B5EF4-FFF2-40B4-BE49-F238E27FC236}">
                  <a16:creationId xmlns:a16="http://schemas.microsoft.com/office/drawing/2014/main" id="{4B9BEC55-45EB-AA4C-3524-486795D76BDD}"/>
                </a:ext>
              </a:extLst>
            </p:cNvPr>
            <p:cNvSpPr/>
            <p:nvPr/>
          </p:nvSpPr>
          <p:spPr>
            <a:xfrm>
              <a:off x="6970007" y="2804273"/>
              <a:ext cx="25981" cy="33130"/>
            </a:xfrm>
            <a:custGeom>
              <a:avLst/>
              <a:gdLst/>
              <a:ahLst/>
              <a:cxnLst/>
              <a:rect l="l" t="t" r="r" b="b"/>
              <a:pathLst>
                <a:path w="487" h="621" extrusionOk="0">
                  <a:moveTo>
                    <a:pt x="183" y="0"/>
                  </a:moveTo>
                  <a:lnTo>
                    <a:pt x="61" y="183"/>
                  </a:lnTo>
                  <a:cubicBezTo>
                    <a:pt x="61" y="243"/>
                    <a:pt x="0" y="395"/>
                    <a:pt x="91" y="456"/>
                  </a:cubicBezTo>
                  <a:lnTo>
                    <a:pt x="304" y="608"/>
                  </a:lnTo>
                  <a:cubicBezTo>
                    <a:pt x="313" y="617"/>
                    <a:pt x="322" y="621"/>
                    <a:pt x="331" y="621"/>
                  </a:cubicBezTo>
                  <a:cubicBezTo>
                    <a:pt x="352" y="621"/>
                    <a:pt x="374" y="599"/>
                    <a:pt x="395" y="578"/>
                  </a:cubicBezTo>
                  <a:lnTo>
                    <a:pt x="486" y="456"/>
                  </a:lnTo>
                  <a:cubicBezTo>
                    <a:pt x="304" y="335"/>
                    <a:pt x="213" y="183"/>
                    <a:pt x="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1062;p58">
              <a:extLst>
                <a:ext uri="{FF2B5EF4-FFF2-40B4-BE49-F238E27FC236}">
                  <a16:creationId xmlns:a16="http://schemas.microsoft.com/office/drawing/2014/main" id="{29A466AB-665E-2269-E417-99AFCC75E322}"/>
                </a:ext>
              </a:extLst>
            </p:cNvPr>
            <p:cNvSpPr/>
            <p:nvPr/>
          </p:nvSpPr>
          <p:spPr>
            <a:xfrm>
              <a:off x="6979717" y="2784055"/>
              <a:ext cx="35745" cy="44601"/>
            </a:xfrm>
            <a:custGeom>
              <a:avLst/>
              <a:gdLst/>
              <a:ahLst/>
              <a:cxnLst/>
              <a:rect l="l" t="t" r="r" b="b"/>
              <a:pathLst>
                <a:path w="670" h="836" extrusionOk="0">
                  <a:moveTo>
                    <a:pt x="349" y="0"/>
                  </a:moveTo>
                  <a:cubicBezTo>
                    <a:pt x="267" y="0"/>
                    <a:pt x="178" y="111"/>
                    <a:pt x="153" y="136"/>
                  </a:cubicBezTo>
                  <a:lnTo>
                    <a:pt x="31" y="349"/>
                  </a:lnTo>
                  <a:lnTo>
                    <a:pt x="1" y="410"/>
                  </a:lnTo>
                  <a:cubicBezTo>
                    <a:pt x="31" y="592"/>
                    <a:pt x="122" y="744"/>
                    <a:pt x="304" y="835"/>
                  </a:cubicBezTo>
                  <a:lnTo>
                    <a:pt x="426" y="622"/>
                  </a:lnTo>
                  <a:lnTo>
                    <a:pt x="456" y="562"/>
                  </a:lnTo>
                  <a:lnTo>
                    <a:pt x="639" y="258"/>
                  </a:lnTo>
                  <a:cubicBezTo>
                    <a:pt x="669" y="197"/>
                    <a:pt x="669" y="166"/>
                    <a:pt x="639" y="136"/>
                  </a:cubicBezTo>
                  <a:lnTo>
                    <a:pt x="396" y="14"/>
                  </a:lnTo>
                  <a:cubicBezTo>
                    <a:pt x="381" y="5"/>
                    <a:pt x="365" y="0"/>
                    <a:pt x="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1063;p58">
              <a:extLst>
                <a:ext uri="{FF2B5EF4-FFF2-40B4-BE49-F238E27FC236}">
                  <a16:creationId xmlns:a16="http://schemas.microsoft.com/office/drawing/2014/main" id="{CA3028AE-B1EA-4EE3-ACDC-B70D37098483}"/>
                </a:ext>
              </a:extLst>
            </p:cNvPr>
            <p:cNvSpPr/>
            <p:nvPr/>
          </p:nvSpPr>
          <p:spPr>
            <a:xfrm>
              <a:off x="6986225" y="2825346"/>
              <a:ext cx="13017" cy="14618"/>
            </a:xfrm>
            <a:custGeom>
              <a:avLst/>
              <a:gdLst/>
              <a:ahLst/>
              <a:cxnLst/>
              <a:rect l="l" t="t" r="r" b="b"/>
              <a:pathLst>
                <a:path w="244" h="274" extrusionOk="0">
                  <a:moveTo>
                    <a:pt x="122" y="0"/>
                  </a:moveTo>
                  <a:lnTo>
                    <a:pt x="0" y="213"/>
                  </a:lnTo>
                  <a:lnTo>
                    <a:pt x="122" y="274"/>
                  </a:lnTo>
                  <a:lnTo>
                    <a:pt x="243" y="92"/>
                  </a:lnTo>
                  <a:cubicBezTo>
                    <a:pt x="182" y="61"/>
                    <a:pt x="152" y="31"/>
                    <a:pt x="122" y="0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1064;p58">
              <a:extLst>
                <a:ext uri="{FF2B5EF4-FFF2-40B4-BE49-F238E27FC236}">
                  <a16:creationId xmlns:a16="http://schemas.microsoft.com/office/drawing/2014/main" id="{80E0CF84-2CEF-A47C-3491-C50EFF89C199}"/>
                </a:ext>
              </a:extLst>
            </p:cNvPr>
            <p:cNvSpPr/>
            <p:nvPr/>
          </p:nvSpPr>
          <p:spPr>
            <a:xfrm>
              <a:off x="6992681" y="2791310"/>
              <a:ext cx="27635" cy="38946"/>
            </a:xfrm>
            <a:custGeom>
              <a:avLst/>
              <a:gdLst/>
              <a:ahLst/>
              <a:cxnLst/>
              <a:rect l="l" t="t" r="r" b="b"/>
              <a:pathLst>
                <a:path w="518" h="730" extrusionOk="0">
                  <a:moveTo>
                    <a:pt x="365" y="0"/>
                  </a:moveTo>
                  <a:lnTo>
                    <a:pt x="1" y="638"/>
                  </a:lnTo>
                  <a:cubicBezTo>
                    <a:pt x="31" y="669"/>
                    <a:pt x="61" y="699"/>
                    <a:pt x="122" y="730"/>
                  </a:cubicBezTo>
                  <a:lnTo>
                    <a:pt x="517" y="91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1065;p58">
              <a:extLst>
                <a:ext uri="{FF2B5EF4-FFF2-40B4-BE49-F238E27FC236}">
                  <a16:creationId xmlns:a16="http://schemas.microsoft.com/office/drawing/2014/main" id="{695A1A1D-AAB1-60A9-D5C5-FF6C3A450B4D}"/>
                </a:ext>
              </a:extLst>
            </p:cNvPr>
            <p:cNvSpPr/>
            <p:nvPr/>
          </p:nvSpPr>
          <p:spPr>
            <a:xfrm>
              <a:off x="6404084" y="2014676"/>
              <a:ext cx="1251911" cy="585356"/>
            </a:xfrm>
            <a:custGeom>
              <a:avLst/>
              <a:gdLst/>
              <a:ahLst/>
              <a:cxnLst/>
              <a:rect l="l" t="t" r="r" b="b"/>
              <a:pathLst>
                <a:path w="23466" h="10972" extrusionOk="0">
                  <a:moveTo>
                    <a:pt x="15508" y="0"/>
                  </a:moveTo>
                  <a:cubicBezTo>
                    <a:pt x="14830" y="0"/>
                    <a:pt x="14408" y="90"/>
                    <a:pt x="14408" y="90"/>
                  </a:cubicBezTo>
                  <a:lnTo>
                    <a:pt x="14073" y="1123"/>
                  </a:lnTo>
                  <a:cubicBezTo>
                    <a:pt x="13344" y="1458"/>
                    <a:pt x="12158" y="1488"/>
                    <a:pt x="11763" y="1518"/>
                  </a:cubicBezTo>
                  <a:lnTo>
                    <a:pt x="11733" y="1518"/>
                  </a:lnTo>
                  <a:cubicBezTo>
                    <a:pt x="11307" y="1488"/>
                    <a:pt x="10122" y="1458"/>
                    <a:pt x="9392" y="1123"/>
                  </a:cubicBezTo>
                  <a:lnTo>
                    <a:pt x="9362" y="211"/>
                  </a:lnTo>
                  <a:cubicBezTo>
                    <a:pt x="9362" y="211"/>
                    <a:pt x="8855" y="99"/>
                    <a:pt x="8060" y="99"/>
                  </a:cubicBezTo>
                  <a:cubicBezTo>
                    <a:pt x="6046" y="99"/>
                    <a:pt x="2179" y="818"/>
                    <a:pt x="0" y="5895"/>
                  </a:cubicBezTo>
                  <a:cubicBezTo>
                    <a:pt x="0" y="5895"/>
                    <a:pt x="3526" y="8327"/>
                    <a:pt x="4590" y="8509"/>
                  </a:cubicBezTo>
                  <a:lnTo>
                    <a:pt x="4833" y="10698"/>
                  </a:lnTo>
                  <a:lnTo>
                    <a:pt x="11398" y="10819"/>
                  </a:lnTo>
                  <a:lnTo>
                    <a:pt x="12098" y="10819"/>
                  </a:lnTo>
                  <a:lnTo>
                    <a:pt x="18693" y="10971"/>
                  </a:lnTo>
                  <a:lnTo>
                    <a:pt x="18876" y="8509"/>
                  </a:lnTo>
                  <a:cubicBezTo>
                    <a:pt x="19970" y="8327"/>
                    <a:pt x="23466" y="5895"/>
                    <a:pt x="23466" y="5895"/>
                  </a:cubicBezTo>
                  <a:cubicBezTo>
                    <a:pt x="21231" y="690"/>
                    <a:pt x="17388" y="0"/>
                    <a:pt x="15508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1066;p58">
              <a:extLst>
                <a:ext uri="{FF2B5EF4-FFF2-40B4-BE49-F238E27FC236}">
                  <a16:creationId xmlns:a16="http://schemas.microsoft.com/office/drawing/2014/main" id="{F276D984-85FD-47E3-D540-EF352D8B63B0}"/>
                </a:ext>
              </a:extLst>
            </p:cNvPr>
            <p:cNvSpPr/>
            <p:nvPr/>
          </p:nvSpPr>
          <p:spPr>
            <a:xfrm>
              <a:off x="6875953" y="1868610"/>
              <a:ext cx="347042" cy="234206"/>
            </a:xfrm>
            <a:custGeom>
              <a:avLst/>
              <a:gdLst/>
              <a:ahLst/>
              <a:cxnLst/>
              <a:rect l="l" t="t" r="r" b="b"/>
              <a:pathLst>
                <a:path w="6505" h="4390" extrusionOk="0">
                  <a:moveTo>
                    <a:pt x="6505" y="1"/>
                  </a:moveTo>
                  <a:lnTo>
                    <a:pt x="0" y="639"/>
                  </a:lnTo>
                  <a:cubicBezTo>
                    <a:pt x="0" y="639"/>
                    <a:pt x="578" y="2007"/>
                    <a:pt x="608" y="4074"/>
                  </a:cubicBezTo>
                  <a:cubicBezTo>
                    <a:pt x="608" y="4074"/>
                    <a:pt x="1725" y="4389"/>
                    <a:pt x="3052" y="4389"/>
                  </a:cubicBezTo>
                  <a:cubicBezTo>
                    <a:pt x="3743" y="4389"/>
                    <a:pt x="4491" y="4304"/>
                    <a:pt x="5167" y="4044"/>
                  </a:cubicBezTo>
                  <a:lnTo>
                    <a:pt x="6505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1067;p58">
              <a:extLst>
                <a:ext uri="{FF2B5EF4-FFF2-40B4-BE49-F238E27FC236}">
                  <a16:creationId xmlns:a16="http://schemas.microsoft.com/office/drawing/2014/main" id="{B86E5CDA-D32E-DF1D-BA3E-685735C9C6DF}"/>
                </a:ext>
              </a:extLst>
            </p:cNvPr>
            <p:cNvSpPr/>
            <p:nvPr/>
          </p:nvSpPr>
          <p:spPr>
            <a:xfrm>
              <a:off x="6261376" y="1519290"/>
              <a:ext cx="241675" cy="149647"/>
            </a:xfrm>
            <a:custGeom>
              <a:avLst/>
              <a:gdLst/>
              <a:ahLst/>
              <a:cxnLst/>
              <a:rect l="l" t="t" r="r" b="b"/>
              <a:pathLst>
                <a:path w="4530" h="2805" extrusionOk="0">
                  <a:moveTo>
                    <a:pt x="2592" y="0"/>
                  </a:moveTo>
                  <a:cubicBezTo>
                    <a:pt x="1673" y="0"/>
                    <a:pt x="757" y="289"/>
                    <a:pt x="0" y="865"/>
                  </a:cubicBezTo>
                  <a:cubicBezTo>
                    <a:pt x="199" y="1859"/>
                    <a:pt x="1055" y="2804"/>
                    <a:pt x="2558" y="2804"/>
                  </a:cubicBezTo>
                  <a:cubicBezTo>
                    <a:pt x="3124" y="2804"/>
                    <a:pt x="3781" y="2670"/>
                    <a:pt x="4529" y="2354"/>
                  </a:cubicBezTo>
                  <a:lnTo>
                    <a:pt x="4438" y="409"/>
                  </a:lnTo>
                  <a:cubicBezTo>
                    <a:pt x="3856" y="137"/>
                    <a:pt x="3224" y="0"/>
                    <a:pt x="2592" y="0"/>
                  </a:cubicBezTo>
                  <a:close/>
                </a:path>
              </a:pathLst>
            </a:custGeom>
            <a:solidFill>
              <a:srgbClr val="C877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1068;p58">
              <a:extLst>
                <a:ext uri="{FF2B5EF4-FFF2-40B4-BE49-F238E27FC236}">
                  <a16:creationId xmlns:a16="http://schemas.microsoft.com/office/drawing/2014/main" id="{91CA05A5-C9BE-FD8E-700B-765323998653}"/>
                </a:ext>
              </a:extLst>
            </p:cNvPr>
            <p:cNvSpPr/>
            <p:nvPr/>
          </p:nvSpPr>
          <p:spPr>
            <a:xfrm>
              <a:off x="6253267" y="1434360"/>
              <a:ext cx="244876" cy="131081"/>
            </a:xfrm>
            <a:custGeom>
              <a:avLst/>
              <a:gdLst/>
              <a:ahLst/>
              <a:cxnLst/>
              <a:rect l="l" t="t" r="r" b="b"/>
              <a:pathLst>
                <a:path w="4590" h="2457" extrusionOk="0">
                  <a:moveTo>
                    <a:pt x="2427" y="1"/>
                  </a:moveTo>
                  <a:cubicBezTo>
                    <a:pt x="1936" y="1"/>
                    <a:pt x="1404" y="118"/>
                    <a:pt x="882" y="451"/>
                  </a:cubicBezTo>
                  <a:cubicBezTo>
                    <a:pt x="243" y="876"/>
                    <a:pt x="0" y="1697"/>
                    <a:pt x="152" y="2457"/>
                  </a:cubicBezTo>
                  <a:cubicBezTo>
                    <a:pt x="909" y="1881"/>
                    <a:pt x="1825" y="1592"/>
                    <a:pt x="2744" y="1592"/>
                  </a:cubicBezTo>
                  <a:cubicBezTo>
                    <a:pt x="3376" y="1592"/>
                    <a:pt x="4008" y="1729"/>
                    <a:pt x="4590" y="2001"/>
                  </a:cubicBezTo>
                  <a:lnTo>
                    <a:pt x="4529" y="664"/>
                  </a:lnTo>
                  <a:cubicBezTo>
                    <a:pt x="4529" y="664"/>
                    <a:pt x="3595" y="1"/>
                    <a:pt x="2427" y="1"/>
                  </a:cubicBezTo>
                  <a:close/>
                </a:path>
              </a:pathLst>
            </a:custGeom>
            <a:solidFill>
              <a:srgbClr val="B66F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1069;p58">
              <a:extLst>
                <a:ext uri="{FF2B5EF4-FFF2-40B4-BE49-F238E27FC236}">
                  <a16:creationId xmlns:a16="http://schemas.microsoft.com/office/drawing/2014/main" id="{270DD0E2-A0CC-594C-677C-9C6170C73A0A}"/>
                </a:ext>
              </a:extLst>
            </p:cNvPr>
            <p:cNvSpPr/>
            <p:nvPr/>
          </p:nvSpPr>
          <p:spPr>
            <a:xfrm>
              <a:off x="6331103" y="1525211"/>
              <a:ext cx="152474" cy="121318"/>
            </a:xfrm>
            <a:custGeom>
              <a:avLst/>
              <a:gdLst/>
              <a:ahLst/>
              <a:cxnLst/>
              <a:rect l="l" t="t" r="r" b="b"/>
              <a:pathLst>
                <a:path w="2858" h="2274" extrusionOk="0">
                  <a:moveTo>
                    <a:pt x="1290" y="0"/>
                  </a:moveTo>
                  <a:cubicBezTo>
                    <a:pt x="860" y="0"/>
                    <a:pt x="406" y="123"/>
                    <a:pt x="31" y="237"/>
                  </a:cubicBezTo>
                  <a:cubicBezTo>
                    <a:pt x="0" y="237"/>
                    <a:pt x="0" y="298"/>
                    <a:pt x="31" y="298"/>
                  </a:cubicBezTo>
                  <a:cubicBezTo>
                    <a:pt x="440" y="264"/>
                    <a:pt x="897" y="134"/>
                    <a:pt x="1327" y="134"/>
                  </a:cubicBezTo>
                  <a:cubicBezTo>
                    <a:pt x="1663" y="134"/>
                    <a:pt x="1983" y="214"/>
                    <a:pt x="2250" y="480"/>
                  </a:cubicBezTo>
                  <a:cubicBezTo>
                    <a:pt x="2645" y="906"/>
                    <a:pt x="2645" y="1635"/>
                    <a:pt x="2675" y="2183"/>
                  </a:cubicBezTo>
                  <a:cubicBezTo>
                    <a:pt x="2690" y="2243"/>
                    <a:pt x="2736" y="2274"/>
                    <a:pt x="2778" y="2274"/>
                  </a:cubicBezTo>
                  <a:cubicBezTo>
                    <a:pt x="2819" y="2274"/>
                    <a:pt x="2857" y="2243"/>
                    <a:pt x="2857" y="2183"/>
                  </a:cubicBezTo>
                  <a:cubicBezTo>
                    <a:pt x="2827" y="1575"/>
                    <a:pt x="2797" y="784"/>
                    <a:pt x="2280" y="359"/>
                  </a:cubicBezTo>
                  <a:cubicBezTo>
                    <a:pt x="2013" y="91"/>
                    <a:pt x="1660" y="0"/>
                    <a:pt x="12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1070;p58">
              <a:extLst>
                <a:ext uri="{FF2B5EF4-FFF2-40B4-BE49-F238E27FC236}">
                  <a16:creationId xmlns:a16="http://schemas.microsoft.com/office/drawing/2014/main" id="{FD6ED02A-103D-35EA-E6F7-E9818E472CD2}"/>
                </a:ext>
              </a:extLst>
            </p:cNvPr>
            <p:cNvSpPr/>
            <p:nvPr/>
          </p:nvSpPr>
          <p:spPr>
            <a:xfrm>
              <a:off x="6394748" y="1558927"/>
              <a:ext cx="87867" cy="49082"/>
            </a:xfrm>
            <a:custGeom>
              <a:avLst/>
              <a:gdLst/>
              <a:ahLst/>
              <a:cxnLst/>
              <a:rect l="l" t="t" r="r" b="b"/>
              <a:pathLst>
                <a:path w="1647" h="920" extrusionOk="0">
                  <a:moveTo>
                    <a:pt x="580" y="1"/>
                  </a:moveTo>
                  <a:cubicBezTo>
                    <a:pt x="408" y="1"/>
                    <a:pt x="229" y="64"/>
                    <a:pt x="53" y="213"/>
                  </a:cubicBezTo>
                  <a:cubicBezTo>
                    <a:pt x="1" y="266"/>
                    <a:pt x="62" y="341"/>
                    <a:pt x="119" y="341"/>
                  </a:cubicBezTo>
                  <a:cubicBezTo>
                    <a:pt x="127" y="341"/>
                    <a:pt x="136" y="339"/>
                    <a:pt x="145" y="335"/>
                  </a:cubicBezTo>
                  <a:cubicBezTo>
                    <a:pt x="297" y="244"/>
                    <a:pt x="441" y="190"/>
                    <a:pt x="585" y="190"/>
                  </a:cubicBezTo>
                  <a:cubicBezTo>
                    <a:pt x="730" y="190"/>
                    <a:pt x="874" y="244"/>
                    <a:pt x="1026" y="365"/>
                  </a:cubicBezTo>
                  <a:cubicBezTo>
                    <a:pt x="1209" y="517"/>
                    <a:pt x="1330" y="730"/>
                    <a:pt x="1482" y="882"/>
                  </a:cubicBezTo>
                  <a:cubicBezTo>
                    <a:pt x="1500" y="909"/>
                    <a:pt x="1523" y="920"/>
                    <a:pt x="1545" y="920"/>
                  </a:cubicBezTo>
                  <a:cubicBezTo>
                    <a:pt x="1598" y="920"/>
                    <a:pt x="1647" y="855"/>
                    <a:pt x="1604" y="791"/>
                  </a:cubicBezTo>
                  <a:cubicBezTo>
                    <a:pt x="1388" y="380"/>
                    <a:pt x="1003" y="1"/>
                    <a:pt x="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1071;p58">
              <a:extLst>
                <a:ext uri="{FF2B5EF4-FFF2-40B4-BE49-F238E27FC236}">
                  <a16:creationId xmlns:a16="http://schemas.microsoft.com/office/drawing/2014/main" id="{EEAE2C81-944C-3269-3A8B-249CB59C8F44}"/>
                </a:ext>
              </a:extLst>
            </p:cNvPr>
            <p:cNvSpPr/>
            <p:nvPr/>
          </p:nvSpPr>
          <p:spPr>
            <a:xfrm>
              <a:off x="7573221" y="1456180"/>
              <a:ext cx="236821" cy="150554"/>
            </a:xfrm>
            <a:custGeom>
              <a:avLst/>
              <a:gdLst/>
              <a:ahLst/>
              <a:cxnLst/>
              <a:rect l="l" t="t" r="r" b="b"/>
              <a:pathLst>
                <a:path w="4439" h="2822" extrusionOk="0">
                  <a:moveTo>
                    <a:pt x="2197" y="0"/>
                  </a:moveTo>
                  <a:cubicBezTo>
                    <a:pt x="1430" y="0"/>
                    <a:pt x="663" y="198"/>
                    <a:pt x="0" y="589"/>
                  </a:cubicBezTo>
                  <a:lnTo>
                    <a:pt x="92" y="2534"/>
                  </a:lnTo>
                  <a:cubicBezTo>
                    <a:pt x="711" y="2734"/>
                    <a:pt x="1262" y="2822"/>
                    <a:pt x="1746" y="2822"/>
                  </a:cubicBezTo>
                  <a:cubicBezTo>
                    <a:pt x="3470" y="2822"/>
                    <a:pt x="4343" y="1711"/>
                    <a:pt x="4438" y="619"/>
                  </a:cubicBezTo>
                  <a:cubicBezTo>
                    <a:pt x="3763" y="205"/>
                    <a:pt x="2980" y="0"/>
                    <a:pt x="2197" y="0"/>
                  </a:cubicBezTo>
                  <a:close/>
                </a:path>
              </a:pathLst>
            </a:custGeom>
            <a:solidFill>
              <a:srgbClr val="C877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1072;p58">
              <a:extLst>
                <a:ext uri="{FF2B5EF4-FFF2-40B4-BE49-F238E27FC236}">
                  <a16:creationId xmlns:a16="http://schemas.microsoft.com/office/drawing/2014/main" id="{1AC8A745-7241-59AD-0C92-F8898054E3D8}"/>
                </a:ext>
              </a:extLst>
            </p:cNvPr>
            <p:cNvSpPr/>
            <p:nvPr/>
          </p:nvSpPr>
          <p:spPr>
            <a:xfrm>
              <a:off x="7568367" y="1370397"/>
              <a:ext cx="246530" cy="118864"/>
            </a:xfrm>
            <a:custGeom>
              <a:avLst/>
              <a:gdLst/>
              <a:ahLst/>
              <a:cxnLst/>
              <a:rect l="l" t="t" r="r" b="b"/>
              <a:pathLst>
                <a:path w="4621" h="2228" extrusionOk="0">
                  <a:moveTo>
                    <a:pt x="2320" y="0"/>
                  </a:moveTo>
                  <a:cubicBezTo>
                    <a:pt x="1018" y="0"/>
                    <a:pt x="0" y="860"/>
                    <a:pt x="0" y="860"/>
                  </a:cubicBezTo>
                  <a:lnTo>
                    <a:pt x="91" y="2197"/>
                  </a:lnTo>
                  <a:cubicBezTo>
                    <a:pt x="754" y="1806"/>
                    <a:pt x="1521" y="1608"/>
                    <a:pt x="2288" y="1608"/>
                  </a:cubicBezTo>
                  <a:cubicBezTo>
                    <a:pt x="3071" y="1608"/>
                    <a:pt x="3854" y="1813"/>
                    <a:pt x="4529" y="2227"/>
                  </a:cubicBezTo>
                  <a:cubicBezTo>
                    <a:pt x="4620" y="1437"/>
                    <a:pt x="4286" y="677"/>
                    <a:pt x="3617" y="313"/>
                  </a:cubicBezTo>
                  <a:cubicBezTo>
                    <a:pt x="3172" y="86"/>
                    <a:pt x="2731" y="0"/>
                    <a:pt x="2320" y="0"/>
                  </a:cubicBezTo>
                  <a:close/>
                </a:path>
              </a:pathLst>
            </a:custGeom>
            <a:solidFill>
              <a:srgbClr val="B66F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1073;p58">
              <a:extLst>
                <a:ext uri="{FF2B5EF4-FFF2-40B4-BE49-F238E27FC236}">
                  <a16:creationId xmlns:a16="http://schemas.microsoft.com/office/drawing/2014/main" id="{C587DC16-599F-2903-83DD-849F714D8BF2}"/>
                </a:ext>
              </a:extLst>
            </p:cNvPr>
            <p:cNvSpPr/>
            <p:nvPr/>
          </p:nvSpPr>
          <p:spPr>
            <a:xfrm>
              <a:off x="7592694" y="1462315"/>
              <a:ext cx="145966" cy="129107"/>
            </a:xfrm>
            <a:custGeom>
              <a:avLst/>
              <a:gdLst/>
              <a:ahLst/>
              <a:cxnLst/>
              <a:rect l="l" t="t" r="r" b="b"/>
              <a:pathLst>
                <a:path w="2736" h="2420" extrusionOk="0">
                  <a:moveTo>
                    <a:pt x="1698" y="1"/>
                  </a:moveTo>
                  <a:cubicBezTo>
                    <a:pt x="1228" y="1"/>
                    <a:pt x="771" y="106"/>
                    <a:pt x="456" y="474"/>
                  </a:cubicBezTo>
                  <a:cubicBezTo>
                    <a:pt x="0" y="960"/>
                    <a:pt x="31" y="1720"/>
                    <a:pt x="91" y="2328"/>
                  </a:cubicBezTo>
                  <a:cubicBezTo>
                    <a:pt x="91" y="2389"/>
                    <a:pt x="129" y="2419"/>
                    <a:pt x="167" y="2419"/>
                  </a:cubicBezTo>
                  <a:cubicBezTo>
                    <a:pt x="205" y="2419"/>
                    <a:pt x="243" y="2389"/>
                    <a:pt x="243" y="2328"/>
                  </a:cubicBezTo>
                  <a:cubicBezTo>
                    <a:pt x="243" y="1811"/>
                    <a:pt x="152" y="1173"/>
                    <a:pt x="456" y="687"/>
                  </a:cubicBezTo>
                  <a:cubicBezTo>
                    <a:pt x="740" y="226"/>
                    <a:pt x="1199" y="137"/>
                    <a:pt x="1683" y="137"/>
                  </a:cubicBezTo>
                  <a:cubicBezTo>
                    <a:pt x="1987" y="137"/>
                    <a:pt x="2301" y="172"/>
                    <a:pt x="2587" y="172"/>
                  </a:cubicBezTo>
                  <a:cubicBezTo>
                    <a:pt x="2627" y="172"/>
                    <a:pt x="2667" y="172"/>
                    <a:pt x="2705" y="170"/>
                  </a:cubicBezTo>
                  <a:cubicBezTo>
                    <a:pt x="2736" y="170"/>
                    <a:pt x="2736" y="140"/>
                    <a:pt x="2705" y="109"/>
                  </a:cubicBezTo>
                  <a:cubicBezTo>
                    <a:pt x="2396" y="58"/>
                    <a:pt x="2043" y="1"/>
                    <a:pt x="1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1074;p58">
              <a:extLst>
                <a:ext uri="{FF2B5EF4-FFF2-40B4-BE49-F238E27FC236}">
                  <a16:creationId xmlns:a16="http://schemas.microsoft.com/office/drawing/2014/main" id="{049A7FCF-2E34-3F37-7ACD-C1A729EF39A3}"/>
                </a:ext>
              </a:extLst>
            </p:cNvPr>
            <p:cNvSpPr/>
            <p:nvPr/>
          </p:nvSpPr>
          <p:spPr>
            <a:xfrm>
              <a:off x="7593814" y="1498964"/>
              <a:ext cx="83013" cy="53617"/>
            </a:xfrm>
            <a:custGeom>
              <a:avLst/>
              <a:gdLst/>
              <a:ahLst/>
              <a:cxnLst/>
              <a:rect l="l" t="t" r="r" b="b"/>
              <a:pathLst>
                <a:path w="1556" h="1005" extrusionOk="0">
                  <a:moveTo>
                    <a:pt x="1029" y="1"/>
                  </a:moveTo>
                  <a:cubicBezTo>
                    <a:pt x="582" y="1"/>
                    <a:pt x="220" y="440"/>
                    <a:pt x="40" y="912"/>
                  </a:cubicBezTo>
                  <a:cubicBezTo>
                    <a:pt x="1" y="971"/>
                    <a:pt x="50" y="1004"/>
                    <a:pt x="106" y="1004"/>
                  </a:cubicBezTo>
                  <a:cubicBezTo>
                    <a:pt x="137" y="1004"/>
                    <a:pt x="170" y="994"/>
                    <a:pt x="192" y="972"/>
                  </a:cubicBezTo>
                  <a:cubicBezTo>
                    <a:pt x="344" y="760"/>
                    <a:pt x="435" y="517"/>
                    <a:pt x="648" y="334"/>
                  </a:cubicBezTo>
                  <a:cubicBezTo>
                    <a:pt x="775" y="223"/>
                    <a:pt x="910" y="178"/>
                    <a:pt x="1054" y="178"/>
                  </a:cubicBezTo>
                  <a:cubicBezTo>
                    <a:pt x="1185" y="178"/>
                    <a:pt x="1324" y="215"/>
                    <a:pt x="1469" y="273"/>
                  </a:cubicBezTo>
                  <a:cubicBezTo>
                    <a:pt x="1477" y="278"/>
                    <a:pt x="1485" y="279"/>
                    <a:pt x="1492" y="279"/>
                  </a:cubicBezTo>
                  <a:cubicBezTo>
                    <a:pt x="1537" y="279"/>
                    <a:pt x="1555" y="208"/>
                    <a:pt x="1529" y="182"/>
                  </a:cubicBezTo>
                  <a:cubicBezTo>
                    <a:pt x="1355" y="55"/>
                    <a:pt x="1187" y="1"/>
                    <a:pt x="1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1075;p58">
              <a:extLst>
                <a:ext uri="{FF2B5EF4-FFF2-40B4-BE49-F238E27FC236}">
                  <a16:creationId xmlns:a16="http://schemas.microsoft.com/office/drawing/2014/main" id="{23A21597-4ABF-A16B-85EF-D3EA1AE3468F}"/>
                </a:ext>
              </a:extLst>
            </p:cNvPr>
            <p:cNvSpPr/>
            <p:nvPr/>
          </p:nvSpPr>
          <p:spPr>
            <a:xfrm>
              <a:off x="6443882" y="867809"/>
              <a:ext cx="1173220" cy="1076283"/>
            </a:xfrm>
            <a:custGeom>
              <a:avLst/>
              <a:gdLst/>
              <a:ahLst/>
              <a:cxnLst/>
              <a:rect l="l" t="t" r="r" b="b"/>
              <a:pathLst>
                <a:path w="21991" h="20174" extrusionOk="0">
                  <a:moveTo>
                    <a:pt x="8671" y="0"/>
                  </a:moveTo>
                  <a:cubicBezTo>
                    <a:pt x="4207" y="0"/>
                    <a:pt x="1" y="2149"/>
                    <a:pt x="622" y="10585"/>
                  </a:cubicBezTo>
                  <a:cubicBezTo>
                    <a:pt x="622" y="10585"/>
                    <a:pt x="713" y="14384"/>
                    <a:pt x="1716" y="16208"/>
                  </a:cubicBezTo>
                  <a:cubicBezTo>
                    <a:pt x="2719" y="18062"/>
                    <a:pt x="5880" y="20007"/>
                    <a:pt x="9984" y="20159"/>
                  </a:cubicBezTo>
                  <a:cubicBezTo>
                    <a:pt x="10192" y="20169"/>
                    <a:pt x="10404" y="20173"/>
                    <a:pt x="10618" y="20173"/>
                  </a:cubicBezTo>
                  <a:cubicBezTo>
                    <a:pt x="14596" y="20173"/>
                    <a:pt x="19491" y="18577"/>
                    <a:pt x="20501" y="15721"/>
                  </a:cubicBezTo>
                  <a:cubicBezTo>
                    <a:pt x="21595" y="12712"/>
                    <a:pt x="21990" y="10645"/>
                    <a:pt x="21473" y="7667"/>
                  </a:cubicBezTo>
                  <a:cubicBezTo>
                    <a:pt x="20926" y="4688"/>
                    <a:pt x="20713" y="3350"/>
                    <a:pt x="17856" y="2135"/>
                  </a:cubicBezTo>
                  <a:cubicBezTo>
                    <a:pt x="16536" y="1587"/>
                    <a:pt x="12508" y="0"/>
                    <a:pt x="8671" y="0"/>
                  </a:cubicBezTo>
                  <a:close/>
                </a:path>
              </a:pathLst>
            </a:custGeom>
            <a:solidFill>
              <a:srgbClr val="C877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1076;p58">
              <a:extLst>
                <a:ext uri="{FF2B5EF4-FFF2-40B4-BE49-F238E27FC236}">
                  <a16:creationId xmlns:a16="http://schemas.microsoft.com/office/drawing/2014/main" id="{747CCB38-5301-F523-07A9-05D66D86C62A}"/>
                </a:ext>
              </a:extLst>
            </p:cNvPr>
            <p:cNvSpPr/>
            <p:nvPr/>
          </p:nvSpPr>
          <p:spPr>
            <a:xfrm>
              <a:off x="6995935" y="1405286"/>
              <a:ext cx="82746" cy="136523"/>
            </a:xfrm>
            <a:custGeom>
              <a:avLst/>
              <a:gdLst/>
              <a:ahLst/>
              <a:cxnLst/>
              <a:rect l="l" t="t" r="r" b="b"/>
              <a:pathLst>
                <a:path w="1551" h="2559" extrusionOk="0">
                  <a:moveTo>
                    <a:pt x="259" y="0"/>
                  </a:moveTo>
                  <a:cubicBezTo>
                    <a:pt x="244" y="0"/>
                    <a:pt x="228" y="8"/>
                    <a:pt x="213" y="23"/>
                  </a:cubicBezTo>
                  <a:cubicBezTo>
                    <a:pt x="122" y="388"/>
                    <a:pt x="122" y="783"/>
                    <a:pt x="61" y="1117"/>
                  </a:cubicBezTo>
                  <a:cubicBezTo>
                    <a:pt x="31" y="1361"/>
                    <a:pt x="0" y="1634"/>
                    <a:pt x="152" y="1817"/>
                  </a:cubicBezTo>
                  <a:cubicBezTo>
                    <a:pt x="228" y="1943"/>
                    <a:pt x="347" y="2007"/>
                    <a:pt x="472" y="2007"/>
                  </a:cubicBezTo>
                  <a:cubicBezTo>
                    <a:pt x="497" y="2007"/>
                    <a:pt x="522" y="2004"/>
                    <a:pt x="548" y="1999"/>
                  </a:cubicBezTo>
                  <a:cubicBezTo>
                    <a:pt x="639" y="1969"/>
                    <a:pt x="730" y="1908"/>
                    <a:pt x="791" y="1847"/>
                  </a:cubicBezTo>
                  <a:cubicBezTo>
                    <a:pt x="821" y="1847"/>
                    <a:pt x="973" y="1695"/>
                    <a:pt x="1034" y="1695"/>
                  </a:cubicBezTo>
                  <a:cubicBezTo>
                    <a:pt x="1095" y="1847"/>
                    <a:pt x="1186" y="1999"/>
                    <a:pt x="1277" y="2151"/>
                  </a:cubicBezTo>
                  <a:cubicBezTo>
                    <a:pt x="1186" y="2273"/>
                    <a:pt x="1095" y="2333"/>
                    <a:pt x="973" y="2394"/>
                  </a:cubicBezTo>
                  <a:cubicBezTo>
                    <a:pt x="895" y="2420"/>
                    <a:pt x="951" y="2558"/>
                    <a:pt x="1026" y="2558"/>
                  </a:cubicBezTo>
                  <a:cubicBezTo>
                    <a:pt x="1039" y="2558"/>
                    <a:pt x="1051" y="2555"/>
                    <a:pt x="1064" y="2546"/>
                  </a:cubicBezTo>
                  <a:cubicBezTo>
                    <a:pt x="1338" y="2424"/>
                    <a:pt x="1551" y="2181"/>
                    <a:pt x="1520" y="1877"/>
                  </a:cubicBezTo>
                  <a:cubicBezTo>
                    <a:pt x="1469" y="1670"/>
                    <a:pt x="1285" y="1530"/>
                    <a:pt x="1081" y="1530"/>
                  </a:cubicBezTo>
                  <a:cubicBezTo>
                    <a:pt x="1046" y="1530"/>
                    <a:pt x="1009" y="1534"/>
                    <a:pt x="973" y="1543"/>
                  </a:cubicBezTo>
                  <a:cubicBezTo>
                    <a:pt x="852" y="1573"/>
                    <a:pt x="791" y="1665"/>
                    <a:pt x="700" y="1725"/>
                  </a:cubicBezTo>
                  <a:cubicBezTo>
                    <a:pt x="615" y="1758"/>
                    <a:pt x="544" y="1773"/>
                    <a:pt x="485" y="1773"/>
                  </a:cubicBezTo>
                  <a:cubicBezTo>
                    <a:pt x="163" y="1773"/>
                    <a:pt x="192" y="1335"/>
                    <a:pt x="244" y="1026"/>
                  </a:cubicBezTo>
                  <a:cubicBezTo>
                    <a:pt x="274" y="753"/>
                    <a:pt x="456" y="297"/>
                    <a:pt x="304" y="23"/>
                  </a:cubicBezTo>
                  <a:cubicBezTo>
                    <a:pt x="289" y="8"/>
                    <a:pt x="274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1077;p58">
              <a:extLst>
                <a:ext uri="{FF2B5EF4-FFF2-40B4-BE49-F238E27FC236}">
                  <a16:creationId xmlns:a16="http://schemas.microsoft.com/office/drawing/2014/main" id="{890D7F4D-5BB6-3CCA-E8E9-C34E99C3E993}"/>
                </a:ext>
              </a:extLst>
            </p:cNvPr>
            <p:cNvSpPr/>
            <p:nvPr/>
          </p:nvSpPr>
          <p:spPr>
            <a:xfrm>
              <a:off x="6645700" y="1250845"/>
              <a:ext cx="103819" cy="81252"/>
            </a:xfrm>
            <a:custGeom>
              <a:avLst/>
              <a:gdLst/>
              <a:ahLst/>
              <a:cxnLst/>
              <a:rect l="l" t="t" r="r" b="b"/>
              <a:pathLst>
                <a:path w="1946" h="1523" extrusionOk="0">
                  <a:moveTo>
                    <a:pt x="1824" y="0"/>
                  </a:moveTo>
                  <a:cubicBezTo>
                    <a:pt x="1125" y="0"/>
                    <a:pt x="122" y="730"/>
                    <a:pt x="0" y="1459"/>
                  </a:cubicBezTo>
                  <a:cubicBezTo>
                    <a:pt x="0" y="1497"/>
                    <a:pt x="23" y="1523"/>
                    <a:pt x="48" y="1523"/>
                  </a:cubicBezTo>
                  <a:cubicBezTo>
                    <a:pt x="64" y="1523"/>
                    <a:pt x="80" y="1513"/>
                    <a:pt x="91" y="1490"/>
                  </a:cubicBezTo>
                  <a:cubicBezTo>
                    <a:pt x="517" y="821"/>
                    <a:pt x="1033" y="395"/>
                    <a:pt x="1854" y="183"/>
                  </a:cubicBezTo>
                  <a:cubicBezTo>
                    <a:pt x="1945" y="152"/>
                    <a:pt x="1915" y="31"/>
                    <a:pt x="18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1078;p58">
              <a:extLst>
                <a:ext uri="{FF2B5EF4-FFF2-40B4-BE49-F238E27FC236}">
                  <a16:creationId xmlns:a16="http://schemas.microsoft.com/office/drawing/2014/main" id="{4F44069D-B190-2BA9-9606-C6D81C5F11E5}"/>
                </a:ext>
              </a:extLst>
            </p:cNvPr>
            <p:cNvSpPr/>
            <p:nvPr/>
          </p:nvSpPr>
          <p:spPr>
            <a:xfrm>
              <a:off x="7281351" y="1211421"/>
              <a:ext cx="118971" cy="47428"/>
            </a:xfrm>
            <a:custGeom>
              <a:avLst/>
              <a:gdLst/>
              <a:ahLst/>
              <a:cxnLst/>
              <a:rect l="l" t="t" r="r" b="b"/>
              <a:pathLst>
                <a:path w="2230" h="889" extrusionOk="0">
                  <a:moveTo>
                    <a:pt x="435" y="1"/>
                  </a:moveTo>
                  <a:cubicBezTo>
                    <a:pt x="304" y="1"/>
                    <a:pt x="178" y="14"/>
                    <a:pt x="61" y="40"/>
                  </a:cubicBezTo>
                  <a:cubicBezTo>
                    <a:pt x="0" y="40"/>
                    <a:pt x="0" y="131"/>
                    <a:pt x="61" y="162"/>
                  </a:cubicBezTo>
                  <a:cubicBezTo>
                    <a:pt x="760" y="283"/>
                    <a:pt x="1429" y="344"/>
                    <a:pt x="1976" y="861"/>
                  </a:cubicBezTo>
                  <a:cubicBezTo>
                    <a:pt x="2002" y="881"/>
                    <a:pt x="2030" y="889"/>
                    <a:pt x="2056" y="889"/>
                  </a:cubicBezTo>
                  <a:cubicBezTo>
                    <a:pt x="2152" y="889"/>
                    <a:pt x="2230" y="780"/>
                    <a:pt x="2158" y="709"/>
                  </a:cubicBezTo>
                  <a:cubicBezTo>
                    <a:pt x="1782" y="282"/>
                    <a:pt x="1054" y="1"/>
                    <a:pt x="4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1079;p58">
              <a:extLst>
                <a:ext uri="{FF2B5EF4-FFF2-40B4-BE49-F238E27FC236}">
                  <a16:creationId xmlns:a16="http://schemas.microsoft.com/office/drawing/2014/main" id="{7FE8693B-B46E-E74D-5BEE-BFF236FCA5FC}"/>
                </a:ext>
              </a:extLst>
            </p:cNvPr>
            <p:cNvSpPr/>
            <p:nvPr/>
          </p:nvSpPr>
          <p:spPr>
            <a:xfrm>
              <a:off x="6625383" y="1572387"/>
              <a:ext cx="256337" cy="235649"/>
            </a:xfrm>
            <a:custGeom>
              <a:avLst/>
              <a:gdLst/>
              <a:ahLst/>
              <a:cxnLst/>
              <a:rect l="l" t="t" r="r" b="b"/>
              <a:pathLst>
                <a:path w="4105" h="3774" extrusionOk="0">
                  <a:moveTo>
                    <a:pt x="2063" y="1"/>
                  </a:moveTo>
                  <a:cubicBezTo>
                    <a:pt x="2024" y="1"/>
                    <a:pt x="1985" y="2"/>
                    <a:pt x="1946" y="4"/>
                  </a:cubicBezTo>
                  <a:cubicBezTo>
                    <a:pt x="852" y="65"/>
                    <a:pt x="1" y="946"/>
                    <a:pt x="61" y="1980"/>
                  </a:cubicBezTo>
                  <a:cubicBezTo>
                    <a:pt x="91" y="2994"/>
                    <a:pt x="999" y="3774"/>
                    <a:pt x="2067" y="3774"/>
                  </a:cubicBezTo>
                  <a:cubicBezTo>
                    <a:pt x="2088" y="3774"/>
                    <a:pt x="2108" y="3774"/>
                    <a:pt x="2128" y="3773"/>
                  </a:cubicBezTo>
                  <a:cubicBezTo>
                    <a:pt x="3253" y="3712"/>
                    <a:pt x="4104" y="2831"/>
                    <a:pt x="4043" y="1797"/>
                  </a:cubicBezTo>
                  <a:cubicBezTo>
                    <a:pt x="3985" y="800"/>
                    <a:pt x="3133" y="1"/>
                    <a:pt x="2063" y="1"/>
                  </a:cubicBezTo>
                  <a:close/>
                </a:path>
              </a:pathLst>
            </a:custGeom>
            <a:solidFill>
              <a:srgbClr val="B66F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1080;p58">
              <a:extLst>
                <a:ext uri="{FF2B5EF4-FFF2-40B4-BE49-F238E27FC236}">
                  <a16:creationId xmlns:a16="http://schemas.microsoft.com/office/drawing/2014/main" id="{29C3ECE1-765B-D01F-8D1D-9F0CDBB8F96C}"/>
                </a:ext>
              </a:extLst>
            </p:cNvPr>
            <p:cNvSpPr/>
            <p:nvPr/>
          </p:nvSpPr>
          <p:spPr>
            <a:xfrm>
              <a:off x="7196415" y="1533105"/>
              <a:ext cx="280169" cy="257672"/>
            </a:xfrm>
            <a:custGeom>
              <a:avLst/>
              <a:gdLst/>
              <a:ahLst/>
              <a:cxnLst/>
              <a:rect l="l" t="t" r="r" b="b"/>
              <a:pathLst>
                <a:path w="4074" h="3747" extrusionOk="0">
                  <a:moveTo>
                    <a:pt x="2064" y="1"/>
                  </a:moveTo>
                  <a:cubicBezTo>
                    <a:pt x="2024" y="1"/>
                    <a:pt x="1985" y="2"/>
                    <a:pt x="1945" y="4"/>
                  </a:cubicBezTo>
                  <a:cubicBezTo>
                    <a:pt x="851" y="35"/>
                    <a:pt x="0" y="916"/>
                    <a:pt x="30" y="1980"/>
                  </a:cubicBezTo>
                  <a:cubicBezTo>
                    <a:pt x="89" y="2976"/>
                    <a:pt x="967" y="3746"/>
                    <a:pt x="2010" y="3746"/>
                  </a:cubicBezTo>
                  <a:cubicBezTo>
                    <a:pt x="2049" y="3746"/>
                    <a:pt x="2088" y="3745"/>
                    <a:pt x="2128" y="3743"/>
                  </a:cubicBezTo>
                  <a:cubicBezTo>
                    <a:pt x="3222" y="3682"/>
                    <a:pt x="4073" y="2801"/>
                    <a:pt x="4043" y="1767"/>
                  </a:cubicBezTo>
                  <a:cubicBezTo>
                    <a:pt x="3984" y="771"/>
                    <a:pt x="3107" y="1"/>
                    <a:pt x="2064" y="1"/>
                  </a:cubicBezTo>
                  <a:close/>
                </a:path>
              </a:pathLst>
            </a:custGeom>
            <a:solidFill>
              <a:srgbClr val="B66F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1081;p58">
              <a:extLst>
                <a:ext uri="{FF2B5EF4-FFF2-40B4-BE49-F238E27FC236}">
                  <a16:creationId xmlns:a16="http://schemas.microsoft.com/office/drawing/2014/main" id="{284BBB89-248D-63FB-DA2B-64A0D551D9A1}"/>
                </a:ext>
              </a:extLst>
            </p:cNvPr>
            <p:cNvSpPr/>
            <p:nvPr/>
          </p:nvSpPr>
          <p:spPr>
            <a:xfrm>
              <a:off x="6963499" y="1595150"/>
              <a:ext cx="100618" cy="69248"/>
            </a:xfrm>
            <a:custGeom>
              <a:avLst/>
              <a:gdLst/>
              <a:ahLst/>
              <a:cxnLst/>
              <a:rect l="l" t="t" r="r" b="b"/>
              <a:pathLst>
                <a:path w="1886" h="1298" extrusionOk="0">
                  <a:moveTo>
                    <a:pt x="149" y="1"/>
                  </a:moveTo>
                  <a:cubicBezTo>
                    <a:pt x="123" y="1"/>
                    <a:pt x="92" y="15"/>
                    <a:pt x="92" y="51"/>
                  </a:cubicBezTo>
                  <a:cubicBezTo>
                    <a:pt x="1" y="932"/>
                    <a:pt x="1095" y="1236"/>
                    <a:pt x="1764" y="1297"/>
                  </a:cubicBezTo>
                  <a:cubicBezTo>
                    <a:pt x="1855" y="1297"/>
                    <a:pt x="1885" y="1145"/>
                    <a:pt x="1794" y="1145"/>
                  </a:cubicBezTo>
                  <a:cubicBezTo>
                    <a:pt x="1460" y="1054"/>
                    <a:pt x="1125" y="993"/>
                    <a:pt x="791" y="841"/>
                  </a:cubicBezTo>
                  <a:cubicBezTo>
                    <a:pt x="457" y="659"/>
                    <a:pt x="305" y="416"/>
                    <a:pt x="183" y="21"/>
                  </a:cubicBezTo>
                  <a:cubicBezTo>
                    <a:pt x="183" y="8"/>
                    <a:pt x="167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1082;p58">
              <a:extLst>
                <a:ext uri="{FF2B5EF4-FFF2-40B4-BE49-F238E27FC236}">
                  <a16:creationId xmlns:a16="http://schemas.microsoft.com/office/drawing/2014/main" id="{1B5AC7CC-AE61-6412-B440-36F15B943641}"/>
                </a:ext>
              </a:extLst>
            </p:cNvPr>
            <p:cNvSpPr/>
            <p:nvPr/>
          </p:nvSpPr>
          <p:spPr>
            <a:xfrm>
              <a:off x="6747810" y="1437188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64" y="0"/>
                  </a:moveTo>
                  <a:cubicBezTo>
                    <a:pt x="548" y="0"/>
                    <a:pt x="533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913" y="1279"/>
                    <a:pt x="1126" y="975"/>
                    <a:pt x="1095" y="611"/>
                  </a:cubicBezTo>
                  <a:cubicBezTo>
                    <a:pt x="1066" y="264"/>
                    <a:pt x="846" y="0"/>
                    <a:pt x="56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1083;p58">
              <a:extLst>
                <a:ext uri="{FF2B5EF4-FFF2-40B4-BE49-F238E27FC236}">
                  <a16:creationId xmlns:a16="http://schemas.microsoft.com/office/drawing/2014/main" id="{74F948CC-0B13-DA7F-7208-B9FFD3FBB3DE}"/>
                </a:ext>
              </a:extLst>
            </p:cNvPr>
            <p:cNvSpPr/>
            <p:nvPr/>
          </p:nvSpPr>
          <p:spPr>
            <a:xfrm>
              <a:off x="7222934" y="1404752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59" y="1"/>
                  </a:moveTo>
                  <a:cubicBezTo>
                    <a:pt x="545" y="1"/>
                    <a:pt x="532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882" y="1279"/>
                    <a:pt x="1126" y="976"/>
                    <a:pt x="1095" y="611"/>
                  </a:cubicBezTo>
                  <a:cubicBezTo>
                    <a:pt x="1066" y="265"/>
                    <a:pt x="818" y="1"/>
                    <a:pt x="559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1084;p58">
              <a:extLst>
                <a:ext uri="{FF2B5EF4-FFF2-40B4-BE49-F238E27FC236}">
                  <a16:creationId xmlns:a16="http://schemas.microsoft.com/office/drawing/2014/main" id="{709EF3F3-BEF8-6A15-6C01-FEB48699A169}"/>
                </a:ext>
              </a:extLst>
            </p:cNvPr>
            <p:cNvSpPr/>
            <p:nvPr/>
          </p:nvSpPr>
          <p:spPr>
            <a:xfrm>
              <a:off x="6363539" y="887601"/>
              <a:ext cx="282222" cy="571859"/>
            </a:xfrm>
            <a:custGeom>
              <a:avLst/>
              <a:gdLst/>
              <a:ahLst/>
              <a:cxnLst/>
              <a:rect l="l" t="t" r="r" b="b"/>
              <a:pathLst>
                <a:path w="5290" h="10719" extrusionOk="0">
                  <a:moveTo>
                    <a:pt x="5289" y="1"/>
                  </a:moveTo>
                  <a:lnTo>
                    <a:pt x="5289" y="1"/>
                  </a:lnTo>
                  <a:cubicBezTo>
                    <a:pt x="3192" y="882"/>
                    <a:pt x="1520" y="2554"/>
                    <a:pt x="973" y="4165"/>
                  </a:cubicBezTo>
                  <a:cubicBezTo>
                    <a:pt x="0" y="7022"/>
                    <a:pt x="547" y="10244"/>
                    <a:pt x="547" y="10244"/>
                  </a:cubicBezTo>
                  <a:cubicBezTo>
                    <a:pt x="912" y="10305"/>
                    <a:pt x="1976" y="10639"/>
                    <a:pt x="2158" y="10700"/>
                  </a:cubicBezTo>
                  <a:cubicBezTo>
                    <a:pt x="2179" y="10712"/>
                    <a:pt x="2196" y="10718"/>
                    <a:pt x="2209" y="10718"/>
                  </a:cubicBezTo>
                  <a:cubicBezTo>
                    <a:pt x="2388" y="10718"/>
                    <a:pt x="1905" y="9628"/>
                    <a:pt x="2189" y="9514"/>
                  </a:cubicBezTo>
                  <a:cubicBezTo>
                    <a:pt x="2857" y="9302"/>
                    <a:pt x="3526" y="9119"/>
                    <a:pt x="4195" y="8998"/>
                  </a:cubicBezTo>
                  <a:cubicBezTo>
                    <a:pt x="3830" y="6414"/>
                    <a:pt x="4134" y="3831"/>
                    <a:pt x="4894" y="1460"/>
                  </a:cubicBezTo>
                  <a:cubicBezTo>
                    <a:pt x="5046" y="973"/>
                    <a:pt x="5167" y="487"/>
                    <a:pt x="5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1085;p58">
              <a:extLst>
                <a:ext uri="{FF2B5EF4-FFF2-40B4-BE49-F238E27FC236}">
                  <a16:creationId xmlns:a16="http://schemas.microsoft.com/office/drawing/2014/main" id="{7B6427D9-7926-0B4E-93A2-FADF68B997DB}"/>
                </a:ext>
              </a:extLst>
            </p:cNvPr>
            <p:cNvSpPr/>
            <p:nvPr/>
          </p:nvSpPr>
          <p:spPr>
            <a:xfrm>
              <a:off x="6567865" y="861674"/>
              <a:ext cx="171894" cy="505971"/>
            </a:xfrm>
            <a:custGeom>
              <a:avLst/>
              <a:gdLst/>
              <a:ahLst/>
              <a:cxnLst/>
              <a:rect l="l" t="t" r="r" b="b"/>
              <a:pathLst>
                <a:path w="3222" h="9484" extrusionOk="0">
                  <a:moveTo>
                    <a:pt x="3040" y="0"/>
                  </a:moveTo>
                  <a:cubicBezTo>
                    <a:pt x="2492" y="92"/>
                    <a:pt x="1976" y="274"/>
                    <a:pt x="1489" y="487"/>
                  </a:cubicBezTo>
                  <a:cubicBezTo>
                    <a:pt x="1337" y="973"/>
                    <a:pt x="1216" y="1459"/>
                    <a:pt x="1094" y="1946"/>
                  </a:cubicBezTo>
                  <a:cubicBezTo>
                    <a:pt x="334" y="4317"/>
                    <a:pt x="0" y="6900"/>
                    <a:pt x="365" y="9484"/>
                  </a:cubicBezTo>
                  <a:cubicBezTo>
                    <a:pt x="1337" y="9271"/>
                    <a:pt x="2280" y="9119"/>
                    <a:pt x="3222" y="8997"/>
                  </a:cubicBezTo>
                  <a:cubicBezTo>
                    <a:pt x="2553" y="6019"/>
                    <a:pt x="2523" y="2979"/>
                    <a:pt x="304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1086;p58">
              <a:extLst>
                <a:ext uri="{FF2B5EF4-FFF2-40B4-BE49-F238E27FC236}">
                  <a16:creationId xmlns:a16="http://schemas.microsoft.com/office/drawing/2014/main" id="{8DEBEEE2-3C74-F46C-409E-C1DE8E6A2DFA}"/>
                </a:ext>
              </a:extLst>
            </p:cNvPr>
            <p:cNvSpPr/>
            <p:nvPr/>
          </p:nvSpPr>
          <p:spPr>
            <a:xfrm>
              <a:off x="6702410" y="728625"/>
              <a:ext cx="724920" cy="621207"/>
            </a:xfrm>
            <a:custGeom>
              <a:avLst/>
              <a:gdLst/>
              <a:ahLst/>
              <a:cxnLst/>
              <a:rect l="l" t="t" r="r" b="b"/>
              <a:pathLst>
                <a:path w="13588" h="11644" extrusionOk="0">
                  <a:moveTo>
                    <a:pt x="6538" y="1"/>
                  </a:moveTo>
                  <a:cubicBezTo>
                    <a:pt x="6527" y="1"/>
                    <a:pt x="6517" y="1"/>
                    <a:pt x="6506" y="2"/>
                  </a:cubicBezTo>
                  <a:cubicBezTo>
                    <a:pt x="5563" y="32"/>
                    <a:pt x="5138" y="2525"/>
                    <a:pt x="5138" y="2525"/>
                  </a:cubicBezTo>
                  <a:cubicBezTo>
                    <a:pt x="5138" y="2525"/>
                    <a:pt x="4806" y="839"/>
                    <a:pt x="3954" y="839"/>
                  </a:cubicBezTo>
                  <a:cubicBezTo>
                    <a:pt x="3877" y="839"/>
                    <a:pt x="3795" y="853"/>
                    <a:pt x="3709" y="883"/>
                  </a:cubicBezTo>
                  <a:cubicBezTo>
                    <a:pt x="2676" y="1248"/>
                    <a:pt x="4135" y="2616"/>
                    <a:pt x="4135" y="2616"/>
                  </a:cubicBezTo>
                  <a:cubicBezTo>
                    <a:pt x="3453" y="2394"/>
                    <a:pt x="2762" y="2297"/>
                    <a:pt x="2083" y="2297"/>
                  </a:cubicBezTo>
                  <a:cubicBezTo>
                    <a:pt x="1551" y="2297"/>
                    <a:pt x="1025" y="2357"/>
                    <a:pt x="518" y="2464"/>
                  </a:cubicBezTo>
                  <a:cubicBezTo>
                    <a:pt x="1" y="5473"/>
                    <a:pt x="31" y="8513"/>
                    <a:pt x="700" y="11491"/>
                  </a:cubicBezTo>
                  <a:cubicBezTo>
                    <a:pt x="2549" y="11286"/>
                    <a:pt x="4267" y="11237"/>
                    <a:pt x="5490" y="11237"/>
                  </a:cubicBezTo>
                  <a:cubicBezTo>
                    <a:pt x="6619" y="11237"/>
                    <a:pt x="7326" y="11279"/>
                    <a:pt x="7326" y="11279"/>
                  </a:cubicBezTo>
                  <a:cubicBezTo>
                    <a:pt x="7326" y="11279"/>
                    <a:pt x="7103" y="8376"/>
                    <a:pt x="7396" y="8376"/>
                  </a:cubicBezTo>
                  <a:cubicBezTo>
                    <a:pt x="7427" y="8376"/>
                    <a:pt x="7465" y="8409"/>
                    <a:pt x="7509" y="8482"/>
                  </a:cubicBezTo>
                  <a:cubicBezTo>
                    <a:pt x="7965" y="9242"/>
                    <a:pt x="8208" y="11339"/>
                    <a:pt x="8208" y="11339"/>
                  </a:cubicBezTo>
                  <a:lnTo>
                    <a:pt x="11035" y="11309"/>
                  </a:lnTo>
                  <a:cubicBezTo>
                    <a:pt x="11156" y="10610"/>
                    <a:pt x="10852" y="7449"/>
                    <a:pt x="10852" y="7449"/>
                  </a:cubicBezTo>
                  <a:lnTo>
                    <a:pt x="10852" y="7449"/>
                  </a:lnTo>
                  <a:cubicBezTo>
                    <a:pt x="11521" y="8482"/>
                    <a:pt x="12220" y="11431"/>
                    <a:pt x="12220" y="11431"/>
                  </a:cubicBezTo>
                  <a:cubicBezTo>
                    <a:pt x="12585" y="11491"/>
                    <a:pt x="13071" y="11583"/>
                    <a:pt x="13588" y="11643"/>
                  </a:cubicBezTo>
                  <a:cubicBezTo>
                    <a:pt x="12858" y="8269"/>
                    <a:pt x="11095" y="4987"/>
                    <a:pt x="9180" y="2008"/>
                  </a:cubicBezTo>
                  <a:cubicBezTo>
                    <a:pt x="7387" y="2099"/>
                    <a:pt x="5928" y="2494"/>
                    <a:pt x="5928" y="2494"/>
                  </a:cubicBezTo>
                  <a:cubicBezTo>
                    <a:pt x="5928" y="2494"/>
                    <a:pt x="7412" y="1"/>
                    <a:pt x="6538" y="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1087;p58">
              <a:extLst>
                <a:ext uri="{FF2B5EF4-FFF2-40B4-BE49-F238E27FC236}">
                  <a16:creationId xmlns:a16="http://schemas.microsoft.com/office/drawing/2014/main" id="{A37C9F3F-FC05-3774-C189-696E4BB6EEF4}"/>
                </a:ext>
              </a:extLst>
            </p:cNvPr>
            <p:cNvSpPr/>
            <p:nvPr/>
          </p:nvSpPr>
          <p:spPr>
            <a:xfrm>
              <a:off x="7192151" y="835160"/>
              <a:ext cx="371369" cy="532486"/>
            </a:xfrm>
            <a:custGeom>
              <a:avLst/>
              <a:gdLst/>
              <a:ahLst/>
              <a:cxnLst/>
              <a:rect l="l" t="t" r="r" b="b"/>
              <a:pathLst>
                <a:path w="6961" h="9981" extrusionOk="0">
                  <a:moveTo>
                    <a:pt x="617" y="1"/>
                  </a:moveTo>
                  <a:cubicBezTo>
                    <a:pt x="409" y="1"/>
                    <a:pt x="203" y="4"/>
                    <a:pt x="0" y="11"/>
                  </a:cubicBezTo>
                  <a:cubicBezTo>
                    <a:pt x="1915" y="3020"/>
                    <a:pt x="3678" y="6303"/>
                    <a:pt x="4408" y="9646"/>
                  </a:cubicBezTo>
                  <a:cubicBezTo>
                    <a:pt x="5259" y="9768"/>
                    <a:pt x="6201" y="9890"/>
                    <a:pt x="6961" y="9981"/>
                  </a:cubicBezTo>
                  <a:cubicBezTo>
                    <a:pt x="6566" y="6455"/>
                    <a:pt x="5168" y="2959"/>
                    <a:pt x="2949" y="193"/>
                  </a:cubicBezTo>
                  <a:cubicBezTo>
                    <a:pt x="2162" y="50"/>
                    <a:pt x="1374" y="1"/>
                    <a:pt x="617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1088;p58">
              <a:extLst>
                <a:ext uri="{FF2B5EF4-FFF2-40B4-BE49-F238E27FC236}">
                  <a16:creationId xmlns:a16="http://schemas.microsoft.com/office/drawing/2014/main" id="{890BF6C4-770D-A857-F9E1-299143EB06A5}"/>
                </a:ext>
              </a:extLst>
            </p:cNvPr>
            <p:cNvSpPr/>
            <p:nvPr/>
          </p:nvSpPr>
          <p:spPr>
            <a:xfrm>
              <a:off x="7347857" y="845456"/>
              <a:ext cx="300040" cy="549772"/>
            </a:xfrm>
            <a:custGeom>
              <a:avLst/>
              <a:gdLst/>
              <a:ahLst/>
              <a:cxnLst/>
              <a:rect l="l" t="t" r="r" b="b"/>
              <a:pathLst>
                <a:path w="5624" h="10305" extrusionOk="0">
                  <a:moveTo>
                    <a:pt x="1" y="0"/>
                  </a:moveTo>
                  <a:cubicBezTo>
                    <a:pt x="2220" y="2766"/>
                    <a:pt x="3618" y="6262"/>
                    <a:pt x="4013" y="9788"/>
                  </a:cubicBezTo>
                  <a:cubicBezTo>
                    <a:pt x="4195" y="9818"/>
                    <a:pt x="4378" y="9818"/>
                    <a:pt x="4560" y="9849"/>
                  </a:cubicBezTo>
                  <a:cubicBezTo>
                    <a:pt x="5046" y="9909"/>
                    <a:pt x="4469" y="10274"/>
                    <a:pt x="4712" y="10304"/>
                  </a:cubicBezTo>
                  <a:cubicBezTo>
                    <a:pt x="4955" y="10304"/>
                    <a:pt x="5594" y="9940"/>
                    <a:pt x="5594" y="9940"/>
                  </a:cubicBezTo>
                  <a:cubicBezTo>
                    <a:pt x="5594" y="9940"/>
                    <a:pt x="5624" y="7478"/>
                    <a:pt x="3739" y="2797"/>
                  </a:cubicBezTo>
                  <a:cubicBezTo>
                    <a:pt x="3040" y="1125"/>
                    <a:pt x="1581" y="33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1089;p58">
              <a:extLst>
                <a:ext uri="{FF2B5EF4-FFF2-40B4-BE49-F238E27FC236}">
                  <a16:creationId xmlns:a16="http://schemas.microsoft.com/office/drawing/2014/main" id="{BBBEEEA9-B7A9-3CB3-9BE4-1087D13CD4AF}"/>
                </a:ext>
              </a:extLst>
            </p:cNvPr>
            <p:cNvSpPr/>
            <p:nvPr/>
          </p:nvSpPr>
          <p:spPr>
            <a:xfrm>
              <a:off x="6219177" y="2335615"/>
              <a:ext cx="351950" cy="342400"/>
            </a:xfrm>
            <a:custGeom>
              <a:avLst/>
              <a:gdLst/>
              <a:ahLst/>
              <a:cxnLst/>
              <a:rect l="l" t="t" r="r" b="b"/>
              <a:pathLst>
                <a:path w="6597" h="6418" extrusionOk="0">
                  <a:moveTo>
                    <a:pt x="3648" y="1"/>
                  </a:moveTo>
                  <a:cubicBezTo>
                    <a:pt x="3648" y="1"/>
                    <a:pt x="1" y="4165"/>
                    <a:pt x="31" y="5624"/>
                  </a:cubicBezTo>
                  <a:cubicBezTo>
                    <a:pt x="44" y="6237"/>
                    <a:pt x="659" y="6418"/>
                    <a:pt x="1379" y="6418"/>
                  </a:cubicBezTo>
                  <a:cubicBezTo>
                    <a:pt x="2407" y="6418"/>
                    <a:pt x="3648" y="6050"/>
                    <a:pt x="3648" y="6050"/>
                  </a:cubicBezTo>
                  <a:lnTo>
                    <a:pt x="6597" y="1551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B66F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1090;p58">
              <a:extLst>
                <a:ext uri="{FF2B5EF4-FFF2-40B4-BE49-F238E27FC236}">
                  <a16:creationId xmlns:a16="http://schemas.microsoft.com/office/drawing/2014/main" id="{FA6A2E01-387F-5039-C25D-2FF6274331D8}"/>
                </a:ext>
              </a:extLst>
            </p:cNvPr>
            <p:cNvSpPr/>
            <p:nvPr/>
          </p:nvSpPr>
          <p:spPr>
            <a:xfrm>
              <a:off x="6600247" y="1951352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1278" y="0"/>
                  </a:moveTo>
                  <a:lnTo>
                    <a:pt x="882" y="2067"/>
                  </a:lnTo>
                  <a:lnTo>
                    <a:pt x="1" y="10031"/>
                  </a:lnTo>
                  <a:lnTo>
                    <a:pt x="7721" y="13465"/>
                  </a:lnTo>
                  <a:lnTo>
                    <a:pt x="7721" y="4073"/>
                  </a:lnTo>
                  <a:cubicBezTo>
                    <a:pt x="6202" y="1945"/>
                    <a:pt x="1278" y="0"/>
                    <a:pt x="127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Google Shape;1091;p58">
              <a:extLst>
                <a:ext uri="{FF2B5EF4-FFF2-40B4-BE49-F238E27FC236}">
                  <a16:creationId xmlns:a16="http://schemas.microsoft.com/office/drawing/2014/main" id="{F572345C-95DF-5C54-5E26-11AB756EE684}"/>
                </a:ext>
              </a:extLst>
            </p:cNvPr>
            <p:cNvSpPr/>
            <p:nvPr/>
          </p:nvSpPr>
          <p:spPr>
            <a:xfrm>
              <a:off x="6699209" y="1933481"/>
              <a:ext cx="330823" cy="718464"/>
            </a:xfrm>
            <a:custGeom>
              <a:avLst/>
              <a:gdLst/>
              <a:ahLst/>
              <a:cxnLst/>
              <a:rect l="l" t="t" r="r" b="b"/>
              <a:pathLst>
                <a:path w="6201" h="13467" extrusionOk="0">
                  <a:moveTo>
                    <a:pt x="1034" y="1"/>
                  </a:moveTo>
                  <a:lnTo>
                    <a:pt x="699" y="2068"/>
                  </a:lnTo>
                  <a:lnTo>
                    <a:pt x="0" y="10031"/>
                  </a:lnTo>
                  <a:lnTo>
                    <a:pt x="6201" y="13466"/>
                  </a:lnTo>
                  <a:lnTo>
                    <a:pt x="6201" y="4074"/>
                  </a:lnTo>
                  <a:cubicBezTo>
                    <a:pt x="4985" y="1977"/>
                    <a:pt x="1034" y="1"/>
                    <a:pt x="1034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" name="Google Shape;1092;p58">
              <a:extLst>
                <a:ext uri="{FF2B5EF4-FFF2-40B4-BE49-F238E27FC236}">
                  <a16:creationId xmlns:a16="http://schemas.microsoft.com/office/drawing/2014/main" id="{5D0C1569-4062-72DF-460E-4F9B40951B08}"/>
                </a:ext>
              </a:extLst>
            </p:cNvPr>
            <p:cNvSpPr/>
            <p:nvPr/>
          </p:nvSpPr>
          <p:spPr>
            <a:xfrm>
              <a:off x="6806227" y="1920517"/>
              <a:ext cx="225457" cy="718411"/>
            </a:xfrm>
            <a:custGeom>
              <a:avLst/>
              <a:gdLst/>
              <a:ahLst/>
              <a:cxnLst/>
              <a:rect l="l" t="t" r="r" b="b"/>
              <a:pathLst>
                <a:path w="4226" h="13466" extrusionOk="0">
                  <a:moveTo>
                    <a:pt x="699" y="1"/>
                  </a:moveTo>
                  <a:lnTo>
                    <a:pt x="456" y="2068"/>
                  </a:lnTo>
                  <a:lnTo>
                    <a:pt x="0" y="10031"/>
                  </a:lnTo>
                  <a:lnTo>
                    <a:pt x="4225" y="13466"/>
                  </a:lnTo>
                  <a:lnTo>
                    <a:pt x="4225" y="4074"/>
                  </a:lnTo>
                  <a:cubicBezTo>
                    <a:pt x="3405" y="1976"/>
                    <a:pt x="699" y="1"/>
                    <a:pt x="699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1093;p58">
              <a:extLst>
                <a:ext uri="{FF2B5EF4-FFF2-40B4-BE49-F238E27FC236}">
                  <a16:creationId xmlns:a16="http://schemas.microsoft.com/office/drawing/2014/main" id="{96191463-835F-34E4-E8CD-7BB33B8F1007}"/>
                </a:ext>
              </a:extLst>
            </p:cNvPr>
            <p:cNvSpPr/>
            <p:nvPr/>
          </p:nvSpPr>
          <p:spPr>
            <a:xfrm>
              <a:off x="7033226" y="1948098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6444" y="0"/>
                  </a:moveTo>
                  <a:cubicBezTo>
                    <a:pt x="6444" y="0"/>
                    <a:pt x="1520" y="1976"/>
                    <a:pt x="1" y="4104"/>
                  </a:cubicBezTo>
                  <a:lnTo>
                    <a:pt x="1" y="13466"/>
                  </a:lnTo>
                  <a:lnTo>
                    <a:pt x="7721" y="10061"/>
                  </a:lnTo>
                  <a:lnTo>
                    <a:pt x="6870" y="2067"/>
                  </a:lnTo>
                  <a:lnTo>
                    <a:pt x="6444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1094;p58">
              <a:extLst>
                <a:ext uri="{FF2B5EF4-FFF2-40B4-BE49-F238E27FC236}">
                  <a16:creationId xmlns:a16="http://schemas.microsoft.com/office/drawing/2014/main" id="{C29A7305-412B-E0CC-487F-133D32C3AAE0}"/>
                </a:ext>
              </a:extLst>
            </p:cNvPr>
            <p:cNvSpPr/>
            <p:nvPr/>
          </p:nvSpPr>
          <p:spPr>
            <a:xfrm>
              <a:off x="7015407" y="1930280"/>
              <a:ext cx="330823" cy="718411"/>
            </a:xfrm>
            <a:custGeom>
              <a:avLst/>
              <a:gdLst/>
              <a:ahLst/>
              <a:cxnLst/>
              <a:rect l="l" t="t" r="r" b="b"/>
              <a:pathLst>
                <a:path w="6201" h="13466" extrusionOk="0">
                  <a:moveTo>
                    <a:pt x="5168" y="0"/>
                  </a:moveTo>
                  <a:cubicBezTo>
                    <a:pt x="5168" y="0"/>
                    <a:pt x="1216" y="1976"/>
                    <a:pt x="0" y="4103"/>
                  </a:cubicBezTo>
                  <a:lnTo>
                    <a:pt x="0" y="13465"/>
                  </a:lnTo>
                  <a:lnTo>
                    <a:pt x="6201" y="10061"/>
                  </a:lnTo>
                  <a:lnTo>
                    <a:pt x="5502" y="2067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1095;p58">
              <a:extLst>
                <a:ext uri="{FF2B5EF4-FFF2-40B4-BE49-F238E27FC236}">
                  <a16:creationId xmlns:a16="http://schemas.microsoft.com/office/drawing/2014/main" id="{0C4CC8DE-509D-C498-AFDE-01A1694CB93E}"/>
                </a:ext>
              </a:extLst>
            </p:cNvPr>
            <p:cNvSpPr/>
            <p:nvPr/>
          </p:nvSpPr>
          <p:spPr>
            <a:xfrm>
              <a:off x="7013753" y="1918917"/>
              <a:ext cx="227111" cy="716811"/>
            </a:xfrm>
            <a:custGeom>
              <a:avLst/>
              <a:gdLst/>
              <a:ahLst/>
              <a:cxnLst/>
              <a:rect l="l" t="t" r="r" b="b"/>
              <a:pathLst>
                <a:path w="4257" h="13436" extrusionOk="0">
                  <a:moveTo>
                    <a:pt x="3557" y="0"/>
                  </a:moveTo>
                  <a:cubicBezTo>
                    <a:pt x="3557" y="0"/>
                    <a:pt x="852" y="1946"/>
                    <a:pt x="1" y="4073"/>
                  </a:cubicBezTo>
                  <a:lnTo>
                    <a:pt x="1" y="13435"/>
                  </a:lnTo>
                  <a:lnTo>
                    <a:pt x="4256" y="10031"/>
                  </a:lnTo>
                  <a:lnTo>
                    <a:pt x="3770" y="2037"/>
                  </a:lnTo>
                  <a:lnTo>
                    <a:pt x="355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1096;p58">
              <a:extLst>
                <a:ext uri="{FF2B5EF4-FFF2-40B4-BE49-F238E27FC236}">
                  <a16:creationId xmlns:a16="http://schemas.microsoft.com/office/drawing/2014/main" id="{5F33CDB3-4C5F-AA5A-0790-78F5A6765E34}"/>
                </a:ext>
              </a:extLst>
            </p:cNvPr>
            <p:cNvSpPr/>
            <p:nvPr/>
          </p:nvSpPr>
          <p:spPr>
            <a:xfrm>
              <a:off x="6542097" y="1994724"/>
              <a:ext cx="445793" cy="694510"/>
            </a:xfrm>
            <a:custGeom>
              <a:avLst/>
              <a:gdLst/>
              <a:ahLst/>
              <a:cxnLst/>
              <a:rect l="l" t="t" r="r" b="b"/>
              <a:pathLst>
                <a:path w="8356" h="13018" extrusionOk="0">
                  <a:moveTo>
                    <a:pt x="1182" y="1"/>
                  </a:moveTo>
                  <a:cubicBezTo>
                    <a:pt x="1" y="1"/>
                    <a:pt x="179" y="1376"/>
                    <a:pt x="179" y="1376"/>
                  </a:cubicBezTo>
                  <a:lnTo>
                    <a:pt x="453" y="9704"/>
                  </a:lnTo>
                  <a:cubicBezTo>
                    <a:pt x="2276" y="10069"/>
                    <a:pt x="8356" y="13017"/>
                    <a:pt x="8356" y="13017"/>
                  </a:cubicBezTo>
                  <a:lnTo>
                    <a:pt x="8356" y="3199"/>
                  </a:lnTo>
                  <a:cubicBezTo>
                    <a:pt x="7869" y="2835"/>
                    <a:pt x="3097" y="342"/>
                    <a:pt x="1547" y="38"/>
                  </a:cubicBezTo>
                  <a:cubicBezTo>
                    <a:pt x="1413" y="12"/>
                    <a:pt x="1292" y="1"/>
                    <a:pt x="1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1097;p58">
              <a:extLst>
                <a:ext uri="{FF2B5EF4-FFF2-40B4-BE49-F238E27FC236}">
                  <a16:creationId xmlns:a16="http://schemas.microsoft.com/office/drawing/2014/main" id="{642C5400-9B48-1B68-39FF-A72F6E449B26}"/>
                </a:ext>
              </a:extLst>
            </p:cNvPr>
            <p:cNvSpPr/>
            <p:nvPr/>
          </p:nvSpPr>
          <p:spPr>
            <a:xfrm>
              <a:off x="7075371" y="1985014"/>
              <a:ext cx="445793" cy="694457"/>
            </a:xfrm>
            <a:custGeom>
              <a:avLst/>
              <a:gdLst/>
              <a:ahLst/>
              <a:cxnLst/>
              <a:rect l="l" t="t" r="r" b="b"/>
              <a:pathLst>
                <a:path w="8356" h="13017" extrusionOk="0">
                  <a:moveTo>
                    <a:pt x="7174" y="0"/>
                  </a:moveTo>
                  <a:cubicBezTo>
                    <a:pt x="7065" y="0"/>
                    <a:pt x="6943" y="12"/>
                    <a:pt x="6810" y="38"/>
                  </a:cubicBezTo>
                  <a:cubicBezTo>
                    <a:pt x="5259" y="311"/>
                    <a:pt x="487" y="2956"/>
                    <a:pt x="1" y="3321"/>
                  </a:cubicBezTo>
                  <a:lnTo>
                    <a:pt x="1" y="13017"/>
                  </a:lnTo>
                  <a:cubicBezTo>
                    <a:pt x="1" y="13017"/>
                    <a:pt x="6080" y="10068"/>
                    <a:pt x="7904" y="9673"/>
                  </a:cubicBezTo>
                  <a:lnTo>
                    <a:pt x="8177" y="1375"/>
                  </a:lnTo>
                  <a:cubicBezTo>
                    <a:pt x="8177" y="1375"/>
                    <a:pt x="8356" y="0"/>
                    <a:pt x="7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1098;p58">
              <a:extLst>
                <a:ext uri="{FF2B5EF4-FFF2-40B4-BE49-F238E27FC236}">
                  <a16:creationId xmlns:a16="http://schemas.microsoft.com/office/drawing/2014/main" id="{0F8D8C7B-E1AD-622A-589F-3E0C3936C04A}"/>
                </a:ext>
              </a:extLst>
            </p:cNvPr>
            <p:cNvSpPr/>
            <p:nvPr/>
          </p:nvSpPr>
          <p:spPr>
            <a:xfrm>
              <a:off x="6987826" y="2149218"/>
              <a:ext cx="87601" cy="545984"/>
            </a:xfrm>
            <a:custGeom>
              <a:avLst/>
              <a:gdLst/>
              <a:ahLst/>
              <a:cxnLst/>
              <a:rect l="l" t="t" r="r" b="b"/>
              <a:pathLst>
                <a:path w="1642" h="10234" extrusionOk="0">
                  <a:moveTo>
                    <a:pt x="1008" y="1"/>
                  </a:moveTo>
                  <a:cubicBezTo>
                    <a:pt x="505" y="1"/>
                    <a:pt x="1" y="303"/>
                    <a:pt x="1" y="303"/>
                  </a:cubicBezTo>
                  <a:lnTo>
                    <a:pt x="1" y="10121"/>
                  </a:lnTo>
                  <a:cubicBezTo>
                    <a:pt x="342" y="10203"/>
                    <a:pt x="615" y="10234"/>
                    <a:pt x="832" y="10234"/>
                  </a:cubicBezTo>
                  <a:cubicBezTo>
                    <a:pt x="1503" y="10234"/>
                    <a:pt x="1642" y="9939"/>
                    <a:pt x="1642" y="9939"/>
                  </a:cubicBezTo>
                  <a:lnTo>
                    <a:pt x="1642" y="243"/>
                  </a:lnTo>
                  <a:cubicBezTo>
                    <a:pt x="1462" y="63"/>
                    <a:pt x="1235" y="1"/>
                    <a:pt x="10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1099;p58">
              <a:extLst>
                <a:ext uri="{FF2B5EF4-FFF2-40B4-BE49-F238E27FC236}">
                  <a16:creationId xmlns:a16="http://schemas.microsoft.com/office/drawing/2014/main" id="{7CEDB90C-57C1-F0C4-4A46-C8471EFDA7A7}"/>
                </a:ext>
              </a:extLst>
            </p:cNvPr>
            <p:cNvSpPr/>
            <p:nvPr/>
          </p:nvSpPr>
          <p:spPr>
            <a:xfrm>
              <a:off x="6206160" y="2304993"/>
              <a:ext cx="564443" cy="494234"/>
            </a:xfrm>
            <a:custGeom>
              <a:avLst/>
              <a:gdLst/>
              <a:ahLst/>
              <a:cxnLst/>
              <a:rect l="l" t="t" r="r" b="b"/>
              <a:pathLst>
                <a:path w="10580" h="9264" extrusionOk="0">
                  <a:moveTo>
                    <a:pt x="8803" y="1"/>
                  </a:moveTo>
                  <a:cubicBezTo>
                    <a:pt x="8019" y="1"/>
                    <a:pt x="6962" y="1639"/>
                    <a:pt x="6962" y="1639"/>
                  </a:cubicBezTo>
                  <a:cubicBezTo>
                    <a:pt x="6962" y="1639"/>
                    <a:pt x="6699" y="31"/>
                    <a:pt x="5975" y="31"/>
                  </a:cubicBezTo>
                  <a:cubicBezTo>
                    <a:pt x="5922" y="31"/>
                    <a:pt x="5866" y="39"/>
                    <a:pt x="5807" y="58"/>
                  </a:cubicBezTo>
                  <a:cubicBezTo>
                    <a:pt x="4926" y="301"/>
                    <a:pt x="5807" y="2642"/>
                    <a:pt x="5807" y="2642"/>
                  </a:cubicBezTo>
                  <a:lnTo>
                    <a:pt x="1400" y="5134"/>
                  </a:lnTo>
                  <a:cubicBezTo>
                    <a:pt x="1400" y="5134"/>
                    <a:pt x="397" y="5621"/>
                    <a:pt x="245" y="6198"/>
                  </a:cubicBezTo>
                  <a:cubicBezTo>
                    <a:pt x="1" y="7467"/>
                    <a:pt x="2087" y="9264"/>
                    <a:pt x="3832" y="9264"/>
                  </a:cubicBezTo>
                  <a:cubicBezTo>
                    <a:pt x="4261" y="9264"/>
                    <a:pt x="4669" y="9155"/>
                    <a:pt x="5017" y="8903"/>
                  </a:cubicBezTo>
                  <a:cubicBezTo>
                    <a:pt x="6810" y="7657"/>
                    <a:pt x="10579" y="2824"/>
                    <a:pt x="10549" y="2368"/>
                  </a:cubicBezTo>
                  <a:cubicBezTo>
                    <a:pt x="10549" y="2110"/>
                    <a:pt x="10413" y="2019"/>
                    <a:pt x="10222" y="2019"/>
                  </a:cubicBezTo>
                  <a:cubicBezTo>
                    <a:pt x="9946" y="2019"/>
                    <a:pt x="9554" y="2207"/>
                    <a:pt x="9283" y="2360"/>
                  </a:cubicBezTo>
                  <a:lnTo>
                    <a:pt x="9283" y="2360"/>
                  </a:lnTo>
                  <a:cubicBezTo>
                    <a:pt x="9753" y="2055"/>
                    <a:pt x="10530" y="1460"/>
                    <a:pt x="10002" y="1152"/>
                  </a:cubicBezTo>
                  <a:cubicBezTo>
                    <a:pt x="9906" y="1094"/>
                    <a:pt x="9804" y="1069"/>
                    <a:pt x="9700" y="1069"/>
                  </a:cubicBezTo>
                  <a:cubicBezTo>
                    <a:pt x="9281" y="1069"/>
                    <a:pt x="8823" y="1479"/>
                    <a:pt x="8548" y="1773"/>
                  </a:cubicBezTo>
                  <a:lnTo>
                    <a:pt x="8548" y="1773"/>
                  </a:lnTo>
                  <a:cubicBezTo>
                    <a:pt x="8921" y="1266"/>
                    <a:pt x="9557" y="234"/>
                    <a:pt x="8969" y="28"/>
                  </a:cubicBezTo>
                  <a:cubicBezTo>
                    <a:pt x="8915" y="9"/>
                    <a:pt x="8860" y="1"/>
                    <a:pt x="8803" y="1"/>
                  </a:cubicBezTo>
                  <a:close/>
                </a:path>
              </a:pathLst>
            </a:custGeom>
            <a:solidFill>
              <a:srgbClr val="C877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1100;p58">
              <a:extLst>
                <a:ext uri="{FF2B5EF4-FFF2-40B4-BE49-F238E27FC236}">
                  <a16:creationId xmlns:a16="http://schemas.microsoft.com/office/drawing/2014/main" id="{CA8A4066-8A43-E1DD-80FD-BAD3E172E3F1}"/>
                </a:ext>
              </a:extLst>
            </p:cNvPr>
            <p:cNvSpPr/>
            <p:nvPr/>
          </p:nvSpPr>
          <p:spPr>
            <a:xfrm>
              <a:off x="7488877" y="2335615"/>
              <a:ext cx="353604" cy="342400"/>
            </a:xfrm>
            <a:custGeom>
              <a:avLst/>
              <a:gdLst/>
              <a:ahLst/>
              <a:cxnLst/>
              <a:rect l="l" t="t" r="r" b="b"/>
              <a:pathLst>
                <a:path w="6628" h="6418" extrusionOk="0">
                  <a:moveTo>
                    <a:pt x="2980" y="1"/>
                  </a:moveTo>
                  <a:lnTo>
                    <a:pt x="1" y="1551"/>
                  </a:lnTo>
                  <a:lnTo>
                    <a:pt x="2980" y="6050"/>
                  </a:lnTo>
                  <a:cubicBezTo>
                    <a:pt x="2980" y="6050"/>
                    <a:pt x="4221" y="6418"/>
                    <a:pt x="5249" y="6418"/>
                  </a:cubicBezTo>
                  <a:cubicBezTo>
                    <a:pt x="5969" y="6418"/>
                    <a:pt x="6584" y="6237"/>
                    <a:pt x="6597" y="5624"/>
                  </a:cubicBezTo>
                  <a:cubicBezTo>
                    <a:pt x="6627" y="4165"/>
                    <a:pt x="2980" y="1"/>
                    <a:pt x="2980" y="1"/>
                  </a:cubicBezTo>
                  <a:close/>
                </a:path>
              </a:pathLst>
            </a:custGeom>
            <a:solidFill>
              <a:srgbClr val="B66F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1101;p58">
              <a:extLst>
                <a:ext uri="{FF2B5EF4-FFF2-40B4-BE49-F238E27FC236}">
                  <a16:creationId xmlns:a16="http://schemas.microsoft.com/office/drawing/2014/main" id="{9D3885B7-6F62-8BC7-9B7A-08B72962866E}"/>
                </a:ext>
              </a:extLst>
            </p:cNvPr>
            <p:cNvSpPr/>
            <p:nvPr/>
          </p:nvSpPr>
          <p:spPr>
            <a:xfrm>
              <a:off x="7291060" y="2304993"/>
              <a:ext cx="562789" cy="494234"/>
            </a:xfrm>
            <a:custGeom>
              <a:avLst/>
              <a:gdLst/>
              <a:ahLst/>
              <a:cxnLst/>
              <a:rect l="l" t="t" r="r" b="b"/>
              <a:pathLst>
                <a:path w="10549" h="9264" extrusionOk="0">
                  <a:moveTo>
                    <a:pt x="1777" y="1"/>
                  </a:moveTo>
                  <a:cubicBezTo>
                    <a:pt x="1720" y="1"/>
                    <a:pt x="1665" y="9"/>
                    <a:pt x="1611" y="28"/>
                  </a:cubicBezTo>
                  <a:cubicBezTo>
                    <a:pt x="973" y="241"/>
                    <a:pt x="1703" y="1335"/>
                    <a:pt x="2067" y="1821"/>
                  </a:cubicBezTo>
                  <a:cubicBezTo>
                    <a:pt x="2189" y="1973"/>
                    <a:pt x="2250" y="2064"/>
                    <a:pt x="2250" y="2064"/>
                  </a:cubicBezTo>
                  <a:cubicBezTo>
                    <a:pt x="2250" y="2064"/>
                    <a:pt x="1526" y="1069"/>
                    <a:pt x="878" y="1069"/>
                  </a:cubicBezTo>
                  <a:cubicBezTo>
                    <a:pt x="775" y="1069"/>
                    <a:pt x="674" y="1094"/>
                    <a:pt x="578" y="1152"/>
                  </a:cubicBezTo>
                  <a:cubicBezTo>
                    <a:pt x="48" y="1461"/>
                    <a:pt x="832" y="2059"/>
                    <a:pt x="1302" y="2363"/>
                  </a:cubicBezTo>
                  <a:lnTo>
                    <a:pt x="1302" y="2363"/>
                  </a:lnTo>
                  <a:cubicBezTo>
                    <a:pt x="1029" y="2210"/>
                    <a:pt x="631" y="2019"/>
                    <a:pt x="348" y="2019"/>
                  </a:cubicBezTo>
                  <a:cubicBezTo>
                    <a:pt x="151" y="2019"/>
                    <a:pt x="9" y="2110"/>
                    <a:pt x="1" y="2368"/>
                  </a:cubicBezTo>
                  <a:cubicBezTo>
                    <a:pt x="1" y="2824"/>
                    <a:pt x="3770" y="7657"/>
                    <a:pt x="5563" y="8903"/>
                  </a:cubicBezTo>
                  <a:cubicBezTo>
                    <a:pt x="5911" y="9155"/>
                    <a:pt x="6318" y="9264"/>
                    <a:pt x="6745" y="9264"/>
                  </a:cubicBezTo>
                  <a:cubicBezTo>
                    <a:pt x="8482" y="9264"/>
                    <a:pt x="10549" y="7467"/>
                    <a:pt x="10305" y="6198"/>
                  </a:cubicBezTo>
                  <a:cubicBezTo>
                    <a:pt x="10183" y="5621"/>
                    <a:pt x="9150" y="5134"/>
                    <a:pt x="9150" y="5134"/>
                  </a:cubicBezTo>
                  <a:lnTo>
                    <a:pt x="4773" y="2642"/>
                  </a:lnTo>
                  <a:cubicBezTo>
                    <a:pt x="4773" y="2642"/>
                    <a:pt x="5624" y="301"/>
                    <a:pt x="4773" y="58"/>
                  </a:cubicBezTo>
                  <a:cubicBezTo>
                    <a:pt x="4712" y="39"/>
                    <a:pt x="4654" y="31"/>
                    <a:pt x="4599" y="31"/>
                  </a:cubicBezTo>
                  <a:cubicBezTo>
                    <a:pt x="3851" y="31"/>
                    <a:pt x="3587" y="1639"/>
                    <a:pt x="3587" y="1639"/>
                  </a:cubicBezTo>
                  <a:cubicBezTo>
                    <a:pt x="3587" y="1639"/>
                    <a:pt x="2557" y="1"/>
                    <a:pt x="1777" y="1"/>
                  </a:cubicBezTo>
                  <a:close/>
                </a:path>
              </a:pathLst>
            </a:custGeom>
            <a:solidFill>
              <a:srgbClr val="C877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9" name="Group 478">
            <a:extLst>
              <a:ext uri="{FF2B5EF4-FFF2-40B4-BE49-F238E27FC236}">
                <a16:creationId xmlns:a16="http://schemas.microsoft.com/office/drawing/2014/main" id="{FA70623B-52EF-0936-3E8F-F39A950C09A6}"/>
              </a:ext>
            </a:extLst>
          </p:cNvPr>
          <p:cNvGrpSpPr/>
          <p:nvPr/>
        </p:nvGrpSpPr>
        <p:grpSpPr>
          <a:xfrm>
            <a:off x="0" y="996962"/>
            <a:ext cx="2258842" cy="4864075"/>
            <a:chOff x="98794" y="821038"/>
            <a:chExt cx="2258842" cy="4864075"/>
          </a:xfrm>
        </p:grpSpPr>
        <p:sp>
          <p:nvSpPr>
            <p:cNvPr id="287" name="Google Shape;2725;p81">
              <a:extLst>
                <a:ext uri="{FF2B5EF4-FFF2-40B4-BE49-F238E27FC236}">
                  <a16:creationId xmlns:a16="http://schemas.microsoft.com/office/drawing/2014/main" id="{5846BEBC-23DF-B5D6-46A2-2090DFFB110A}"/>
                </a:ext>
              </a:extLst>
            </p:cNvPr>
            <p:cNvSpPr/>
            <p:nvPr/>
          </p:nvSpPr>
          <p:spPr>
            <a:xfrm rot="21205017">
              <a:off x="691622" y="1350816"/>
              <a:ext cx="1308500" cy="1167009"/>
            </a:xfrm>
            <a:custGeom>
              <a:avLst/>
              <a:gdLst/>
              <a:ahLst/>
              <a:cxnLst/>
              <a:rect l="l" t="t" r="r" b="b"/>
              <a:pathLst>
                <a:path w="7883" h="7931" extrusionOk="0">
                  <a:moveTo>
                    <a:pt x="3390" y="1"/>
                  </a:moveTo>
                  <a:cubicBezTo>
                    <a:pt x="2334" y="1"/>
                    <a:pt x="1546" y="463"/>
                    <a:pt x="1132" y="1360"/>
                  </a:cubicBezTo>
                  <a:cubicBezTo>
                    <a:pt x="656" y="2324"/>
                    <a:pt x="346" y="3360"/>
                    <a:pt x="203" y="4420"/>
                  </a:cubicBezTo>
                  <a:cubicBezTo>
                    <a:pt x="1" y="5872"/>
                    <a:pt x="953" y="7456"/>
                    <a:pt x="2715" y="7825"/>
                  </a:cubicBezTo>
                  <a:cubicBezTo>
                    <a:pt x="3039" y="7893"/>
                    <a:pt x="3368" y="7931"/>
                    <a:pt x="3697" y="7931"/>
                  </a:cubicBezTo>
                  <a:cubicBezTo>
                    <a:pt x="5038" y="7931"/>
                    <a:pt x="6349" y="7297"/>
                    <a:pt x="7037" y="5479"/>
                  </a:cubicBezTo>
                  <a:cubicBezTo>
                    <a:pt x="7883" y="3217"/>
                    <a:pt x="7418" y="1253"/>
                    <a:pt x="5371" y="431"/>
                  </a:cubicBezTo>
                  <a:cubicBezTo>
                    <a:pt x="4641" y="142"/>
                    <a:pt x="3974" y="1"/>
                    <a:pt x="3390" y="1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734;p81">
              <a:extLst>
                <a:ext uri="{FF2B5EF4-FFF2-40B4-BE49-F238E27FC236}">
                  <a16:creationId xmlns:a16="http://schemas.microsoft.com/office/drawing/2014/main" id="{D6728279-8972-C81C-BB4C-408C320FE225}"/>
                </a:ext>
              </a:extLst>
            </p:cNvPr>
            <p:cNvSpPr/>
            <p:nvPr/>
          </p:nvSpPr>
          <p:spPr>
            <a:xfrm rot="21205017">
              <a:off x="1843487" y="1837530"/>
              <a:ext cx="265342" cy="466212"/>
            </a:xfrm>
            <a:custGeom>
              <a:avLst/>
              <a:gdLst/>
              <a:ahLst/>
              <a:cxnLst/>
              <a:rect l="l" t="t" r="r" b="b"/>
              <a:pathLst>
                <a:path w="1858" h="1998" extrusionOk="0">
                  <a:moveTo>
                    <a:pt x="873" y="0"/>
                  </a:moveTo>
                  <a:cubicBezTo>
                    <a:pt x="706" y="0"/>
                    <a:pt x="584" y="27"/>
                    <a:pt x="584" y="27"/>
                  </a:cubicBezTo>
                  <a:lnTo>
                    <a:pt x="0" y="1337"/>
                  </a:lnTo>
                  <a:cubicBezTo>
                    <a:pt x="149" y="1753"/>
                    <a:pt x="535" y="1997"/>
                    <a:pt x="910" y="1997"/>
                  </a:cubicBezTo>
                  <a:cubicBezTo>
                    <a:pt x="1318" y="1997"/>
                    <a:pt x="1712" y="1709"/>
                    <a:pt x="1775" y="1039"/>
                  </a:cubicBezTo>
                  <a:cubicBezTo>
                    <a:pt x="1857" y="138"/>
                    <a:pt x="1251" y="0"/>
                    <a:pt x="873" y="0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731;p81">
              <a:extLst>
                <a:ext uri="{FF2B5EF4-FFF2-40B4-BE49-F238E27FC236}">
                  <a16:creationId xmlns:a16="http://schemas.microsoft.com/office/drawing/2014/main" id="{B2ECAE83-3C5C-A7C8-C7A3-E513D4DCAE82}"/>
                </a:ext>
              </a:extLst>
            </p:cNvPr>
            <p:cNvSpPr/>
            <p:nvPr/>
          </p:nvSpPr>
          <p:spPr>
            <a:xfrm rot="21205017">
              <a:off x="467668" y="1841392"/>
              <a:ext cx="324413" cy="500409"/>
            </a:xfrm>
            <a:custGeom>
              <a:avLst/>
              <a:gdLst/>
              <a:ahLst/>
              <a:cxnLst/>
              <a:rect l="l" t="t" r="r" b="b"/>
              <a:pathLst>
                <a:path w="1896" h="1963" extrusionOk="0">
                  <a:moveTo>
                    <a:pt x="1071" y="0"/>
                  </a:moveTo>
                  <a:cubicBezTo>
                    <a:pt x="682" y="0"/>
                    <a:pt x="277" y="159"/>
                    <a:pt x="157" y="771"/>
                  </a:cubicBezTo>
                  <a:cubicBezTo>
                    <a:pt x="0" y="1564"/>
                    <a:pt x="473" y="1962"/>
                    <a:pt x="980" y="1962"/>
                  </a:cubicBezTo>
                  <a:cubicBezTo>
                    <a:pt x="1279" y="1962"/>
                    <a:pt x="1590" y="1823"/>
                    <a:pt x="1789" y="1545"/>
                  </a:cubicBezTo>
                  <a:lnTo>
                    <a:pt x="1896" y="187"/>
                  </a:lnTo>
                  <a:cubicBezTo>
                    <a:pt x="1896" y="187"/>
                    <a:pt x="1493" y="0"/>
                    <a:pt x="1071" y="0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1" name="Google Shape;1004;p58">
              <a:extLst>
                <a:ext uri="{FF2B5EF4-FFF2-40B4-BE49-F238E27FC236}">
                  <a16:creationId xmlns:a16="http://schemas.microsoft.com/office/drawing/2014/main" id="{7FC11E60-018F-C383-565D-2ED19EE2E0B5}"/>
                </a:ext>
              </a:extLst>
            </p:cNvPr>
            <p:cNvGrpSpPr/>
            <p:nvPr/>
          </p:nvGrpSpPr>
          <p:grpSpPr>
            <a:xfrm>
              <a:off x="98794" y="1608882"/>
              <a:ext cx="2258842" cy="4076231"/>
              <a:chOff x="5885161" y="1211421"/>
              <a:chExt cx="2088706" cy="3211199"/>
            </a:xfrm>
          </p:grpSpPr>
          <p:sp>
            <p:nvSpPr>
              <p:cNvPr id="296" name="Google Shape;1005;p58">
                <a:extLst>
                  <a:ext uri="{FF2B5EF4-FFF2-40B4-BE49-F238E27FC236}">
                    <a16:creationId xmlns:a16="http://schemas.microsoft.com/office/drawing/2014/main" id="{2D4BE8BB-F81E-7642-432A-07B026A7DBCA}"/>
                  </a:ext>
                </a:extLst>
              </p:cNvPr>
              <p:cNvSpPr/>
              <p:nvPr/>
            </p:nvSpPr>
            <p:spPr>
              <a:xfrm>
                <a:off x="6713773" y="2074585"/>
                <a:ext cx="888704" cy="541663"/>
              </a:xfrm>
              <a:custGeom>
                <a:avLst/>
                <a:gdLst/>
                <a:ahLst/>
                <a:cxnLst/>
                <a:rect l="l" t="t" r="r" b="b"/>
                <a:pathLst>
                  <a:path w="16658" h="10153" extrusionOk="0">
                    <a:moveTo>
                      <a:pt x="16657" y="0"/>
                    </a:moveTo>
                    <a:lnTo>
                      <a:pt x="1" y="61"/>
                    </a:lnTo>
                    <a:lnTo>
                      <a:pt x="1" y="10152"/>
                    </a:lnTo>
                    <a:lnTo>
                      <a:pt x="16019" y="10092"/>
                    </a:lnTo>
                    <a:lnTo>
                      <a:pt x="16657" y="0"/>
                    </a:lnTo>
                    <a:close/>
                  </a:path>
                </a:pathLst>
              </a:custGeom>
              <a:solidFill>
                <a:srgbClr val="3B32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1006;p58">
                <a:extLst>
                  <a:ext uri="{FF2B5EF4-FFF2-40B4-BE49-F238E27FC236}">
                    <a16:creationId xmlns:a16="http://schemas.microsoft.com/office/drawing/2014/main" id="{4BCBF500-5B2B-044F-51E2-2CD59CB77E8C}"/>
                  </a:ext>
                </a:extLst>
              </p:cNvPr>
              <p:cNvSpPr/>
              <p:nvPr/>
            </p:nvSpPr>
            <p:spPr>
              <a:xfrm>
                <a:off x="6553247" y="1813502"/>
                <a:ext cx="123292" cy="1058944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9849" extrusionOk="0">
                    <a:moveTo>
                      <a:pt x="2159" y="1"/>
                    </a:moveTo>
                    <a:lnTo>
                      <a:pt x="304" y="61"/>
                    </a:lnTo>
                    <a:lnTo>
                      <a:pt x="0" y="19849"/>
                    </a:lnTo>
                    <a:lnTo>
                      <a:pt x="2311" y="19758"/>
                    </a:lnTo>
                    <a:lnTo>
                      <a:pt x="2159" y="1"/>
                    </a:lnTo>
                    <a:close/>
                  </a:path>
                </a:pathLst>
              </a:custGeom>
              <a:solidFill>
                <a:srgbClr val="635B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1007;p58">
                <a:extLst>
                  <a:ext uri="{FF2B5EF4-FFF2-40B4-BE49-F238E27FC236}">
                    <a16:creationId xmlns:a16="http://schemas.microsoft.com/office/drawing/2014/main" id="{95681DDD-27EF-6CB9-6265-BBA1FCBDDC69}"/>
                  </a:ext>
                </a:extLst>
              </p:cNvPr>
              <p:cNvSpPr/>
              <p:nvPr/>
            </p:nvSpPr>
            <p:spPr>
              <a:xfrm>
                <a:off x="6668374" y="1813502"/>
                <a:ext cx="73036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9758" extrusionOk="0">
                    <a:moveTo>
                      <a:pt x="1" y="1"/>
                    </a:moveTo>
                    <a:lnTo>
                      <a:pt x="153" y="19758"/>
                    </a:lnTo>
                    <a:lnTo>
                      <a:pt x="1368" y="19697"/>
                    </a:lnTo>
                    <a:lnTo>
                      <a:pt x="1368" y="9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B32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1008;p58">
                <a:extLst>
                  <a:ext uri="{FF2B5EF4-FFF2-40B4-BE49-F238E27FC236}">
                    <a16:creationId xmlns:a16="http://schemas.microsoft.com/office/drawing/2014/main" id="{C5E61AF8-69AC-2D7D-6E78-7346E6DC9F23}"/>
                  </a:ext>
                </a:extLst>
              </p:cNvPr>
              <p:cNvSpPr/>
              <p:nvPr/>
            </p:nvSpPr>
            <p:spPr>
              <a:xfrm>
                <a:off x="7511604" y="1839429"/>
                <a:ext cx="150874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19758" extrusionOk="0">
                    <a:moveTo>
                      <a:pt x="973" y="1"/>
                    </a:moveTo>
                    <a:lnTo>
                      <a:pt x="0" y="19758"/>
                    </a:lnTo>
                    <a:lnTo>
                      <a:pt x="2341" y="19758"/>
                    </a:lnTo>
                    <a:lnTo>
                      <a:pt x="2827" y="1"/>
                    </a:lnTo>
                    <a:close/>
                  </a:path>
                </a:pathLst>
              </a:custGeom>
              <a:solidFill>
                <a:srgbClr val="635B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1009;p58">
                <a:extLst>
                  <a:ext uri="{FF2B5EF4-FFF2-40B4-BE49-F238E27FC236}">
                    <a16:creationId xmlns:a16="http://schemas.microsoft.com/office/drawing/2014/main" id="{44F82A2C-79CB-F8CE-62EE-13F956820223}"/>
                  </a:ext>
                </a:extLst>
              </p:cNvPr>
              <p:cNvSpPr/>
              <p:nvPr/>
            </p:nvSpPr>
            <p:spPr>
              <a:xfrm>
                <a:off x="7636440" y="1839429"/>
                <a:ext cx="97364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9758" extrusionOk="0">
                    <a:moveTo>
                      <a:pt x="487" y="1"/>
                    </a:moveTo>
                    <a:lnTo>
                      <a:pt x="1" y="19758"/>
                    </a:lnTo>
                    <a:lnTo>
                      <a:pt x="1217" y="19758"/>
                    </a:lnTo>
                    <a:lnTo>
                      <a:pt x="1825" y="1034"/>
                    </a:lnTo>
                    <a:lnTo>
                      <a:pt x="487" y="1"/>
                    </a:lnTo>
                    <a:close/>
                  </a:path>
                </a:pathLst>
              </a:custGeom>
              <a:solidFill>
                <a:srgbClr val="3B32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1010;p58">
                <a:extLst>
                  <a:ext uri="{FF2B5EF4-FFF2-40B4-BE49-F238E27FC236}">
                    <a16:creationId xmlns:a16="http://schemas.microsoft.com/office/drawing/2014/main" id="{605A2249-CF95-02CA-869A-85F92686EC45}"/>
                  </a:ext>
                </a:extLst>
              </p:cNvPr>
              <p:cNvSpPr/>
              <p:nvPr/>
            </p:nvSpPr>
            <p:spPr>
              <a:xfrm>
                <a:off x="6710519" y="2938869"/>
                <a:ext cx="124946" cy="1033016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9363" extrusionOk="0">
                    <a:moveTo>
                      <a:pt x="1" y="0"/>
                    </a:moveTo>
                    <a:lnTo>
                      <a:pt x="518" y="19332"/>
                    </a:lnTo>
                    <a:lnTo>
                      <a:pt x="2341" y="19362"/>
                    </a:lnTo>
                    <a:lnTo>
                      <a:pt x="2341" y="19362"/>
                    </a:lnTo>
                    <a:lnTo>
                      <a:pt x="2281" y="6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35B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1011;p58">
                <a:extLst>
                  <a:ext uri="{FF2B5EF4-FFF2-40B4-BE49-F238E27FC236}">
                    <a16:creationId xmlns:a16="http://schemas.microsoft.com/office/drawing/2014/main" id="{61EC93DD-EA9F-D2E7-74AE-E8BEBEEDFDD9}"/>
                  </a:ext>
                </a:extLst>
              </p:cNvPr>
              <p:cNvSpPr/>
              <p:nvPr/>
            </p:nvSpPr>
            <p:spPr>
              <a:xfrm>
                <a:off x="6832154" y="2942070"/>
                <a:ext cx="73036" cy="102981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9303" extrusionOk="0">
                    <a:moveTo>
                      <a:pt x="1" y="1"/>
                    </a:moveTo>
                    <a:lnTo>
                      <a:pt x="61" y="19302"/>
                    </a:lnTo>
                    <a:lnTo>
                      <a:pt x="1368" y="18329"/>
                    </a:lnTo>
                    <a:lnTo>
                      <a:pt x="1186" y="3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B32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1012;p58">
                <a:extLst>
                  <a:ext uri="{FF2B5EF4-FFF2-40B4-BE49-F238E27FC236}">
                    <a16:creationId xmlns:a16="http://schemas.microsoft.com/office/drawing/2014/main" id="{76E00D3F-4620-B44C-4487-FCD40592C697}"/>
                  </a:ext>
                </a:extLst>
              </p:cNvPr>
              <p:cNvSpPr/>
              <p:nvPr/>
            </p:nvSpPr>
            <p:spPr>
              <a:xfrm>
                <a:off x="7550495" y="2989123"/>
                <a:ext cx="144418" cy="1033016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19363" extrusionOk="0">
                    <a:moveTo>
                      <a:pt x="1" y="0"/>
                    </a:moveTo>
                    <a:lnTo>
                      <a:pt x="882" y="19332"/>
                    </a:lnTo>
                    <a:lnTo>
                      <a:pt x="2706" y="19362"/>
                    </a:lnTo>
                    <a:lnTo>
                      <a:pt x="2706" y="19362"/>
                    </a:lnTo>
                    <a:lnTo>
                      <a:pt x="2281" y="3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35B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1013;p58">
                <a:extLst>
                  <a:ext uri="{FF2B5EF4-FFF2-40B4-BE49-F238E27FC236}">
                    <a16:creationId xmlns:a16="http://schemas.microsoft.com/office/drawing/2014/main" id="{5F457F66-D575-07DB-48FE-D9A8AAF86066}"/>
                  </a:ext>
                </a:extLst>
              </p:cNvPr>
              <p:cNvSpPr/>
              <p:nvPr/>
            </p:nvSpPr>
            <p:spPr>
              <a:xfrm>
                <a:off x="7672130" y="2990723"/>
                <a:ext cx="90855" cy="1031416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9333" extrusionOk="0">
                    <a:moveTo>
                      <a:pt x="1" y="1"/>
                    </a:moveTo>
                    <a:lnTo>
                      <a:pt x="426" y="19332"/>
                    </a:lnTo>
                    <a:lnTo>
                      <a:pt x="1703" y="18299"/>
                    </a:lnTo>
                    <a:lnTo>
                      <a:pt x="1186" y="1"/>
                    </a:lnTo>
                    <a:close/>
                  </a:path>
                </a:pathLst>
              </a:custGeom>
              <a:solidFill>
                <a:srgbClr val="3B32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1014;p58">
                <a:extLst>
                  <a:ext uri="{FF2B5EF4-FFF2-40B4-BE49-F238E27FC236}">
                    <a16:creationId xmlns:a16="http://schemas.microsoft.com/office/drawing/2014/main" id="{D98F0429-AB46-7541-52A9-C19125E55149}"/>
                  </a:ext>
                </a:extLst>
              </p:cNvPr>
              <p:cNvSpPr/>
              <p:nvPr/>
            </p:nvSpPr>
            <p:spPr>
              <a:xfrm>
                <a:off x="6648901" y="1983787"/>
                <a:ext cx="913032" cy="570845"/>
              </a:xfrm>
              <a:custGeom>
                <a:avLst/>
                <a:gdLst/>
                <a:ahLst/>
                <a:cxnLst/>
                <a:rect l="l" t="t" r="r" b="b"/>
                <a:pathLst>
                  <a:path w="17114" h="10700" extrusionOk="0">
                    <a:moveTo>
                      <a:pt x="1" y="0"/>
                    </a:moveTo>
                    <a:lnTo>
                      <a:pt x="487" y="10699"/>
                    </a:lnTo>
                    <a:lnTo>
                      <a:pt x="16506" y="10669"/>
                    </a:lnTo>
                    <a:lnTo>
                      <a:pt x="17114" y="57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35B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1016;p58">
                <a:extLst>
                  <a:ext uri="{FF2B5EF4-FFF2-40B4-BE49-F238E27FC236}">
                    <a16:creationId xmlns:a16="http://schemas.microsoft.com/office/drawing/2014/main" id="{BE7BDE16-7DE2-1B70-E340-DB13C2223A24}"/>
                  </a:ext>
                </a:extLst>
              </p:cNvPr>
              <p:cNvSpPr/>
              <p:nvPr/>
            </p:nvSpPr>
            <p:spPr>
              <a:xfrm>
                <a:off x="6775391" y="3368531"/>
                <a:ext cx="296839" cy="25303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743" extrusionOk="0">
                    <a:moveTo>
                      <a:pt x="1" y="1"/>
                    </a:moveTo>
                    <a:lnTo>
                      <a:pt x="548" y="4743"/>
                    </a:lnTo>
                    <a:cubicBezTo>
                      <a:pt x="2068" y="3770"/>
                      <a:pt x="3739" y="3071"/>
                      <a:pt x="5502" y="2676"/>
                    </a:cubicBezTo>
                    <a:lnTo>
                      <a:pt x="5563" y="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1017;p58">
                <a:extLst>
                  <a:ext uri="{FF2B5EF4-FFF2-40B4-BE49-F238E27FC236}">
                    <a16:creationId xmlns:a16="http://schemas.microsoft.com/office/drawing/2014/main" id="{3450271F-54D2-A5F3-841F-99AF74AA2FA2}"/>
                  </a:ext>
                </a:extLst>
              </p:cNvPr>
              <p:cNvSpPr/>
              <p:nvPr/>
            </p:nvSpPr>
            <p:spPr>
              <a:xfrm>
                <a:off x="6804573" y="3511236"/>
                <a:ext cx="264403" cy="441151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8269" extrusionOk="0">
                    <a:moveTo>
                      <a:pt x="4955" y="1"/>
                    </a:moveTo>
                    <a:lnTo>
                      <a:pt x="4955" y="1"/>
                    </a:lnTo>
                    <a:cubicBezTo>
                      <a:pt x="3192" y="426"/>
                      <a:pt x="1521" y="1095"/>
                      <a:pt x="1" y="2098"/>
                    </a:cubicBezTo>
                    <a:lnTo>
                      <a:pt x="761" y="8208"/>
                    </a:lnTo>
                    <a:lnTo>
                      <a:pt x="4773" y="8268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1018;p58">
                <a:extLst>
                  <a:ext uri="{FF2B5EF4-FFF2-40B4-BE49-F238E27FC236}">
                    <a16:creationId xmlns:a16="http://schemas.microsoft.com/office/drawing/2014/main" id="{24005098-F3AB-CAD0-1951-04169CCB4498}"/>
                  </a:ext>
                </a:extLst>
              </p:cNvPr>
              <p:cNvSpPr/>
              <p:nvPr/>
            </p:nvSpPr>
            <p:spPr>
              <a:xfrm>
                <a:off x="6666773" y="3926013"/>
                <a:ext cx="398951" cy="333117"/>
              </a:xfrm>
              <a:custGeom>
                <a:avLst/>
                <a:gdLst/>
                <a:ahLst/>
                <a:cxnLst/>
                <a:rect l="l" t="t" r="r" b="b"/>
                <a:pathLst>
                  <a:path w="7478" h="6244" extrusionOk="0">
                    <a:moveTo>
                      <a:pt x="7387" y="1"/>
                    </a:moveTo>
                    <a:cubicBezTo>
                      <a:pt x="7335" y="1"/>
                      <a:pt x="7211" y="1093"/>
                      <a:pt x="5550" y="1093"/>
                    </a:cubicBezTo>
                    <a:cubicBezTo>
                      <a:pt x="4994" y="1093"/>
                      <a:pt x="4267" y="971"/>
                      <a:pt x="3313" y="645"/>
                    </a:cubicBezTo>
                    <a:cubicBezTo>
                      <a:pt x="3313" y="645"/>
                      <a:pt x="0" y="6086"/>
                      <a:pt x="2736" y="6238"/>
                    </a:cubicBezTo>
                    <a:cubicBezTo>
                      <a:pt x="2790" y="6242"/>
                      <a:pt x="2843" y="6244"/>
                      <a:pt x="2896" y="6244"/>
                    </a:cubicBezTo>
                    <a:cubicBezTo>
                      <a:pt x="5864" y="6244"/>
                      <a:pt x="7478" y="493"/>
                      <a:pt x="7478" y="493"/>
                    </a:cubicBezTo>
                    <a:cubicBezTo>
                      <a:pt x="7414" y="134"/>
                      <a:pt x="7405" y="1"/>
                      <a:pt x="7387" y="1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1019;p58">
                <a:extLst>
                  <a:ext uri="{FF2B5EF4-FFF2-40B4-BE49-F238E27FC236}">
                    <a16:creationId xmlns:a16="http://schemas.microsoft.com/office/drawing/2014/main" id="{DA9C9DC2-2B1F-759E-178D-8A849DB4F549}"/>
                  </a:ext>
                </a:extLst>
              </p:cNvPr>
              <p:cNvSpPr/>
              <p:nvPr/>
            </p:nvSpPr>
            <p:spPr>
              <a:xfrm>
                <a:off x="6764028" y="3939350"/>
                <a:ext cx="295186" cy="186512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3496" extrusionOk="0">
                    <a:moveTo>
                      <a:pt x="1490" y="0"/>
                    </a:moveTo>
                    <a:cubicBezTo>
                      <a:pt x="1490" y="0"/>
                      <a:pt x="426" y="1763"/>
                      <a:pt x="1" y="3313"/>
                    </a:cubicBezTo>
                    <a:cubicBezTo>
                      <a:pt x="560" y="3135"/>
                      <a:pt x="1124" y="3053"/>
                      <a:pt x="1687" y="3053"/>
                    </a:cubicBezTo>
                    <a:cubicBezTo>
                      <a:pt x="2471" y="3053"/>
                      <a:pt x="3252" y="3213"/>
                      <a:pt x="4013" y="3496"/>
                    </a:cubicBezTo>
                    <a:cubicBezTo>
                      <a:pt x="5016" y="1885"/>
                      <a:pt x="5533" y="0"/>
                      <a:pt x="5533" y="0"/>
                    </a:cubicBezTo>
                    <a:lnTo>
                      <a:pt x="5533" y="0"/>
                    </a:lnTo>
                    <a:cubicBezTo>
                      <a:pt x="5067" y="122"/>
                      <a:pt x="4462" y="162"/>
                      <a:pt x="3863" y="162"/>
                    </a:cubicBezTo>
                    <a:cubicBezTo>
                      <a:pt x="2666" y="162"/>
                      <a:pt x="1490" y="0"/>
                      <a:pt x="1490" y="0"/>
                    </a:cubicBez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1020;p58">
                <a:extLst>
                  <a:ext uri="{FF2B5EF4-FFF2-40B4-BE49-F238E27FC236}">
                    <a16:creationId xmlns:a16="http://schemas.microsoft.com/office/drawing/2014/main" id="{3490A42E-391D-23DE-AC55-42A266124F1C}"/>
                  </a:ext>
                </a:extLst>
              </p:cNvPr>
              <p:cNvSpPr/>
              <p:nvPr/>
            </p:nvSpPr>
            <p:spPr>
              <a:xfrm>
                <a:off x="6814336" y="3829668"/>
                <a:ext cx="200809" cy="171520"/>
              </a:xfrm>
              <a:custGeom>
                <a:avLst/>
                <a:gdLst/>
                <a:ahLst/>
                <a:cxnLst/>
                <a:rect l="l" t="t" r="r" b="b"/>
                <a:pathLst>
                  <a:path w="3764" h="3215" extrusionOk="0">
                    <a:moveTo>
                      <a:pt x="1233" y="323"/>
                    </a:moveTo>
                    <a:cubicBezTo>
                      <a:pt x="1543" y="323"/>
                      <a:pt x="1672" y="1564"/>
                      <a:pt x="1672" y="1691"/>
                    </a:cubicBezTo>
                    <a:cubicBezTo>
                      <a:pt x="1672" y="1935"/>
                      <a:pt x="1663" y="2170"/>
                      <a:pt x="1651" y="2400"/>
                    </a:cubicBezTo>
                    <a:lnTo>
                      <a:pt x="1651" y="2400"/>
                    </a:lnTo>
                    <a:cubicBezTo>
                      <a:pt x="1554" y="2215"/>
                      <a:pt x="1461" y="2029"/>
                      <a:pt x="1368" y="1843"/>
                    </a:cubicBezTo>
                    <a:cubicBezTo>
                      <a:pt x="1216" y="1539"/>
                      <a:pt x="821" y="810"/>
                      <a:pt x="1034" y="476"/>
                    </a:cubicBezTo>
                    <a:cubicBezTo>
                      <a:pt x="1107" y="368"/>
                      <a:pt x="1173" y="323"/>
                      <a:pt x="1233" y="323"/>
                    </a:cubicBezTo>
                    <a:close/>
                    <a:moveTo>
                      <a:pt x="2599" y="991"/>
                    </a:moveTo>
                    <a:cubicBezTo>
                      <a:pt x="2748" y="991"/>
                      <a:pt x="2870" y="1144"/>
                      <a:pt x="2827" y="1357"/>
                    </a:cubicBezTo>
                    <a:cubicBezTo>
                      <a:pt x="2777" y="1908"/>
                      <a:pt x="2376" y="2356"/>
                      <a:pt x="1965" y="2734"/>
                    </a:cubicBezTo>
                    <a:lnTo>
                      <a:pt x="1965" y="2734"/>
                    </a:lnTo>
                    <a:cubicBezTo>
                      <a:pt x="1968" y="2670"/>
                      <a:pt x="1972" y="2598"/>
                      <a:pt x="1976" y="2521"/>
                    </a:cubicBezTo>
                    <a:lnTo>
                      <a:pt x="1976" y="2521"/>
                    </a:lnTo>
                    <a:cubicBezTo>
                      <a:pt x="1997" y="2238"/>
                      <a:pt x="2032" y="1959"/>
                      <a:pt x="2128" y="1691"/>
                    </a:cubicBezTo>
                    <a:cubicBezTo>
                      <a:pt x="2189" y="1509"/>
                      <a:pt x="2249" y="1205"/>
                      <a:pt x="2401" y="1083"/>
                    </a:cubicBezTo>
                    <a:cubicBezTo>
                      <a:pt x="2465" y="1020"/>
                      <a:pt x="2535" y="991"/>
                      <a:pt x="2599" y="991"/>
                    </a:cubicBezTo>
                    <a:close/>
                    <a:moveTo>
                      <a:pt x="1305" y="0"/>
                    </a:moveTo>
                    <a:cubicBezTo>
                      <a:pt x="1216" y="0"/>
                      <a:pt x="1116" y="26"/>
                      <a:pt x="1003" y="80"/>
                    </a:cubicBezTo>
                    <a:cubicBezTo>
                      <a:pt x="0" y="536"/>
                      <a:pt x="1277" y="2542"/>
                      <a:pt x="1611" y="3120"/>
                    </a:cubicBezTo>
                    <a:cubicBezTo>
                      <a:pt x="1649" y="3187"/>
                      <a:pt x="1709" y="3215"/>
                      <a:pt x="1769" y="3215"/>
                    </a:cubicBezTo>
                    <a:cubicBezTo>
                      <a:pt x="1880" y="3215"/>
                      <a:pt x="1993" y="3117"/>
                      <a:pt x="1968" y="2996"/>
                    </a:cubicBezTo>
                    <a:lnTo>
                      <a:pt x="1968" y="2996"/>
                    </a:lnTo>
                    <a:cubicBezTo>
                      <a:pt x="2623" y="2546"/>
                      <a:pt x="3764" y="1421"/>
                      <a:pt x="2918" y="688"/>
                    </a:cubicBezTo>
                    <a:cubicBezTo>
                      <a:pt x="2844" y="631"/>
                      <a:pt x="2762" y="607"/>
                      <a:pt x="2677" y="607"/>
                    </a:cubicBezTo>
                    <a:cubicBezTo>
                      <a:pt x="2449" y="607"/>
                      <a:pt x="2208" y="784"/>
                      <a:pt x="2097" y="962"/>
                    </a:cubicBezTo>
                    <a:cubicBezTo>
                      <a:pt x="2047" y="1045"/>
                      <a:pt x="2002" y="1132"/>
                      <a:pt x="1962" y="1220"/>
                    </a:cubicBezTo>
                    <a:lnTo>
                      <a:pt x="1962" y="1220"/>
                    </a:lnTo>
                    <a:cubicBezTo>
                      <a:pt x="1901" y="570"/>
                      <a:pt x="1728" y="0"/>
                      <a:pt x="1305" y="0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1021;p58">
                <a:extLst>
                  <a:ext uri="{FF2B5EF4-FFF2-40B4-BE49-F238E27FC236}">
                    <a16:creationId xmlns:a16="http://schemas.microsoft.com/office/drawing/2014/main" id="{AA7DEE6E-1247-A1C8-5BF8-C0FDBFE5BB47}"/>
                  </a:ext>
                </a:extLst>
              </p:cNvPr>
              <p:cNvSpPr/>
              <p:nvPr/>
            </p:nvSpPr>
            <p:spPr>
              <a:xfrm>
                <a:off x="6746209" y="4102221"/>
                <a:ext cx="231966" cy="137270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2573" extrusionOk="0">
                    <a:moveTo>
                      <a:pt x="2021" y="0"/>
                    </a:moveTo>
                    <a:cubicBezTo>
                      <a:pt x="1458" y="0"/>
                      <a:pt x="894" y="82"/>
                      <a:pt x="335" y="260"/>
                    </a:cubicBezTo>
                    <a:cubicBezTo>
                      <a:pt x="1" y="1446"/>
                      <a:pt x="61" y="2479"/>
                      <a:pt x="1247" y="2570"/>
                    </a:cubicBezTo>
                    <a:cubicBezTo>
                      <a:pt x="1285" y="2572"/>
                      <a:pt x="1322" y="2573"/>
                      <a:pt x="1359" y="2573"/>
                    </a:cubicBezTo>
                    <a:cubicBezTo>
                      <a:pt x="2613" y="2573"/>
                      <a:pt x="3609" y="1594"/>
                      <a:pt x="4347" y="443"/>
                    </a:cubicBezTo>
                    <a:cubicBezTo>
                      <a:pt x="3586" y="160"/>
                      <a:pt x="2805" y="0"/>
                      <a:pt x="2021" y="0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1022;p58">
                <a:extLst>
                  <a:ext uri="{FF2B5EF4-FFF2-40B4-BE49-F238E27FC236}">
                    <a16:creationId xmlns:a16="http://schemas.microsoft.com/office/drawing/2014/main" id="{11613042-EE5E-5324-BB3C-AC3C8FFE91D9}"/>
                  </a:ext>
                </a:extLst>
              </p:cNvPr>
              <p:cNvSpPr/>
              <p:nvPr/>
            </p:nvSpPr>
            <p:spPr>
              <a:xfrm>
                <a:off x="6824525" y="3995632"/>
                <a:ext cx="180857" cy="20220"/>
              </a:xfrm>
              <a:custGeom>
                <a:avLst/>
                <a:gdLst/>
                <a:ahLst/>
                <a:cxnLst/>
                <a:rect l="l" t="t" r="r" b="b"/>
                <a:pathLst>
                  <a:path w="3390" h="379" extrusionOk="0">
                    <a:moveTo>
                      <a:pt x="2012" y="1"/>
                    </a:moveTo>
                    <a:cubicBezTo>
                      <a:pt x="1362" y="1"/>
                      <a:pt x="697" y="132"/>
                      <a:pt x="52" y="222"/>
                    </a:cubicBezTo>
                    <a:cubicBezTo>
                      <a:pt x="26" y="222"/>
                      <a:pt x="0" y="289"/>
                      <a:pt x="32" y="289"/>
                    </a:cubicBezTo>
                    <a:cubicBezTo>
                      <a:pt x="37" y="289"/>
                      <a:pt x="44" y="287"/>
                      <a:pt x="52" y="283"/>
                    </a:cubicBezTo>
                    <a:cubicBezTo>
                      <a:pt x="687" y="248"/>
                      <a:pt x="1283" y="166"/>
                      <a:pt x="1878" y="166"/>
                    </a:cubicBezTo>
                    <a:cubicBezTo>
                      <a:pt x="2338" y="166"/>
                      <a:pt x="2798" y="215"/>
                      <a:pt x="3274" y="374"/>
                    </a:cubicBezTo>
                    <a:cubicBezTo>
                      <a:pt x="3281" y="377"/>
                      <a:pt x="3288" y="379"/>
                      <a:pt x="3294" y="379"/>
                    </a:cubicBezTo>
                    <a:cubicBezTo>
                      <a:pt x="3347" y="379"/>
                      <a:pt x="3389" y="279"/>
                      <a:pt x="3335" y="252"/>
                    </a:cubicBezTo>
                    <a:cubicBezTo>
                      <a:pt x="2910" y="65"/>
                      <a:pt x="2465" y="1"/>
                      <a:pt x="2012" y="1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1023;p58">
                <a:extLst>
                  <a:ext uri="{FF2B5EF4-FFF2-40B4-BE49-F238E27FC236}">
                    <a16:creationId xmlns:a16="http://schemas.microsoft.com/office/drawing/2014/main" id="{C6182627-DEB0-0BCE-7CFE-C331BFE3509C}"/>
                  </a:ext>
                </a:extLst>
              </p:cNvPr>
              <p:cNvSpPr/>
              <p:nvPr/>
            </p:nvSpPr>
            <p:spPr>
              <a:xfrm>
                <a:off x="6807827" y="4042044"/>
                <a:ext cx="179629" cy="19259"/>
              </a:xfrm>
              <a:custGeom>
                <a:avLst/>
                <a:gdLst/>
                <a:ahLst/>
                <a:cxnLst/>
                <a:rect l="l" t="t" r="r" b="b"/>
                <a:pathLst>
                  <a:path w="3367" h="361" extrusionOk="0">
                    <a:moveTo>
                      <a:pt x="1926" y="0"/>
                    </a:moveTo>
                    <a:cubicBezTo>
                      <a:pt x="1301" y="0"/>
                      <a:pt x="667" y="116"/>
                      <a:pt x="61" y="203"/>
                    </a:cubicBezTo>
                    <a:cubicBezTo>
                      <a:pt x="1" y="203"/>
                      <a:pt x="1" y="294"/>
                      <a:pt x="61" y="294"/>
                    </a:cubicBezTo>
                    <a:cubicBezTo>
                      <a:pt x="680" y="242"/>
                      <a:pt x="1279" y="162"/>
                      <a:pt x="1875" y="162"/>
                    </a:cubicBezTo>
                    <a:cubicBezTo>
                      <a:pt x="2334" y="162"/>
                      <a:pt x="2791" y="209"/>
                      <a:pt x="3253" y="355"/>
                    </a:cubicBezTo>
                    <a:cubicBezTo>
                      <a:pt x="3266" y="359"/>
                      <a:pt x="3277" y="361"/>
                      <a:pt x="3287" y="361"/>
                    </a:cubicBezTo>
                    <a:cubicBezTo>
                      <a:pt x="3351" y="361"/>
                      <a:pt x="3366" y="290"/>
                      <a:pt x="3314" y="264"/>
                    </a:cubicBezTo>
                    <a:cubicBezTo>
                      <a:pt x="2868" y="67"/>
                      <a:pt x="2400" y="0"/>
                      <a:pt x="1926" y="0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1024;p58">
                <a:extLst>
                  <a:ext uri="{FF2B5EF4-FFF2-40B4-BE49-F238E27FC236}">
                    <a16:creationId xmlns:a16="http://schemas.microsoft.com/office/drawing/2014/main" id="{EB946FB5-4D53-406C-56B3-EDA435A0F734}"/>
                  </a:ext>
                </a:extLst>
              </p:cNvPr>
              <p:cNvSpPr/>
              <p:nvPr/>
            </p:nvSpPr>
            <p:spPr>
              <a:xfrm>
                <a:off x="7075371" y="3368531"/>
                <a:ext cx="296839" cy="25303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743" extrusionOk="0">
                    <a:moveTo>
                      <a:pt x="1" y="1"/>
                    </a:moveTo>
                    <a:lnTo>
                      <a:pt x="578" y="4743"/>
                    </a:lnTo>
                    <a:cubicBezTo>
                      <a:pt x="2068" y="3770"/>
                      <a:pt x="3770" y="3071"/>
                      <a:pt x="5503" y="2676"/>
                    </a:cubicBezTo>
                    <a:lnTo>
                      <a:pt x="5563" y="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1025;p58">
                <a:extLst>
                  <a:ext uri="{FF2B5EF4-FFF2-40B4-BE49-F238E27FC236}">
                    <a16:creationId xmlns:a16="http://schemas.microsoft.com/office/drawing/2014/main" id="{D6712811-5689-84AA-FDF8-285E7BAC7140}"/>
                  </a:ext>
                </a:extLst>
              </p:cNvPr>
              <p:cNvSpPr/>
              <p:nvPr/>
            </p:nvSpPr>
            <p:spPr>
              <a:xfrm>
                <a:off x="7104606" y="3511236"/>
                <a:ext cx="264349" cy="441151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8269" extrusionOk="0">
                    <a:moveTo>
                      <a:pt x="4955" y="1"/>
                    </a:moveTo>
                    <a:lnTo>
                      <a:pt x="4955" y="1"/>
                    </a:lnTo>
                    <a:cubicBezTo>
                      <a:pt x="3222" y="396"/>
                      <a:pt x="1520" y="1095"/>
                      <a:pt x="0" y="2068"/>
                    </a:cubicBezTo>
                    <a:lnTo>
                      <a:pt x="760" y="8208"/>
                    </a:lnTo>
                    <a:lnTo>
                      <a:pt x="4772" y="8268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1026;p58">
                <a:extLst>
                  <a:ext uri="{FF2B5EF4-FFF2-40B4-BE49-F238E27FC236}">
                    <a16:creationId xmlns:a16="http://schemas.microsoft.com/office/drawing/2014/main" id="{F52BA39F-5F49-9C45-62A4-98C3808ADC9F}"/>
                  </a:ext>
                </a:extLst>
              </p:cNvPr>
              <p:cNvSpPr/>
              <p:nvPr/>
            </p:nvSpPr>
            <p:spPr>
              <a:xfrm>
                <a:off x="6966753" y="3926013"/>
                <a:ext cx="398951" cy="333117"/>
              </a:xfrm>
              <a:custGeom>
                <a:avLst/>
                <a:gdLst/>
                <a:ahLst/>
                <a:cxnLst/>
                <a:rect l="l" t="t" r="r" b="b"/>
                <a:pathLst>
                  <a:path w="7478" h="6244" extrusionOk="0">
                    <a:moveTo>
                      <a:pt x="7387" y="1"/>
                    </a:moveTo>
                    <a:cubicBezTo>
                      <a:pt x="7335" y="1"/>
                      <a:pt x="7211" y="1093"/>
                      <a:pt x="5550" y="1093"/>
                    </a:cubicBezTo>
                    <a:cubicBezTo>
                      <a:pt x="4995" y="1093"/>
                      <a:pt x="4267" y="971"/>
                      <a:pt x="3314" y="645"/>
                    </a:cubicBezTo>
                    <a:cubicBezTo>
                      <a:pt x="3314" y="645"/>
                      <a:pt x="0" y="6086"/>
                      <a:pt x="2736" y="6238"/>
                    </a:cubicBezTo>
                    <a:cubicBezTo>
                      <a:pt x="2790" y="6242"/>
                      <a:pt x="2843" y="6244"/>
                      <a:pt x="2896" y="6244"/>
                    </a:cubicBezTo>
                    <a:cubicBezTo>
                      <a:pt x="5864" y="6244"/>
                      <a:pt x="7478" y="493"/>
                      <a:pt x="7478" y="493"/>
                    </a:cubicBezTo>
                    <a:cubicBezTo>
                      <a:pt x="7415" y="134"/>
                      <a:pt x="7405" y="1"/>
                      <a:pt x="7387" y="1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1027;p58">
                <a:extLst>
                  <a:ext uri="{FF2B5EF4-FFF2-40B4-BE49-F238E27FC236}">
                    <a16:creationId xmlns:a16="http://schemas.microsoft.com/office/drawing/2014/main" id="{5EDA8C5E-92FD-B928-2196-4B2ADF3BDD1D}"/>
                  </a:ext>
                </a:extLst>
              </p:cNvPr>
              <p:cNvSpPr/>
              <p:nvPr/>
            </p:nvSpPr>
            <p:spPr>
              <a:xfrm>
                <a:off x="7064061" y="3939350"/>
                <a:ext cx="295186" cy="186512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3496" extrusionOk="0">
                    <a:moveTo>
                      <a:pt x="1490" y="0"/>
                    </a:moveTo>
                    <a:cubicBezTo>
                      <a:pt x="1490" y="0"/>
                      <a:pt x="426" y="1763"/>
                      <a:pt x="0" y="3313"/>
                    </a:cubicBezTo>
                    <a:cubicBezTo>
                      <a:pt x="546" y="3135"/>
                      <a:pt x="1109" y="3053"/>
                      <a:pt x="1674" y="3053"/>
                    </a:cubicBezTo>
                    <a:cubicBezTo>
                      <a:pt x="2460" y="3053"/>
                      <a:pt x="3252" y="3213"/>
                      <a:pt x="4012" y="3496"/>
                    </a:cubicBezTo>
                    <a:cubicBezTo>
                      <a:pt x="5015" y="1885"/>
                      <a:pt x="5532" y="0"/>
                      <a:pt x="5532" y="0"/>
                    </a:cubicBezTo>
                    <a:lnTo>
                      <a:pt x="5532" y="0"/>
                    </a:lnTo>
                    <a:cubicBezTo>
                      <a:pt x="5066" y="122"/>
                      <a:pt x="4462" y="162"/>
                      <a:pt x="3863" y="162"/>
                    </a:cubicBezTo>
                    <a:cubicBezTo>
                      <a:pt x="2665" y="162"/>
                      <a:pt x="1490" y="0"/>
                      <a:pt x="1490" y="0"/>
                    </a:cubicBez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1028;p58">
                <a:extLst>
                  <a:ext uri="{FF2B5EF4-FFF2-40B4-BE49-F238E27FC236}">
                    <a16:creationId xmlns:a16="http://schemas.microsoft.com/office/drawing/2014/main" id="{4400FD3C-CB4C-6039-914F-758A59982195}"/>
                  </a:ext>
                </a:extLst>
              </p:cNvPr>
              <p:cNvSpPr/>
              <p:nvPr/>
            </p:nvSpPr>
            <p:spPr>
              <a:xfrm>
                <a:off x="7114316" y="3829668"/>
                <a:ext cx="200809" cy="171520"/>
              </a:xfrm>
              <a:custGeom>
                <a:avLst/>
                <a:gdLst/>
                <a:ahLst/>
                <a:cxnLst/>
                <a:rect l="l" t="t" r="r" b="b"/>
                <a:pathLst>
                  <a:path w="3764" h="3215" extrusionOk="0">
                    <a:moveTo>
                      <a:pt x="1222" y="323"/>
                    </a:moveTo>
                    <a:cubicBezTo>
                      <a:pt x="1522" y="323"/>
                      <a:pt x="1672" y="1564"/>
                      <a:pt x="1672" y="1691"/>
                    </a:cubicBezTo>
                    <a:cubicBezTo>
                      <a:pt x="1672" y="1935"/>
                      <a:pt x="1663" y="2170"/>
                      <a:pt x="1651" y="2400"/>
                    </a:cubicBezTo>
                    <a:lnTo>
                      <a:pt x="1651" y="2400"/>
                    </a:lnTo>
                    <a:cubicBezTo>
                      <a:pt x="1554" y="2215"/>
                      <a:pt x="1461" y="2029"/>
                      <a:pt x="1368" y="1843"/>
                    </a:cubicBezTo>
                    <a:cubicBezTo>
                      <a:pt x="1216" y="1539"/>
                      <a:pt x="821" y="810"/>
                      <a:pt x="1034" y="476"/>
                    </a:cubicBezTo>
                    <a:cubicBezTo>
                      <a:pt x="1102" y="368"/>
                      <a:pt x="1165" y="323"/>
                      <a:pt x="1222" y="323"/>
                    </a:cubicBezTo>
                    <a:close/>
                    <a:moveTo>
                      <a:pt x="2599" y="991"/>
                    </a:moveTo>
                    <a:cubicBezTo>
                      <a:pt x="2749" y="991"/>
                      <a:pt x="2870" y="1144"/>
                      <a:pt x="2827" y="1357"/>
                    </a:cubicBezTo>
                    <a:cubicBezTo>
                      <a:pt x="2777" y="1909"/>
                      <a:pt x="2375" y="2357"/>
                      <a:pt x="1963" y="2736"/>
                    </a:cubicBezTo>
                    <a:lnTo>
                      <a:pt x="1963" y="2736"/>
                    </a:lnTo>
                    <a:cubicBezTo>
                      <a:pt x="1983" y="2379"/>
                      <a:pt x="2009" y="2026"/>
                      <a:pt x="2128" y="1691"/>
                    </a:cubicBezTo>
                    <a:cubicBezTo>
                      <a:pt x="2189" y="1509"/>
                      <a:pt x="2250" y="1205"/>
                      <a:pt x="2402" y="1083"/>
                    </a:cubicBezTo>
                    <a:cubicBezTo>
                      <a:pt x="2466" y="1020"/>
                      <a:pt x="2535" y="991"/>
                      <a:pt x="2599" y="991"/>
                    </a:cubicBezTo>
                    <a:close/>
                    <a:moveTo>
                      <a:pt x="1304" y="0"/>
                    </a:moveTo>
                    <a:cubicBezTo>
                      <a:pt x="1216" y="0"/>
                      <a:pt x="1116" y="26"/>
                      <a:pt x="1003" y="80"/>
                    </a:cubicBezTo>
                    <a:cubicBezTo>
                      <a:pt x="0" y="536"/>
                      <a:pt x="1277" y="2542"/>
                      <a:pt x="1611" y="3120"/>
                    </a:cubicBezTo>
                    <a:cubicBezTo>
                      <a:pt x="1650" y="3187"/>
                      <a:pt x="1709" y="3215"/>
                      <a:pt x="1769" y="3215"/>
                    </a:cubicBezTo>
                    <a:cubicBezTo>
                      <a:pt x="1881" y="3215"/>
                      <a:pt x="1993" y="3117"/>
                      <a:pt x="1968" y="2996"/>
                    </a:cubicBezTo>
                    <a:lnTo>
                      <a:pt x="1968" y="2996"/>
                    </a:lnTo>
                    <a:cubicBezTo>
                      <a:pt x="2624" y="2546"/>
                      <a:pt x="3764" y="1421"/>
                      <a:pt x="2918" y="688"/>
                    </a:cubicBezTo>
                    <a:cubicBezTo>
                      <a:pt x="2845" y="631"/>
                      <a:pt x="2762" y="607"/>
                      <a:pt x="2678" y="607"/>
                    </a:cubicBezTo>
                    <a:cubicBezTo>
                      <a:pt x="2449" y="607"/>
                      <a:pt x="2209" y="784"/>
                      <a:pt x="2098" y="962"/>
                    </a:cubicBezTo>
                    <a:cubicBezTo>
                      <a:pt x="2043" y="1047"/>
                      <a:pt x="1994" y="1135"/>
                      <a:pt x="1951" y="1225"/>
                    </a:cubicBezTo>
                    <a:lnTo>
                      <a:pt x="1951" y="1225"/>
                    </a:lnTo>
                    <a:cubicBezTo>
                      <a:pt x="1893" y="572"/>
                      <a:pt x="1726" y="0"/>
                      <a:pt x="1304" y="0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1029;p58">
                <a:extLst>
                  <a:ext uri="{FF2B5EF4-FFF2-40B4-BE49-F238E27FC236}">
                    <a16:creationId xmlns:a16="http://schemas.microsoft.com/office/drawing/2014/main" id="{A947F88E-8161-4654-0BAB-4DB18DF16877}"/>
                  </a:ext>
                </a:extLst>
              </p:cNvPr>
              <p:cNvSpPr/>
              <p:nvPr/>
            </p:nvSpPr>
            <p:spPr>
              <a:xfrm>
                <a:off x="7046189" y="4102221"/>
                <a:ext cx="231966" cy="137270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2573" extrusionOk="0">
                    <a:moveTo>
                      <a:pt x="2009" y="0"/>
                    </a:moveTo>
                    <a:cubicBezTo>
                      <a:pt x="1444" y="0"/>
                      <a:pt x="881" y="82"/>
                      <a:pt x="335" y="260"/>
                    </a:cubicBezTo>
                    <a:cubicBezTo>
                      <a:pt x="1" y="1446"/>
                      <a:pt x="62" y="2479"/>
                      <a:pt x="1247" y="2570"/>
                    </a:cubicBezTo>
                    <a:cubicBezTo>
                      <a:pt x="1285" y="2572"/>
                      <a:pt x="1322" y="2573"/>
                      <a:pt x="1360" y="2573"/>
                    </a:cubicBezTo>
                    <a:cubicBezTo>
                      <a:pt x="2614" y="2573"/>
                      <a:pt x="3609" y="1594"/>
                      <a:pt x="4347" y="443"/>
                    </a:cubicBezTo>
                    <a:cubicBezTo>
                      <a:pt x="3587" y="160"/>
                      <a:pt x="2795" y="0"/>
                      <a:pt x="2009" y="0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1030;p58">
                <a:extLst>
                  <a:ext uri="{FF2B5EF4-FFF2-40B4-BE49-F238E27FC236}">
                    <a16:creationId xmlns:a16="http://schemas.microsoft.com/office/drawing/2014/main" id="{7610FACC-1B55-97A1-CC4A-F8BC23D2946A}"/>
                  </a:ext>
                </a:extLst>
              </p:cNvPr>
              <p:cNvSpPr/>
              <p:nvPr/>
            </p:nvSpPr>
            <p:spPr>
              <a:xfrm>
                <a:off x="7125732" y="3995632"/>
                <a:ext cx="179629" cy="20220"/>
              </a:xfrm>
              <a:custGeom>
                <a:avLst/>
                <a:gdLst/>
                <a:ahLst/>
                <a:cxnLst/>
                <a:rect l="l" t="t" r="r" b="b"/>
                <a:pathLst>
                  <a:path w="3367" h="379" extrusionOk="0">
                    <a:moveTo>
                      <a:pt x="1991" y="1"/>
                    </a:moveTo>
                    <a:cubicBezTo>
                      <a:pt x="1345" y="1"/>
                      <a:pt x="686" y="132"/>
                      <a:pt x="60" y="222"/>
                    </a:cubicBezTo>
                    <a:cubicBezTo>
                      <a:pt x="8" y="222"/>
                      <a:pt x="0" y="289"/>
                      <a:pt x="18" y="289"/>
                    </a:cubicBezTo>
                    <a:cubicBezTo>
                      <a:pt x="21" y="289"/>
                      <a:pt x="25" y="287"/>
                      <a:pt x="30" y="283"/>
                    </a:cubicBezTo>
                    <a:cubicBezTo>
                      <a:pt x="664" y="248"/>
                      <a:pt x="1260" y="166"/>
                      <a:pt x="1856" y="166"/>
                    </a:cubicBezTo>
                    <a:cubicBezTo>
                      <a:pt x="2315" y="166"/>
                      <a:pt x="2775" y="215"/>
                      <a:pt x="3251" y="374"/>
                    </a:cubicBezTo>
                    <a:cubicBezTo>
                      <a:pt x="3258" y="377"/>
                      <a:pt x="3265" y="379"/>
                      <a:pt x="3271" y="379"/>
                    </a:cubicBezTo>
                    <a:cubicBezTo>
                      <a:pt x="3324" y="379"/>
                      <a:pt x="3366" y="279"/>
                      <a:pt x="3312" y="252"/>
                    </a:cubicBezTo>
                    <a:cubicBezTo>
                      <a:pt x="2887" y="65"/>
                      <a:pt x="2442" y="1"/>
                      <a:pt x="1991" y="1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1031;p58">
                <a:extLst>
                  <a:ext uri="{FF2B5EF4-FFF2-40B4-BE49-F238E27FC236}">
                    <a16:creationId xmlns:a16="http://schemas.microsoft.com/office/drawing/2014/main" id="{C47B66E7-1AB1-401A-215E-8261C22EF669}"/>
                  </a:ext>
                </a:extLst>
              </p:cNvPr>
              <p:cNvSpPr/>
              <p:nvPr/>
            </p:nvSpPr>
            <p:spPr>
              <a:xfrm>
                <a:off x="7107807" y="4042044"/>
                <a:ext cx="179629" cy="19259"/>
              </a:xfrm>
              <a:custGeom>
                <a:avLst/>
                <a:gdLst/>
                <a:ahLst/>
                <a:cxnLst/>
                <a:rect l="l" t="t" r="r" b="b"/>
                <a:pathLst>
                  <a:path w="3367" h="361" extrusionOk="0">
                    <a:moveTo>
                      <a:pt x="1926" y="0"/>
                    </a:moveTo>
                    <a:cubicBezTo>
                      <a:pt x="1301" y="0"/>
                      <a:pt x="667" y="116"/>
                      <a:pt x="62" y="203"/>
                    </a:cubicBezTo>
                    <a:cubicBezTo>
                      <a:pt x="1" y="203"/>
                      <a:pt x="1" y="294"/>
                      <a:pt x="62" y="294"/>
                    </a:cubicBezTo>
                    <a:cubicBezTo>
                      <a:pt x="680" y="242"/>
                      <a:pt x="1279" y="162"/>
                      <a:pt x="1881" y="162"/>
                    </a:cubicBezTo>
                    <a:cubicBezTo>
                      <a:pt x="2344" y="162"/>
                      <a:pt x="2808" y="209"/>
                      <a:pt x="3284" y="355"/>
                    </a:cubicBezTo>
                    <a:cubicBezTo>
                      <a:pt x="3292" y="359"/>
                      <a:pt x="3300" y="361"/>
                      <a:pt x="3307" y="361"/>
                    </a:cubicBezTo>
                    <a:cubicBezTo>
                      <a:pt x="3351" y="361"/>
                      <a:pt x="3366" y="290"/>
                      <a:pt x="3314" y="264"/>
                    </a:cubicBezTo>
                    <a:cubicBezTo>
                      <a:pt x="2868" y="67"/>
                      <a:pt x="2400" y="0"/>
                      <a:pt x="1926" y="0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1032;p58">
                <a:extLst>
                  <a:ext uri="{FF2B5EF4-FFF2-40B4-BE49-F238E27FC236}">
                    <a16:creationId xmlns:a16="http://schemas.microsoft.com/office/drawing/2014/main" id="{70CB08E1-09B7-ADA4-F5BD-49969ECB3975}"/>
                  </a:ext>
                </a:extLst>
              </p:cNvPr>
              <p:cNvSpPr/>
              <p:nvPr/>
            </p:nvSpPr>
            <p:spPr>
              <a:xfrm>
                <a:off x="7681839" y="2611315"/>
                <a:ext cx="285476" cy="582209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913" extrusionOk="0">
                    <a:moveTo>
                      <a:pt x="5351" y="0"/>
                    </a:moveTo>
                    <a:lnTo>
                      <a:pt x="426" y="7751"/>
                    </a:lnTo>
                    <a:lnTo>
                      <a:pt x="1" y="10912"/>
                    </a:lnTo>
                    <a:lnTo>
                      <a:pt x="5351" y="2797"/>
                    </a:lnTo>
                    <a:lnTo>
                      <a:pt x="5351" y="0"/>
                    </a:ln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1033;p58">
                <a:extLst>
                  <a:ext uri="{FF2B5EF4-FFF2-40B4-BE49-F238E27FC236}">
                    <a16:creationId xmlns:a16="http://schemas.microsoft.com/office/drawing/2014/main" id="{F6F36C92-5AB6-5B1D-0B30-CEC97FCC48F0}"/>
                  </a:ext>
                </a:extLst>
              </p:cNvPr>
              <p:cNvSpPr/>
              <p:nvPr/>
            </p:nvSpPr>
            <p:spPr>
              <a:xfrm>
                <a:off x="6499738" y="3109102"/>
                <a:ext cx="157329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9758" extrusionOk="0">
                    <a:moveTo>
                      <a:pt x="0" y="1"/>
                    </a:moveTo>
                    <a:lnTo>
                      <a:pt x="1034" y="19758"/>
                    </a:lnTo>
                    <a:lnTo>
                      <a:pt x="2949" y="19758"/>
                    </a:lnTo>
                    <a:lnTo>
                      <a:pt x="2371" y="1"/>
                    </a:ln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1034;p58">
                <a:extLst>
                  <a:ext uri="{FF2B5EF4-FFF2-40B4-BE49-F238E27FC236}">
                    <a16:creationId xmlns:a16="http://schemas.microsoft.com/office/drawing/2014/main" id="{E4C9935F-2B21-2F5C-DE91-2D63B8FFEB59}"/>
                  </a:ext>
                </a:extLst>
              </p:cNvPr>
              <p:cNvSpPr/>
              <p:nvPr/>
            </p:nvSpPr>
            <p:spPr>
              <a:xfrm>
                <a:off x="6626228" y="3109102"/>
                <a:ext cx="102219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19758" extrusionOk="0">
                    <a:moveTo>
                      <a:pt x="0" y="1"/>
                    </a:moveTo>
                    <a:lnTo>
                      <a:pt x="578" y="19758"/>
                    </a:lnTo>
                    <a:lnTo>
                      <a:pt x="1915" y="18694"/>
                    </a:lnTo>
                    <a:lnTo>
                      <a:pt x="1246" y="1"/>
                    </a:ln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1035;p58">
                <a:extLst>
                  <a:ext uri="{FF2B5EF4-FFF2-40B4-BE49-F238E27FC236}">
                    <a16:creationId xmlns:a16="http://schemas.microsoft.com/office/drawing/2014/main" id="{E4DA40A9-CA5D-4D00-43DB-CA056CDFD48F}"/>
                  </a:ext>
                </a:extLst>
              </p:cNvPr>
              <p:cNvSpPr/>
              <p:nvPr/>
            </p:nvSpPr>
            <p:spPr>
              <a:xfrm>
                <a:off x="7719130" y="3094538"/>
                <a:ext cx="131454" cy="1068654"/>
              </a:xfrm>
              <a:custGeom>
                <a:avLst/>
                <a:gdLst/>
                <a:ahLst/>
                <a:cxnLst/>
                <a:rect l="l" t="t" r="r" b="b"/>
                <a:pathLst>
                  <a:path w="2464" h="20031" extrusionOk="0">
                    <a:moveTo>
                      <a:pt x="1" y="0"/>
                    </a:moveTo>
                    <a:lnTo>
                      <a:pt x="578" y="20031"/>
                    </a:lnTo>
                    <a:lnTo>
                      <a:pt x="2463" y="20031"/>
                    </a:lnTo>
                    <a:lnTo>
                      <a:pt x="1886" y="27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1036;p58">
                <a:extLst>
                  <a:ext uri="{FF2B5EF4-FFF2-40B4-BE49-F238E27FC236}">
                    <a16:creationId xmlns:a16="http://schemas.microsoft.com/office/drawing/2014/main" id="{DCDF06D8-5DFC-9509-9C9B-08026C91F379}"/>
                  </a:ext>
                </a:extLst>
              </p:cNvPr>
              <p:cNvSpPr/>
              <p:nvPr/>
            </p:nvSpPr>
            <p:spPr>
              <a:xfrm>
                <a:off x="7819693" y="3002086"/>
                <a:ext cx="102219" cy="1161109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1764" extrusionOk="0">
                    <a:moveTo>
                      <a:pt x="1368" y="0"/>
                    </a:moveTo>
                    <a:lnTo>
                      <a:pt x="1" y="2007"/>
                    </a:lnTo>
                    <a:lnTo>
                      <a:pt x="578" y="21764"/>
                    </a:lnTo>
                    <a:lnTo>
                      <a:pt x="1915" y="20700"/>
                    </a:lnTo>
                    <a:lnTo>
                      <a:pt x="1368" y="0"/>
                    </a:ln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1037;p58">
                <a:extLst>
                  <a:ext uri="{FF2B5EF4-FFF2-40B4-BE49-F238E27FC236}">
                    <a16:creationId xmlns:a16="http://schemas.microsoft.com/office/drawing/2014/main" id="{0433FEFC-2551-7668-90F2-4099262F5EA9}"/>
                  </a:ext>
                </a:extLst>
              </p:cNvPr>
              <p:cNvSpPr/>
              <p:nvPr/>
            </p:nvSpPr>
            <p:spPr>
              <a:xfrm>
                <a:off x="6013251" y="3193444"/>
                <a:ext cx="1684900" cy="175148"/>
              </a:xfrm>
              <a:custGeom>
                <a:avLst/>
                <a:gdLst/>
                <a:ahLst/>
                <a:cxnLst/>
                <a:rect l="l" t="t" r="r" b="b"/>
                <a:pathLst>
                  <a:path w="31582" h="3283" extrusionOk="0">
                    <a:moveTo>
                      <a:pt x="1" y="0"/>
                    </a:moveTo>
                    <a:lnTo>
                      <a:pt x="1" y="3283"/>
                    </a:lnTo>
                    <a:lnTo>
                      <a:pt x="31582" y="3283"/>
                    </a:lnTo>
                    <a:lnTo>
                      <a:pt x="31278" y="0"/>
                    </a:ln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1038;p58">
                <a:extLst>
                  <a:ext uri="{FF2B5EF4-FFF2-40B4-BE49-F238E27FC236}">
                    <a16:creationId xmlns:a16="http://schemas.microsoft.com/office/drawing/2014/main" id="{5C44D62D-C79D-DA32-AA39-72E9A247D72F}"/>
                  </a:ext>
                </a:extLst>
              </p:cNvPr>
              <p:cNvSpPr/>
              <p:nvPr/>
            </p:nvSpPr>
            <p:spPr>
              <a:xfrm>
                <a:off x="7681839" y="2801019"/>
                <a:ext cx="259548" cy="567591"/>
              </a:xfrm>
              <a:custGeom>
                <a:avLst/>
                <a:gdLst/>
                <a:ahLst/>
                <a:cxnLst/>
                <a:rect l="l" t="t" r="r" b="b"/>
                <a:pathLst>
                  <a:path w="4865" h="10639" extrusionOk="0">
                    <a:moveTo>
                      <a:pt x="4864" y="0"/>
                    </a:moveTo>
                    <a:lnTo>
                      <a:pt x="1" y="7356"/>
                    </a:lnTo>
                    <a:lnTo>
                      <a:pt x="305" y="10639"/>
                    </a:lnTo>
                    <a:lnTo>
                      <a:pt x="4743" y="2949"/>
                    </a:lnTo>
                    <a:lnTo>
                      <a:pt x="4864" y="0"/>
                    </a:ln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1039;p58">
                <a:extLst>
                  <a:ext uri="{FF2B5EF4-FFF2-40B4-BE49-F238E27FC236}">
                    <a16:creationId xmlns:a16="http://schemas.microsoft.com/office/drawing/2014/main" id="{81B8CDBB-863E-36FA-E4FB-128C5382E8CD}"/>
                  </a:ext>
                </a:extLst>
              </p:cNvPr>
              <p:cNvSpPr/>
              <p:nvPr/>
            </p:nvSpPr>
            <p:spPr>
              <a:xfrm>
                <a:off x="6079724" y="3368531"/>
                <a:ext cx="157382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2950" h="19758" extrusionOk="0">
                    <a:moveTo>
                      <a:pt x="1" y="1"/>
                    </a:moveTo>
                    <a:lnTo>
                      <a:pt x="1034" y="19758"/>
                    </a:lnTo>
                    <a:lnTo>
                      <a:pt x="2949" y="19758"/>
                    </a:lnTo>
                    <a:lnTo>
                      <a:pt x="2372" y="1"/>
                    </a:ln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1040;p58">
                <a:extLst>
                  <a:ext uri="{FF2B5EF4-FFF2-40B4-BE49-F238E27FC236}">
                    <a16:creationId xmlns:a16="http://schemas.microsoft.com/office/drawing/2014/main" id="{4CA6DDF6-0723-2DDD-E62A-09992D4785DD}"/>
                  </a:ext>
                </a:extLst>
              </p:cNvPr>
              <p:cNvSpPr/>
              <p:nvPr/>
            </p:nvSpPr>
            <p:spPr>
              <a:xfrm>
                <a:off x="6206213" y="3368531"/>
                <a:ext cx="102219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19758" extrusionOk="0">
                    <a:moveTo>
                      <a:pt x="1" y="1"/>
                    </a:moveTo>
                    <a:lnTo>
                      <a:pt x="578" y="19758"/>
                    </a:lnTo>
                    <a:lnTo>
                      <a:pt x="1916" y="18725"/>
                    </a:lnTo>
                    <a:lnTo>
                      <a:pt x="1247" y="1"/>
                    </a:ln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1041;p58">
                <a:extLst>
                  <a:ext uri="{FF2B5EF4-FFF2-40B4-BE49-F238E27FC236}">
                    <a16:creationId xmlns:a16="http://schemas.microsoft.com/office/drawing/2014/main" id="{7E019871-6CF2-3A69-A6A2-201BA07757EF}"/>
                  </a:ext>
                </a:extLst>
              </p:cNvPr>
              <p:cNvSpPr/>
              <p:nvPr/>
            </p:nvSpPr>
            <p:spPr>
              <a:xfrm>
                <a:off x="7453240" y="3368531"/>
                <a:ext cx="157329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9758" extrusionOk="0">
                    <a:moveTo>
                      <a:pt x="0" y="1"/>
                    </a:moveTo>
                    <a:lnTo>
                      <a:pt x="1034" y="19758"/>
                    </a:lnTo>
                    <a:lnTo>
                      <a:pt x="2948" y="19758"/>
                    </a:lnTo>
                    <a:lnTo>
                      <a:pt x="2371" y="1"/>
                    </a:ln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1042;p58">
                <a:extLst>
                  <a:ext uri="{FF2B5EF4-FFF2-40B4-BE49-F238E27FC236}">
                    <a16:creationId xmlns:a16="http://schemas.microsoft.com/office/drawing/2014/main" id="{B30A8C9D-53C8-D7AC-453A-DE022F04E22E}"/>
                  </a:ext>
                </a:extLst>
              </p:cNvPr>
              <p:cNvSpPr/>
              <p:nvPr/>
            </p:nvSpPr>
            <p:spPr>
              <a:xfrm>
                <a:off x="7579677" y="3368531"/>
                <a:ext cx="102219" cy="1054089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19758" extrusionOk="0">
                    <a:moveTo>
                      <a:pt x="1" y="1"/>
                    </a:moveTo>
                    <a:lnTo>
                      <a:pt x="578" y="19758"/>
                    </a:lnTo>
                    <a:lnTo>
                      <a:pt x="1916" y="18725"/>
                    </a:lnTo>
                    <a:lnTo>
                      <a:pt x="1247" y="1"/>
                    </a:ln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1043;p58">
                <a:extLst>
                  <a:ext uri="{FF2B5EF4-FFF2-40B4-BE49-F238E27FC236}">
                    <a16:creationId xmlns:a16="http://schemas.microsoft.com/office/drawing/2014/main" id="{A4893ABB-14AA-F96B-F788-988F0AD4D497}"/>
                  </a:ext>
                </a:extLst>
              </p:cNvPr>
              <p:cNvSpPr/>
              <p:nvPr/>
            </p:nvSpPr>
            <p:spPr>
              <a:xfrm>
                <a:off x="5885161" y="3024812"/>
                <a:ext cx="468680" cy="168693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3162" extrusionOk="0">
                    <a:moveTo>
                      <a:pt x="0" y="0"/>
                    </a:moveTo>
                    <a:lnTo>
                      <a:pt x="578" y="3161"/>
                    </a:lnTo>
                    <a:lnTo>
                      <a:pt x="8785" y="3161"/>
                    </a:lnTo>
                    <a:cubicBezTo>
                      <a:pt x="8055" y="2310"/>
                      <a:pt x="7295" y="912"/>
                      <a:pt x="6596" y="0"/>
                    </a:cubicBez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1044;p58">
                <a:extLst>
                  <a:ext uri="{FF2B5EF4-FFF2-40B4-BE49-F238E27FC236}">
                    <a16:creationId xmlns:a16="http://schemas.microsoft.com/office/drawing/2014/main" id="{AE896F57-B965-3B4D-93D1-CB2536A1F8CA}"/>
                  </a:ext>
                </a:extLst>
              </p:cNvPr>
              <p:cNvSpPr/>
              <p:nvPr/>
            </p:nvSpPr>
            <p:spPr>
              <a:xfrm>
                <a:off x="6237049" y="3024812"/>
                <a:ext cx="248131" cy="168693"/>
              </a:xfrm>
              <a:custGeom>
                <a:avLst/>
                <a:gdLst/>
                <a:ahLst/>
                <a:cxnLst/>
                <a:rect l="l" t="t" r="r" b="b"/>
                <a:pathLst>
                  <a:path w="4651" h="3162" extrusionOk="0">
                    <a:moveTo>
                      <a:pt x="0" y="0"/>
                    </a:moveTo>
                    <a:cubicBezTo>
                      <a:pt x="699" y="912"/>
                      <a:pt x="1459" y="2310"/>
                      <a:pt x="2189" y="3161"/>
                    </a:cubicBezTo>
                    <a:lnTo>
                      <a:pt x="4651" y="3161"/>
                    </a:lnTo>
                    <a:cubicBezTo>
                      <a:pt x="3982" y="2249"/>
                      <a:pt x="3070" y="882"/>
                      <a:pt x="2310" y="0"/>
                    </a:cubicBezTo>
                    <a:close/>
                  </a:path>
                </a:pathLst>
              </a:custGeom>
              <a:solidFill>
                <a:srgbClr val="FFBB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1045;p58">
                <a:extLst>
                  <a:ext uri="{FF2B5EF4-FFF2-40B4-BE49-F238E27FC236}">
                    <a16:creationId xmlns:a16="http://schemas.microsoft.com/office/drawing/2014/main" id="{630123B0-5F50-AC69-8F72-4A8416377200}"/>
                  </a:ext>
                </a:extLst>
              </p:cNvPr>
              <p:cNvSpPr/>
              <p:nvPr/>
            </p:nvSpPr>
            <p:spPr>
              <a:xfrm>
                <a:off x="6361885" y="3024812"/>
                <a:ext cx="275766" cy="168693"/>
              </a:xfrm>
              <a:custGeom>
                <a:avLst/>
                <a:gdLst/>
                <a:ahLst/>
                <a:cxnLst/>
                <a:rect l="l" t="t" r="r" b="b"/>
                <a:pathLst>
                  <a:path w="5169" h="3162" extrusionOk="0">
                    <a:moveTo>
                      <a:pt x="1" y="0"/>
                    </a:moveTo>
                    <a:cubicBezTo>
                      <a:pt x="730" y="882"/>
                      <a:pt x="1642" y="2249"/>
                      <a:pt x="2311" y="3161"/>
                    </a:cubicBezTo>
                    <a:lnTo>
                      <a:pt x="5168" y="3161"/>
                    </a:lnTo>
                    <a:cubicBezTo>
                      <a:pt x="4651" y="2249"/>
                      <a:pt x="3831" y="882"/>
                      <a:pt x="3344" y="0"/>
                    </a:cubicBez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1046;p58">
                <a:extLst>
                  <a:ext uri="{FF2B5EF4-FFF2-40B4-BE49-F238E27FC236}">
                    <a16:creationId xmlns:a16="http://schemas.microsoft.com/office/drawing/2014/main" id="{DFEED195-DFA6-60CB-8858-CEF4D0BDDD1C}"/>
                  </a:ext>
                </a:extLst>
              </p:cNvPr>
              <p:cNvSpPr/>
              <p:nvPr/>
            </p:nvSpPr>
            <p:spPr>
              <a:xfrm>
                <a:off x="6775391" y="3024812"/>
                <a:ext cx="929250" cy="168693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3162" extrusionOk="0">
                    <a:moveTo>
                      <a:pt x="1" y="0"/>
                    </a:moveTo>
                    <a:cubicBezTo>
                      <a:pt x="457" y="942"/>
                      <a:pt x="1277" y="2219"/>
                      <a:pt x="1885" y="3161"/>
                    </a:cubicBezTo>
                    <a:lnTo>
                      <a:pt x="16992" y="3161"/>
                    </a:lnTo>
                    <a:lnTo>
                      <a:pt x="17417" y="0"/>
                    </a:ln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1047;p58">
                <a:extLst>
                  <a:ext uri="{FF2B5EF4-FFF2-40B4-BE49-F238E27FC236}">
                    <a16:creationId xmlns:a16="http://schemas.microsoft.com/office/drawing/2014/main" id="{9BFF0D57-11C0-9DC3-FC5C-B9C4A7927BC6}"/>
                  </a:ext>
                </a:extLst>
              </p:cNvPr>
              <p:cNvSpPr/>
              <p:nvPr/>
            </p:nvSpPr>
            <p:spPr>
              <a:xfrm>
                <a:off x="6540283" y="3024812"/>
                <a:ext cx="335732" cy="168693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3162" extrusionOk="0">
                    <a:moveTo>
                      <a:pt x="0" y="0"/>
                    </a:moveTo>
                    <a:cubicBezTo>
                      <a:pt x="487" y="912"/>
                      <a:pt x="1307" y="2249"/>
                      <a:pt x="1824" y="3161"/>
                    </a:cubicBezTo>
                    <a:lnTo>
                      <a:pt x="6292" y="3161"/>
                    </a:lnTo>
                    <a:cubicBezTo>
                      <a:pt x="5684" y="2219"/>
                      <a:pt x="4864" y="942"/>
                      <a:pt x="4408" y="0"/>
                    </a:cubicBezTo>
                    <a:close/>
                  </a:path>
                </a:pathLst>
              </a:custGeom>
              <a:solidFill>
                <a:srgbClr val="FFBB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1048;p58">
                <a:extLst>
                  <a:ext uri="{FF2B5EF4-FFF2-40B4-BE49-F238E27FC236}">
                    <a16:creationId xmlns:a16="http://schemas.microsoft.com/office/drawing/2014/main" id="{D376151A-89F9-BD23-A4DB-7661D5E48800}"/>
                  </a:ext>
                </a:extLst>
              </p:cNvPr>
              <p:cNvSpPr/>
              <p:nvPr/>
            </p:nvSpPr>
            <p:spPr>
              <a:xfrm>
                <a:off x="5890016" y="2578880"/>
                <a:ext cx="2083851" cy="446006"/>
              </a:xfrm>
              <a:custGeom>
                <a:avLst/>
                <a:gdLst/>
                <a:ahLst/>
                <a:cxnLst/>
                <a:rect l="l" t="t" r="r" b="b"/>
                <a:pathLst>
                  <a:path w="39060" h="8360" extrusionOk="0">
                    <a:moveTo>
                      <a:pt x="8511" y="0"/>
                    </a:moveTo>
                    <a:lnTo>
                      <a:pt x="1" y="8359"/>
                    </a:lnTo>
                    <a:lnTo>
                      <a:pt x="34105" y="8359"/>
                    </a:lnTo>
                    <a:lnTo>
                      <a:pt x="39059" y="608"/>
                    </a:lnTo>
                    <a:lnTo>
                      <a:pt x="8511" y="0"/>
                    </a:lnTo>
                    <a:close/>
                  </a:path>
                </a:pathLst>
              </a:custGeom>
              <a:solidFill>
                <a:srgbClr val="FFCB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1049;p58">
                <a:extLst>
                  <a:ext uri="{FF2B5EF4-FFF2-40B4-BE49-F238E27FC236}">
                    <a16:creationId xmlns:a16="http://schemas.microsoft.com/office/drawing/2014/main" id="{1E618704-4B96-FE2B-4242-DC6E7FBF171F}"/>
                  </a:ext>
                </a:extLst>
              </p:cNvPr>
              <p:cNvSpPr/>
              <p:nvPr/>
            </p:nvSpPr>
            <p:spPr>
              <a:xfrm>
                <a:off x="6890518" y="2611315"/>
                <a:ext cx="638973" cy="361660"/>
              </a:xfrm>
              <a:custGeom>
                <a:avLst/>
                <a:gdLst/>
                <a:ahLst/>
                <a:cxnLst/>
                <a:rect l="l" t="t" r="r" b="b"/>
                <a:pathLst>
                  <a:path w="11977" h="6779" extrusionOk="0">
                    <a:moveTo>
                      <a:pt x="10852" y="578"/>
                    </a:moveTo>
                    <a:cubicBezTo>
                      <a:pt x="11034" y="578"/>
                      <a:pt x="11186" y="699"/>
                      <a:pt x="11186" y="851"/>
                    </a:cubicBezTo>
                    <a:cubicBezTo>
                      <a:pt x="11186" y="1003"/>
                      <a:pt x="11034" y="1125"/>
                      <a:pt x="10852" y="1125"/>
                    </a:cubicBezTo>
                    <a:cubicBezTo>
                      <a:pt x="10670" y="1125"/>
                      <a:pt x="10518" y="1003"/>
                      <a:pt x="10518" y="851"/>
                    </a:cubicBezTo>
                    <a:cubicBezTo>
                      <a:pt x="10518" y="699"/>
                      <a:pt x="10670" y="578"/>
                      <a:pt x="10852" y="578"/>
                    </a:cubicBezTo>
                    <a:close/>
                    <a:moveTo>
                      <a:pt x="10183" y="2827"/>
                    </a:moveTo>
                    <a:cubicBezTo>
                      <a:pt x="10366" y="2827"/>
                      <a:pt x="10518" y="2979"/>
                      <a:pt x="10518" y="3131"/>
                    </a:cubicBezTo>
                    <a:cubicBezTo>
                      <a:pt x="10518" y="3283"/>
                      <a:pt x="10366" y="3404"/>
                      <a:pt x="10183" y="3404"/>
                    </a:cubicBezTo>
                    <a:cubicBezTo>
                      <a:pt x="10001" y="3404"/>
                      <a:pt x="9849" y="3252"/>
                      <a:pt x="9849" y="3131"/>
                    </a:cubicBezTo>
                    <a:cubicBezTo>
                      <a:pt x="9849" y="2979"/>
                      <a:pt x="10001" y="2827"/>
                      <a:pt x="10183" y="2827"/>
                    </a:cubicBezTo>
                    <a:close/>
                    <a:moveTo>
                      <a:pt x="9211" y="5593"/>
                    </a:moveTo>
                    <a:cubicBezTo>
                      <a:pt x="9393" y="5593"/>
                      <a:pt x="9545" y="5715"/>
                      <a:pt x="9545" y="5867"/>
                    </a:cubicBezTo>
                    <a:cubicBezTo>
                      <a:pt x="9545" y="5988"/>
                      <a:pt x="9363" y="6140"/>
                      <a:pt x="9211" y="6140"/>
                    </a:cubicBezTo>
                    <a:cubicBezTo>
                      <a:pt x="9028" y="6140"/>
                      <a:pt x="8876" y="6018"/>
                      <a:pt x="8876" y="5867"/>
                    </a:cubicBezTo>
                    <a:cubicBezTo>
                      <a:pt x="8876" y="5715"/>
                      <a:pt x="8998" y="5593"/>
                      <a:pt x="9211" y="5593"/>
                    </a:cubicBezTo>
                    <a:close/>
                    <a:moveTo>
                      <a:pt x="3132" y="0"/>
                    </a:moveTo>
                    <a:lnTo>
                      <a:pt x="1" y="6778"/>
                    </a:lnTo>
                    <a:lnTo>
                      <a:pt x="9849" y="6778"/>
                    </a:lnTo>
                    <a:lnTo>
                      <a:pt x="11977" y="0"/>
                    </a:ln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1050;p58">
                <a:extLst>
                  <a:ext uri="{FF2B5EF4-FFF2-40B4-BE49-F238E27FC236}">
                    <a16:creationId xmlns:a16="http://schemas.microsoft.com/office/drawing/2014/main" id="{8649D567-99A7-F36B-9F52-8114980409B5}"/>
                  </a:ext>
                </a:extLst>
              </p:cNvPr>
              <p:cNvSpPr/>
              <p:nvPr/>
            </p:nvSpPr>
            <p:spPr>
              <a:xfrm>
                <a:off x="7320935" y="2623052"/>
                <a:ext cx="110595" cy="330130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6188" extrusionOk="0">
                    <a:moveTo>
                      <a:pt x="1977" y="1"/>
                    </a:moveTo>
                    <a:cubicBezTo>
                      <a:pt x="1945" y="1"/>
                      <a:pt x="1915" y="18"/>
                      <a:pt x="1903" y="54"/>
                    </a:cubicBezTo>
                    <a:cubicBezTo>
                      <a:pt x="1143" y="1999"/>
                      <a:pt x="535" y="4096"/>
                      <a:pt x="18" y="6102"/>
                    </a:cubicBezTo>
                    <a:cubicBezTo>
                      <a:pt x="0" y="6155"/>
                      <a:pt x="34" y="6188"/>
                      <a:pt x="71" y="6188"/>
                    </a:cubicBezTo>
                    <a:cubicBezTo>
                      <a:pt x="98" y="6188"/>
                      <a:pt x="127" y="6171"/>
                      <a:pt x="140" y="6133"/>
                    </a:cubicBezTo>
                    <a:cubicBezTo>
                      <a:pt x="900" y="4218"/>
                      <a:pt x="1568" y="2121"/>
                      <a:pt x="2055" y="115"/>
                    </a:cubicBezTo>
                    <a:cubicBezTo>
                      <a:pt x="2073" y="41"/>
                      <a:pt x="2024" y="1"/>
                      <a:pt x="1977" y="1"/>
                    </a:cubicBezTo>
                    <a:close/>
                  </a:path>
                </a:pathLst>
              </a:custGeom>
              <a:solidFill>
                <a:srgbClr val="F158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1051;p58">
                <a:extLst>
                  <a:ext uri="{FF2B5EF4-FFF2-40B4-BE49-F238E27FC236}">
                    <a16:creationId xmlns:a16="http://schemas.microsoft.com/office/drawing/2014/main" id="{397DD034-9217-E526-83D5-2B7AEBF2F1E4}"/>
                  </a:ext>
                </a:extLst>
              </p:cNvPr>
              <p:cNvSpPr/>
              <p:nvPr/>
            </p:nvSpPr>
            <p:spPr>
              <a:xfrm>
                <a:off x="6955390" y="2862316"/>
                <a:ext cx="441151" cy="19419"/>
              </a:xfrm>
              <a:custGeom>
                <a:avLst/>
                <a:gdLst/>
                <a:ahLst/>
                <a:cxnLst/>
                <a:rect l="l" t="t" r="r" b="b"/>
                <a:pathLst>
                  <a:path w="8269" h="364" extrusionOk="0">
                    <a:moveTo>
                      <a:pt x="5180" y="1"/>
                    </a:moveTo>
                    <a:cubicBezTo>
                      <a:pt x="3355" y="1"/>
                      <a:pt x="1369" y="53"/>
                      <a:pt x="92" y="128"/>
                    </a:cubicBezTo>
                    <a:cubicBezTo>
                      <a:pt x="1" y="128"/>
                      <a:pt x="1" y="250"/>
                      <a:pt x="92" y="250"/>
                    </a:cubicBezTo>
                    <a:cubicBezTo>
                      <a:pt x="1125" y="326"/>
                      <a:pt x="2630" y="364"/>
                      <a:pt x="4134" y="364"/>
                    </a:cubicBezTo>
                    <a:cubicBezTo>
                      <a:pt x="5639" y="364"/>
                      <a:pt x="7144" y="326"/>
                      <a:pt x="8177" y="250"/>
                    </a:cubicBezTo>
                    <a:cubicBezTo>
                      <a:pt x="8268" y="250"/>
                      <a:pt x="8268" y="98"/>
                      <a:pt x="8177" y="67"/>
                    </a:cubicBezTo>
                    <a:cubicBezTo>
                      <a:pt x="7376" y="21"/>
                      <a:pt x="6309" y="1"/>
                      <a:pt x="5180" y="1"/>
                    </a:cubicBezTo>
                    <a:close/>
                  </a:path>
                </a:pathLst>
              </a:custGeom>
              <a:solidFill>
                <a:srgbClr val="7ACF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1052;p58">
                <a:extLst>
                  <a:ext uri="{FF2B5EF4-FFF2-40B4-BE49-F238E27FC236}">
                    <a16:creationId xmlns:a16="http://schemas.microsoft.com/office/drawing/2014/main" id="{5D6B1A3F-FC71-165D-DB17-7D2E953311C4}"/>
                  </a:ext>
                </a:extLst>
              </p:cNvPr>
              <p:cNvSpPr/>
              <p:nvPr/>
            </p:nvSpPr>
            <p:spPr>
              <a:xfrm>
                <a:off x="6970007" y="2800646"/>
                <a:ext cx="442752" cy="18086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339" extrusionOk="0">
                    <a:moveTo>
                      <a:pt x="5029" y="0"/>
                    </a:moveTo>
                    <a:cubicBezTo>
                      <a:pt x="3254" y="0"/>
                      <a:pt x="1350" y="44"/>
                      <a:pt x="91" y="99"/>
                    </a:cubicBezTo>
                    <a:cubicBezTo>
                      <a:pt x="0" y="129"/>
                      <a:pt x="0" y="251"/>
                      <a:pt x="91" y="251"/>
                    </a:cubicBezTo>
                    <a:cubicBezTo>
                      <a:pt x="1082" y="308"/>
                      <a:pt x="2478" y="338"/>
                      <a:pt x="3895" y="338"/>
                    </a:cubicBezTo>
                    <a:cubicBezTo>
                      <a:pt x="5478" y="338"/>
                      <a:pt x="7086" y="300"/>
                      <a:pt x="8177" y="220"/>
                    </a:cubicBezTo>
                    <a:cubicBezTo>
                      <a:pt x="8298" y="220"/>
                      <a:pt x="8268" y="68"/>
                      <a:pt x="8177" y="68"/>
                    </a:cubicBezTo>
                    <a:cubicBezTo>
                      <a:pt x="7338" y="20"/>
                      <a:pt x="6212" y="0"/>
                      <a:pt x="5029" y="0"/>
                    </a:cubicBezTo>
                    <a:close/>
                  </a:path>
                </a:pathLst>
              </a:custGeom>
              <a:solidFill>
                <a:srgbClr val="7ACF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1053;p58">
                <a:extLst>
                  <a:ext uri="{FF2B5EF4-FFF2-40B4-BE49-F238E27FC236}">
                    <a16:creationId xmlns:a16="http://schemas.microsoft.com/office/drawing/2014/main" id="{BF6AE739-CD68-66A8-3F4B-7ACC0A90DA83}"/>
                  </a:ext>
                </a:extLst>
              </p:cNvPr>
              <p:cNvSpPr/>
              <p:nvPr/>
            </p:nvSpPr>
            <p:spPr>
              <a:xfrm>
                <a:off x="7012153" y="2749219"/>
                <a:ext cx="411915" cy="17072"/>
              </a:xfrm>
              <a:custGeom>
                <a:avLst/>
                <a:gdLst/>
                <a:ahLst/>
                <a:cxnLst/>
                <a:rect l="l" t="t" r="r" b="b"/>
                <a:pathLst>
                  <a:path w="7721" h="320" extrusionOk="0">
                    <a:moveTo>
                      <a:pt x="5130" y="1"/>
                    </a:moveTo>
                    <a:cubicBezTo>
                      <a:pt x="3354" y="1"/>
                      <a:pt x="1345" y="61"/>
                      <a:pt x="92" y="120"/>
                    </a:cubicBezTo>
                    <a:cubicBezTo>
                      <a:pt x="0" y="120"/>
                      <a:pt x="0" y="242"/>
                      <a:pt x="92" y="242"/>
                    </a:cubicBezTo>
                    <a:cubicBezTo>
                      <a:pt x="931" y="295"/>
                      <a:pt x="2110" y="319"/>
                      <a:pt x="3333" y="319"/>
                    </a:cubicBezTo>
                    <a:cubicBezTo>
                      <a:pt x="4899" y="319"/>
                      <a:pt x="6537" y="280"/>
                      <a:pt x="7630" y="212"/>
                    </a:cubicBezTo>
                    <a:cubicBezTo>
                      <a:pt x="7721" y="181"/>
                      <a:pt x="7721" y="60"/>
                      <a:pt x="7599" y="60"/>
                    </a:cubicBezTo>
                    <a:cubicBezTo>
                      <a:pt x="6938" y="18"/>
                      <a:pt x="6066" y="1"/>
                      <a:pt x="5130" y="1"/>
                    </a:cubicBezTo>
                    <a:close/>
                  </a:path>
                </a:pathLst>
              </a:custGeom>
              <a:solidFill>
                <a:srgbClr val="7ACF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1054;p58">
                <a:extLst>
                  <a:ext uri="{FF2B5EF4-FFF2-40B4-BE49-F238E27FC236}">
                    <a16:creationId xmlns:a16="http://schemas.microsoft.com/office/drawing/2014/main" id="{2D0BE88F-CA24-5C79-F98D-7AD5F80E50DE}"/>
                  </a:ext>
                </a:extLst>
              </p:cNvPr>
              <p:cNvSpPr/>
              <p:nvPr/>
            </p:nvSpPr>
            <p:spPr>
              <a:xfrm>
                <a:off x="7020262" y="2699712"/>
                <a:ext cx="411915" cy="16859"/>
              </a:xfrm>
              <a:custGeom>
                <a:avLst/>
                <a:gdLst/>
                <a:ahLst/>
                <a:cxnLst/>
                <a:rect l="l" t="t" r="r" b="b"/>
                <a:pathLst>
                  <a:path w="7721" h="316" extrusionOk="0">
                    <a:moveTo>
                      <a:pt x="5119" y="0"/>
                    </a:moveTo>
                    <a:cubicBezTo>
                      <a:pt x="3348" y="0"/>
                      <a:pt x="1359" y="47"/>
                      <a:pt x="92" y="106"/>
                    </a:cubicBezTo>
                    <a:cubicBezTo>
                      <a:pt x="0" y="106"/>
                      <a:pt x="31" y="228"/>
                      <a:pt x="92" y="228"/>
                    </a:cubicBezTo>
                    <a:cubicBezTo>
                      <a:pt x="1010" y="285"/>
                      <a:pt x="2308" y="315"/>
                      <a:pt x="3627" y="315"/>
                    </a:cubicBezTo>
                    <a:cubicBezTo>
                      <a:pt x="5102" y="315"/>
                      <a:pt x="6603" y="278"/>
                      <a:pt x="7630" y="197"/>
                    </a:cubicBezTo>
                    <a:cubicBezTo>
                      <a:pt x="7721" y="197"/>
                      <a:pt x="7721" y="45"/>
                      <a:pt x="7630" y="45"/>
                    </a:cubicBezTo>
                    <a:cubicBezTo>
                      <a:pt x="6952" y="14"/>
                      <a:pt x="6067" y="0"/>
                      <a:pt x="5119" y="0"/>
                    </a:cubicBezTo>
                    <a:close/>
                  </a:path>
                </a:pathLst>
              </a:custGeom>
              <a:solidFill>
                <a:srgbClr val="7ACF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1055;p58">
                <a:extLst>
                  <a:ext uri="{FF2B5EF4-FFF2-40B4-BE49-F238E27FC236}">
                    <a16:creationId xmlns:a16="http://schemas.microsoft.com/office/drawing/2014/main" id="{A4A1389A-C73F-20B9-6757-166CE0246CDF}"/>
                  </a:ext>
                </a:extLst>
              </p:cNvPr>
              <p:cNvSpPr/>
              <p:nvPr/>
            </p:nvSpPr>
            <p:spPr>
              <a:xfrm>
                <a:off x="7036480" y="2648712"/>
                <a:ext cx="411915" cy="17019"/>
              </a:xfrm>
              <a:custGeom>
                <a:avLst/>
                <a:gdLst/>
                <a:ahLst/>
                <a:cxnLst/>
                <a:rect l="l" t="t" r="r" b="b"/>
                <a:pathLst>
                  <a:path w="7721" h="319" extrusionOk="0">
                    <a:moveTo>
                      <a:pt x="5145" y="0"/>
                    </a:moveTo>
                    <a:cubicBezTo>
                      <a:pt x="3368" y="0"/>
                      <a:pt x="1365" y="60"/>
                      <a:pt x="92" y="120"/>
                    </a:cubicBezTo>
                    <a:cubicBezTo>
                      <a:pt x="0" y="120"/>
                      <a:pt x="0" y="241"/>
                      <a:pt x="92" y="241"/>
                    </a:cubicBezTo>
                    <a:cubicBezTo>
                      <a:pt x="944" y="295"/>
                      <a:pt x="2125" y="319"/>
                      <a:pt x="3345" y="319"/>
                    </a:cubicBezTo>
                    <a:cubicBezTo>
                      <a:pt x="4908" y="319"/>
                      <a:pt x="6537" y="279"/>
                      <a:pt x="7630" y="211"/>
                    </a:cubicBezTo>
                    <a:cubicBezTo>
                      <a:pt x="7721" y="181"/>
                      <a:pt x="7721" y="59"/>
                      <a:pt x="7630" y="59"/>
                    </a:cubicBezTo>
                    <a:cubicBezTo>
                      <a:pt x="6958" y="17"/>
                      <a:pt x="6083" y="0"/>
                      <a:pt x="5145" y="0"/>
                    </a:cubicBezTo>
                    <a:close/>
                  </a:path>
                </a:pathLst>
              </a:custGeom>
              <a:solidFill>
                <a:srgbClr val="7ACF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1056;p58">
                <a:extLst>
                  <a:ext uri="{FF2B5EF4-FFF2-40B4-BE49-F238E27FC236}">
                    <a16:creationId xmlns:a16="http://schemas.microsoft.com/office/drawing/2014/main" id="{9B1A7322-7B02-C9F4-5F0F-C8AD9EF9C6BA}"/>
                  </a:ext>
                </a:extLst>
              </p:cNvPr>
              <p:cNvSpPr/>
              <p:nvPr/>
            </p:nvSpPr>
            <p:spPr>
              <a:xfrm>
                <a:off x="7190498" y="2920998"/>
                <a:ext cx="17926" cy="22780"/>
              </a:xfrm>
              <a:custGeom>
                <a:avLst/>
                <a:gdLst/>
                <a:ahLst/>
                <a:cxnLst/>
                <a:rect l="l" t="t" r="r" b="b"/>
                <a:pathLst>
                  <a:path w="336" h="427" extrusionOk="0">
                    <a:moveTo>
                      <a:pt x="214" y="1"/>
                    </a:moveTo>
                    <a:cubicBezTo>
                      <a:pt x="123" y="122"/>
                      <a:pt x="1" y="244"/>
                      <a:pt x="1" y="426"/>
                    </a:cubicBezTo>
                    <a:cubicBezTo>
                      <a:pt x="123" y="426"/>
                      <a:pt x="244" y="396"/>
                      <a:pt x="275" y="335"/>
                    </a:cubicBezTo>
                    <a:cubicBezTo>
                      <a:pt x="335" y="274"/>
                      <a:pt x="275" y="153"/>
                      <a:pt x="2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1057;p58">
                <a:extLst>
                  <a:ext uri="{FF2B5EF4-FFF2-40B4-BE49-F238E27FC236}">
                    <a16:creationId xmlns:a16="http://schemas.microsoft.com/office/drawing/2014/main" id="{8BA32497-7CEA-4572-4187-448104B7844E}"/>
                  </a:ext>
                </a:extLst>
              </p:cNvPr>
              <p:cNvSpPr/>
              <p:nvPr/>
            </p:nvSpPr>
            <p:spPr>
              <a:xfrm>
                <a:off x="6992681" y="2796165"/>
                <a:ext cx="170347" cy="145966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736" extrusionOk="0">
                    <a:moveTo>
                      <a:pt x="487" y="0"/>
                    </a:moveTo>
                    <a:lnTo>
                      <a:pt x="1" y="821"/>
                    </a:lnTo>
                    <a:lnTo>
                      <a:pt x="3071" y="2705"/>
                    </a:lnTo>
                    <a:lnTo>
                      <a:pt x="3071" y="2736"/>
                    </a:lnTo>
                    <a:lnTo>
                      <a:pt x="3101" y="2736"/>
                    </a:lnTo>
                    <a:cubicBezTo>
                      <a:pt x="3131" y="2675"/>
                      <a:pt x="3162" y="2645"/>
                      <a:pt x="3192" y="2614"/>
                    </a:cubicBezTo>
                    <a:cubicBezTo>
                      <a:pt x="2372" y="2189"/>
                      <a:pt x="1308" y="1581"/>
                      <a:pt x="700" y="851"/>
                    </a:cubicBezTo>
                    <a:cubicBezTo>
                      <a:pt x="517" y="608"/>
                      <a:pt x="548" y="335"/>
                      <a:pt x="669" y="91"/>
                    </a:cubicBezTo>
                    <a:lnTo>
                      <a:pt x="487" y="0"/>
                    </a:lnTo>
                    <a:close/>
                  </a:path>
                </a:pathLst>
              </a:custGeom>
              <a:solidFill>
                <a:srgbClr val="FAB2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1058;p58">
                <a:extLst>
                  <a:ext uri="{FF2B5EF4-FFF2-40B4-BE49-F238E27FC236}">
                    <a16:creationId xmlns:a16="http://schemas.microsoft.com/office/drawing/2014/main" id="{20CAF69D-B184-BC4E-A186-0374E4123E7B}"/>
                  </a:ext>
                </a:extLst>
              </p:cNvPr>
              <p:cNvSpPr/>
              <p:nvPr/>
            </p:nvSpPr>
            <p:spPr>
              <a:xfrm>
                <a:off x="7020262" y="2801019"/>
                <a:ext cx="165438" cy="134655"/>
              </a:xfrm>
              <a:custGeom>
                <a:avLst/>
                <a:gdLst/>
                <a:ahLst/>
                <a:cxnLst/>
                <a:rect l="l" t="t" r="r" b="b"/>
                <a:pathLst>
                  <a:path w="3101" h="2524" extrusionOk="0">
                    <a:moveTo>
                      <a:pt x="152" y="0"/>
                    </a:moveTo>
                    <a:lnTo>
                      <a:pt x="152" y="0"/>
                    </a:lnTo>
                    <a:cubicBezTo>
                      <a:pt x="31" y="244"/>
                      <a:pt x="0" y="517"/>
                      <a:pt x="183" y="760"/>
                    </a:cubicBezTo>
                    <a:cubicBezTo>
                      <a:pt x="791" y="1490"/>
                      <a:pt x="1855" y="2067"/>
                      <a:pt x="2675" y="2523"/>
                    </a:cubicBezTo>
                    <a:cubicBezTo>
                      <a:pt x="2736" y="2462"/>
                      <a:pt x="2797" y="2432"/>
                      <a:pt x="2797" y="2432"/>
                    </a:cubicBezTo>
                    <a:cubicBezTo>
                      <a:pt x="2645" y="2128"/>
                      <a:pt x="3010" y="2037"/>
                      <a:pt x="3010" y="2037"/>
                    </a:cubicBezTo>
                    <a:cubicBezTo>
                      <a:pt x="2949" y="1915"/>
                      <a:pt x="3010" y="1824"/>
                      <a:pt x="3101" y="1794"/>
                    </a:cubicBezTo>
                    <a:cubicBezTo>
                      <a:pt x="3070" y="1763"/>
                      <a:pt x="3070" y="1763"/>
                      <a:pt x="3070" y="1763"/>
                    </a:cubicBezTo>
                    <a:lnTo>
                      <a:pt x="3070" y="1794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FFCB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1059;p58">
                <a:extLst>
                  <a:ext uri="{FF2B5EF4-FFF2-40B4-BE49-F238E27FC236}">
                    <a16:creationId xmlns:a16="http://schemas.microsoft.com/office/drawing/2014/main" id="{79133914-6AD7-9967-8030-88D85D190C9E}"/>
                  </a:ext>
                </a:extLst>
              </p:cNvPr>
              <p:cNvSpPr/>
              <p:nvPr/>
            </p:nvSpPr>
            <p:spPr>
              <a:xfrm>
                <a:off x="7158115" y="2935615"/>
                <a:ext cx="17872" cy="816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53" extrusionOk="0">
                    <a:moveTo>
                      <a:pt x="91" y="0"/>
                    </a:moveTo>
                    <a:cubicBezTo>
                      <a:pt x="61" y="31"/>
                      <a:pt x="30" y="61"/>
                      <a:pt x="0" y="122"/>
                    </a:cubicBezTo>
                    <a:cubicBezTo>
                      <a:pt x="61" y="122"/>
                      <a:pt x="182" y="122"/>
                      <a:pt x="334" y="152"/>
                    </a:cubicBez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FD4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1060;p58">
                <a:extLst>
                  <a:ext uri="{FF2B5EF4-FFF2-40B4-BE49-F238E27FC236}">
                    <a16:creationId xmlns:a16="http://schemas.microsoft.com/office/drawing/2014/main" id="{8F7A920D-AE21-D2E9-DF65-8DFABB03FA10}"/>
                  </a:ext>
                </a:extLst>
              </p:cNvPr>
              <p:cNvSpPr/>
              <p:nvPr/>
            </p:nvSpPr>
            <p:spPr>
              <a:xfrm>
                <a:off x="7161316" y="2896671"/>
                <a:ext cx="40599" cy="47108"/>
              </a:xfrm>
              <a:custGeom>
                <a:avLst/>
                <a:gdLst/>
                <a:ahLst/>
                <a:cxnLst/>
                <a:rect l="l" t="t" r="r" b="b"/>
                <a:pathLst>
                  <a:path w="761" h="883" extrusionOk="0">
                    <a:moveTo>
                      <a:pt x="457" y="1"/>
                    </a:moveTo>
                    <a:cubicBezTo>
                      <a:pt x="366" y="31"/>
                      <a:pt x="305" y="122"/>
                      <a:pt x="366" y="244"/>
                    </a:cubicBezTo>
                    <a:cubicBezTo>
                      <a:pt x="366" y="244"/>
                      <a:pt x="1" y="335"/>
                      <a:pt x="153" y="639"/>
                    </a:cubicBezTo>
                    <a:cubicBezTo>
                      <a:pt x="153" y="639"/>
                      <a:pt x="92" y="669"/>
                      <a:pt x="31" y="730"/>
                    </a:cubicBezTo>
                    <a:lnTo>
                      <a:pt x="274" y="882"/>
                    </a:lnTo>
                    <a:lnTo>
                      <a:pt x="518" y="882"/>
                    </a:lnTo>
                    <a:cubicBezTo>
                      <a:pt x="548" y="700"/>
                      <a:pt x="670" y="578"/>
                      <a:pt x="761" y="457"/>
                    </a:cubicBezTo>
                    <a:cubicBezTo>
                      <a:pt x="700" y="335"/>
                      <a:pt x="487" y="31"/>
                      <a:pt x="457" y="1"/>
                    </a:cubicBezTo>
                    <a:close/>
                  </a:path>
                </a:pathLst>
              </a:custGeom>
              <a:solidFill>
                <a:srgbClr val="FFE1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1061;p58">
                <a:extLst>
                  <a:ext uri="{FF2B5EF4-FFF2-40B4-BE49-F238E27FC236}">
                    <a16:creationId xmlns:a16="http://schemas.microsoft.com/office/drawing/2014/main" id="{B714CA2A-7F7E-DFAF-1C7C-F3EF31414211}"/>
                  </a:ext>
                </a:extLst>
              </p:cNvPr>
              <p:cNvSpPr/>
              <p:nvPr/>
            </p:nvSpPr>
            <p:spPr>
              <a:xfrm>
                <a:off x="6970007" y="2804273"/>
                <a:ext cx="25981" cy="3313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621" extrusionOk="0">
                    <a:moveTo>
                      <a:pt x="183" y="0"/>
                    </a:moveTo>
                    <a:lnTo>
                      <a:pt x="61" y="183"/>
                    </a:lnTo>
                    <a:cubicBezTo>
                      <a:pt x="61" y="243"/>
                      <a:pt x="0" y="395"/>
                      <a:pt x="91" y="456"/>
                    </a:cubicBezTo>
                    <a:lnTo>
                      <a:pt x="304" y="608"/>
                    </a:lnTo>
                    <a:cubicBezTo>
                      <a:pt x="313" y="617"/>
                      <a:pt x="322" y="621"/>
                      <a:pt x="331" y="621"/>
                    </a:cubicBezTo>
                    <a:cubicBezTo>
                      <a:pt x="352" y="621"/>
                      <a:pt x="374" y="599"/>
                      <a:pt x="395" y="578"/>
                    </a:cubicBezTo>
                    <a:lnTo>
                      <a:pt x="486" y="456"/>
                    </a:lnTo>
                    <a:cubicBezTo>
                      <a:pt x="304" y="335"/>
                      <a:pt x="213" y="183"/>
                      <a:pt x="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1062;p58">
                <a:extLst>
                  <a:ext uri="{FF2B5EF4-FFF2-40B4-BE49-F238E27FC236}">
                    <a16:creationId xmlns:a16="http://schemas.microsoft.com/office/drawing/2014/main" id="{B8AB4415-386E-04C0-0666-021A5F523B02}"/>
                  </a:ext>
                </a:extLst>
              </p:cNvPr>
              <p:cNvSpPr/>
              <p:nvPr/>
            </p:nvSpPr>
            <p:spPr>
              <a:xfrm>
                <a:off x="6979717" y="2784055"/>
                <a:ext cx="35745" cy="44601"/>
              </a:xfrm>
              <a:custGeom>
                <a:avLst/>
                <a:gdLst/>
                <a:ahLst/>
                <a:cxnLst/>
                <a:rect l="l" t="t" r="r" b="b"/>
                <a:pathLst>
                  <a:path w="670" h="836" extrusionOk="0">
                    <a:moveTo>
                      <a:pt x="349" y="0"/>
                    </a:moveTo>
                    <a:cubicBezTo>
                      <a:pt x="267" y="0"/>
                      <a:pt x="178" y="111"/>
                      <a:pt x="153" y="136"/>
                    </a:cubicBezTo>
                    <a:lnTo>
                      <a:pt x="31" y="349"/>
                    </a:lnTo>
                    <a:lnTo>
                      <a:pt x="1" y="410"/>
                    </a:lnTo>
                    <a:cubicBezTo>
                      <a:pt x="31" y="592"/>
                      <a:pt x="122" y="744"/>
                      <a:pt x="304" y="835"/>
                    </a:cubicBezTo>
                    <a:lnTo>
                      <a:pt x="426" y="622"/>
                    </a:lnTo>
                    <a:lnTo>
                      <a:pt x="456" y="562"/>
                    </a:lnTo>
                    <a:lnTo>
                      <a:pt x="639" y="258"/>
                    </a:lnTo>
                    <a:cubicBezTo>
                      <a:pt x="669" y="197"/>
                      <a:pt x="669" y="166"/>
                      <a:pt x="639" y="136"/>
                    </a:cubicBezTo>
                    <a:lnTo>
                      <a:pt x="396" y="14"/>
                    </a:lnTo>
                    <a:cubicBezTo>
                      <a:pt x="381" y="5"/>
                      <a:pt x="365" y="0"/>
                      <a:pt x="3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1063;p58">
                <a:extLst>
                  <a:ext uri="{FF2B5EF4-FFF2-40B4-BE49-F238E27FC236}">
                    <a16:creationId xmlns:a16="http://schemas.microsoft.com/office/drawing/2014/main" id="{BC4B7D1B-9DE4-CCC0-0A18-7FB8EDFFCB19}"/>
                  </a:ext>
                </a:extLst>
              </p:cNvPr>
              <p:cNvSpPr/>
              <p:nvPr/>
            </p:nvSpPr>
            <p:spPr>
              <a:xfrm>
                <a:off x="6986225" y="2825346"/>
                <a:ext cx="13017" cy="14618"/>
              </a:xfrm>
              <a:custGeom>
                <a:avLst/>
                <a:gdLst/>
                <a:ahLst/>
                <a:cxnLst/>
                <a:rect l="l" t="t" r="r" b="b"/>
                <a:pathLst>
                  <a:path w="244" h="274" extrusionOk="0">
                    <a:moveTo>
                      <a:pt x="122" y="0"/>
                    </a:moveTo>
                    <a:lnTo>
                      <a:pt x="0" y="213"/>
                    </a:lnTo>
                    <a:lnTo>
                      <a:pt x="122" y="274"/>
                    </a:lnTo>
                    <a:lnTo>
                      <a:pt x="243" y="92"/>
                    </a:lnTo>
                    <a:cubicBezTo>
                      <a:pt x="182" y="61"/>
                      <a:pt x="152" y="31"/>
                      <a:pt x="122" y="0"/>
                    </a:cubicBezTo>
                    <a:close/>
                  </a:path>
                </a:pathLst>
              </a:custGeom>
              <a:solidFill>
                <a:srgbClr val="E3E5E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1064;p58">
                <a:extLst>
                  <a:ext uri="{FF2B5EF4-FFF2-40B4-BE49-F238E27FC236}">
                    <a16:creationId xmlns:a16="http://schemas.microsoft.com/office/drawing/2014/main" id="{8E546AA0-4DF1-7028-C0D4-B9288B5D7D16}"/>
                  </a:ext>
                </a:extLst>
              </p:cNvPr>
              <p:cNvSpPr/>
              <p:nvPr/>
            </p:nvSpPr>
            <p:spPr>
              <a:xfrm>
                <a:off x="6992681" y="2791310"/>
                <a:ext cx="27635" cy="38946"/>
              </a:xfrm>
              <a:custGeom>
                <a:avLst/>
                <a:gdLst/>
                <a:ahLst/>
                <a:cxnLst/>
                <a:rect l="l" t="t" r="r" b="b"/>
                <a:pathLst>
                  <a:path w="518" h="730" extrusionOk="0">
                    <a:moveTo>
                      <a:pt x="365" y="0"/>
                    </a:moveTo>
                    <a:lnTo>
                      <a:pt x="1" y="638"/>
                    </a:lnTo>
                    <a:cubicBezTo>
                      <a:pt x="31" y="669"/>
                      <a:pt x="61" y="699"/>
                      <a:pt x="122" y="730"/>
                    </a:cubicBezTo>
                    <a:lnTo>
                      <a:pt x="517" y="91"/>
                    </a:lnTo>
                    <a:lnTo>
                      <a:pt x="365" y="0"/>
                    </a:lnTo>
                    <a:close/>
                  </a:path>
                </a:pathLst>
              </a:custGeom>
              <a:solidFill>
                <a:srgbClr val="F1F3F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1065;p58">
                <a:extLst>
                  <a:ext uri="{FF2B5EF4-FFF2-40B4-BE49-F238E27FC236}">
                    <a16:creationId xmlns:a16="http://schemas.microsoft.com/office/drawing/2014/main" id="{3C99C03F-52B1-741D-867C-B3C3A5E6B153}"/>
                  </a:ext>
                </a:extLst>
              </p:cNvPr>
              <p:cNvSpPr/>
              <p:nvPr/>
            </p:nvSpPr>
            <p:spPr>
              <a:xfrm>
                <a:off x="6412353" y="2026350"/>
                <a:ext cx="1251911" cy="585356"/>
              </a:xfrm>
              <a:custGeom>
                <a:avLst/>
                <a:gdLst/>
                <a:ahLst/>
                <a:cxnLst/>
                <a:rect l="l" t="t" r="r" b="b"/>
                <a:pathLst>
                  <a:path w="23466" h="10972" extrusionOk="0">
                    <a:moveTo>
                      <a:pt x="15508" y="0"/>
                    </a:moveTo>
                    <a:cubicBezTo>
                      <a:pt x="14830" y="0"/>
                      <a:pt x="14408" y="90"/>
                      <a:pt x="14408" y="90"/>
                    </a:cubicBezTo>
                    <a:lnTo>
                      <a:pt x="14073" y="1123"/>
                    </a:lnTo>
                    <a:cubicBezTo>
                      <a:pt x="13344" y="1458"/>
                      <a:pt x="12158" y="1488"/>
                      <a:pt x="11763" y="1518"/>
                    </a:cubicBezTo>
                    <a:lnTo>
                      <a:pt x="11733" y="1518"/>
                    </a:lnTo>
                    <a:cubicBezTo>
                      <a:pt x="11307" y="1488"/>
                      <a:pt x="10122" y="1458"/>
                      <a:pt x="9392" y="1123"/>
                    </a:cubicBezTo>
                    <a:lnTo>
                      <a:pt x="9362" y="211"/>
                    </a:lnTo>
                    <a:cubicBezTo>
                      <a:pt x="9362" y="211"/>
                      <a:pt x="8855" y="99"/>
                      <a:pt x="8060" y="99"/>
                    </a:cubicBezTo>
                    <a:cubicBezTo>
                      <a:pt x="6046" y="99"/>
                      <a:pt x="2179" y="818"/>
                      <a:pt x="0" y="5895"/>
                    </a:cubicBezTo>
                    <a:cubicBezTo>
                      <a:pt x="0" y="5895"/>
                      <a:pt x="3526" y="8327"/>
                      <a:pt x="4590" y="8509"/>
                    </a:cubicBezTo>
                    <a:lnTo>
                      <a:pt x="4833" y="10698"/>
                    </a:lnTo>
                    <a:lnTo>
                      <a:pt x="11398" y="10819"/>
                    </a:lnTo>
                    <a:lnTo>
                      <a:pt x="12098" y="10819"/>
                    </a:lnTo>
                    <a:lnTo>
                      <a:pt x="18693" y="10971"/>
                    </a:lnTo>
                    <a:lnTo>
                      <a:pt x="18876" y="8509"/>
                    </a:lnTo>
                    <a:cubicBezTo>
                      <a:pt x="19970" y="8327"/>
                      <a:pt x="23466" y="5895"/>
                      <a:pt x="23466" y="5895"/>
                    </a:cubicBezTo>
                    <a:cubicBezTo>
                      <a:pt x="21231" y="690"/>
                      <a:pt x="17388" y="0"/>
                      <a:pt x="15508" y="0"/>
                    </a:cubicBezTo>
                    <a:close/>
                  </a:path>
                </a:pathLst>
              </a:custGeom>
              <a:solidFill>
                <a:srgbClr val="6496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1066;p58">
                <a:extLst>
                  <a:ext uri="{FF2B5EF4-FFF2-40B4-BE49-F238E27FC236}">
                    <a16:creationId xmlns:a16="http://schemas.microsoft.com/office/drawing/2014/main" id="{1285C47C-56DB-D977-F4A8-862BAFC3B6DA}"/>
                  </a:ext>
                </a:extLst>
              </p:cNvPr>
              <p:cNvSpPr/>
              <p:nvPr/>
            </p:nvSpPr>
            <p:spPr>
              <a:xfrm>
                <a:off x="6875953" y="1868610"/>
                <a:ext cx="347042" cy="234206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4390" extrusionOk="0">
                    <a:moveTo>
                      <a:pt x="6505" y="1"/>
                    </a:moveTo>
                    <a:lnTo>
                      <a:pt x="0" y="639"/>
                    </a:lnTo>
                    <a:cubicBezTo>
                      <a:pt x="0" y="639"/>
                      <a:pt x="578" y="2007"/>
                      <a:pt x="608" y="4074"/>
                    </a:cubicBezTo>
                    <a:cubicBezTo>
                      <a:pt x="608" y="4074"/>
                      <a:pt x="1725" y="4389"/>
                      <a:pt x="3052" y="4389"/>
                    </a:cubicBezTo>
                    <a:cubicBezTo>
                      <a:pt x="3743" y="4389"/>
                      <a:pt x="4491" y="4304"/>
                      <a:pt x="5167" y="4044"/>
                    </a:cubicBezTo>
                    <a:lnTo>
                      <a:pt x="6505" y="1"/>
                    </a:lnTo>
                    <a:close/>
                  </a:path>
                </a:pathLst>
              </a:custGeom>
              <a:solidFill>
                <a:srgbClr val="FF8C7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1069;p58">
                <a:extLst>
                  <a:ext uri="{FF2B5EF4-FFF2-40B4-BE49-F238E27FC236}">
                    <a16:creationId xmlns:a16="http://schemas.microsoft.com/office/drawing/2014/main" id="{E78E1328-23FF-AEBE-C47F-4051674A203F}"/>
                  </a:ext>
                </a:extLst>
              </p:cNvPr>
              <p:cNvSpPr/>
              <p:nvPr/>
            </p:nvSpPr>
            <p:spPr>
              <a:xfrm>
                <a:off x="6331103" y="1525211"/>
                <a:ext cx="152474" cy="121318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274" extrusionOk="0">
                    <a:moveTo>
                      <a:pt x="1290" y="0"/>
                    </a:moveTo>
                    <a:cubicBezTo>
                      <a:pt x="860" y="0"/>
                      <a:pt x="406" y="123"/>
                      <a:pt x="31" y="237"/>
                    </a:cubicBezTo>
                    <a:cubicBezTo>
                      <a:pt x="0" y="237"/>
                      <a:pt x="0" y="298"/>
                      <a:pt x="31" y="298"/>
                    </a:cubicBezTo>
                    <a:cubicBezTo>
                      <a:pt x="440" y="264"/>
                      <a:pt x="897" y="134"/>
                      <a:pt x="1327" y="134"/>
                    </a:cubicBezTo>
                    <a:cubicBezTo>
                      <a:pt x="1663" y="134"/>
                      <a:pt x="1983" y="214"/>
                      <a:pt x="2250" y="480"/>
                    </a:cubicBezTo>
                    <a:cubicBezTo>
                      <a:pt x="2645" y="906"/>
                      <a:pt x="2645" y="1635"/>
                      <a:pt x="2675" y="2183"/>
                    </a:cubicBezTo>
                    <a:cubicBezTo>
                      <a:pt x="2690" y="2243"/>
                      <a:pt x="2736" y="2274"/>
                      <a:pt x="2778" y="2274"/>
                    </a:cubicBezTo>
                    <a:cubicBezTo>
                      <a:pt x="2819" y="2274"/>
                      <a:pt x="2857" y="2243"/>
                      <a:pt x="2857" y="2183"/>
                    </a:cubicBezTo>
                    <a:cubicBezTo>
                      <a:pt x="2827" y="1575"/>
                      <a:pt x="2797" y="784"/>
                      <a:pt x="2280" y="359"/>
                    </a:cubicBezTo>
                    <a:cubicBezTo>
                      <a:pt x="2013" y="91"/>
                      <a:pt x="1660" y="0"/>
                      <a:pt x="12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1070;p58">
                <a:extLst>
                  <a:ext uri="{FF2B5EF4-FFF2-40B4-BE49-F238E27FC236}">
                    <a16:creationId xmlns:a16="http://schemas.microsoft.com/office/drawing/2014/main" id="{EF4131D4-F7D0-4475-FAC1-1902FEFF39EB}"/>
                  </a:ext>
                </a:extLst>
              </p:cNvPr>
              <p:cNvSpPr/>
              <p:nvPr/>
            </p:nvSpPr>
            <p:spPr>
              <a:xfrm>
                <a:off x="6394748" y="1558927"/>
                <a:ext cx="87867" cy="49082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920" extrusionOk="0">
                    <a:moveTo>
                      <a:pt x="580" y="1"/>
                    </a:moveTo>
                    <a:cubicBezTo>
                      <a:pt x="408" y="1"/>
                      <a:pt x="229" y="64"/>
                      <a:pt x="53" y="213"/>
                    </a:cubicBezTo>
                    <a:cubicBezTo>
                      <a:pt x="1" y="266"/>
                      <a:pt x="62" y="341"/>
                      <a:pt x="119" y="341"/>
                    </a:cubicBezTo>
                    <a:cubicBezTo>
                      <a:pt x="127" y="341"/>
                      <a:pt x="136" y="339"/>
                      <a:pt x="145" y="335"/>
                    </a:cubicBezTo>
                    <a:cubicBezTo>
                      <a:pt x="297" y="244"/>
                      <a:pt x="441" y="190"/>
                      <a:pt x="585" y="190"/>
                    </a:cubicBezTo>
                    <a:cubicBezTo>
                      <a:pt x="730" y="190"/>
                      <a:pt x="874" y="244"/>
                      <a:pt x="1026" y="365"/>
                    </a:cubicBezTo>
                    <a:cubicBezTo>
                      <a:pt x="1209" y="517"/>
                      <a:pt x="1330" y="730"/>
                      <a:pt x="1482" y="882"/>
                    </a:cubicBezTo>
                    <a:cubicBezTo>
                      <a:pt x="1500" y="909"/>
                      <a:pt x="1523" y="920"/>
                      <a:pt x="1545" y="920"/>
                    </a:cubicBezTo>
                    <a:cubicBezTo>
                      <a:pt x="1598" y="920"/>
                      <a:pt x="1647" y="855"/>
                      <a:pt x="1604" y="791"/>
                    </a:cubicBezTo>
                    <a:cubicBezTo>
                      <a:pt x="1388" y="380"/>
                      <a:pt x="1003" y="1"/>
                      <a:pt x="5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1073;p58">
                <a:extLst>
                  <a:ext uri="{FF2B5EF4-FFF2-40B4-BE49-F238E27FC236}">
                    <a16:creationId xmlns:a16="http://schemas.microsoft.com/office/drawing/2014/main" id="{DD86C1DF-00AA-4576-747E-353B82F63216}"/>
                  </a:ext>
                </a:extLst>
              </p:cNvPr>
              <p:cNvSpPr/>
              <p:nvPr/>
            </p:nvSpPr>
            <p:spPr>
              <a:xfrm>
                <a:off x="7592694" y="1462315"/>
                <a:ext cx="145966" cy="129107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20" extrusionOk="0">
                    <a:moveTo>
                      <a:pt x="1698" y="1"/>
                    </a:moveTo>
                    <a:cubicBezTo>
                      <a:pt x="1228" y="1"/>
                      <a:pt x="771" y="106"/>
                      <a:pt x="456" y="474"/>
                    </a:cubicBezTo>
                    <a:cubicBezTo>
                      <a:pt x="0" y="960"/>
                      <a:pt x="31" y="1720"/>
                      <a:pt x="91" y="2328"/>
                    </a:cubicBezTo>
                    <a:cubicBezTo>
                      <a:pt x="91" y="2389"/>
                      <a:pt x="129" y="2419"/>
                      <a:pt x="167" y="2419"/>
                    </a:cubicBezTo>
                    <a:cubicBezTo>
                      <a:pt x="205" y="2419"/>
                      <a:pt x="243" y="2389"/>
                      <a:pt x="243" y="2328"/>
                    </a:cubicBezTo>
                    <a:cubicBezTo>
                      <a:pt x="243" y="1811"/>
                      <a:pt x="152" y="1173"/>
                      <a:pt x="456" y="687"/>
                    </a:cubicBezTo>
                    <a:cubicBezTo>
                      <a:pt x="740" y="226"/>
                      <a:pt x="1199" y="137"/>
                      <a:pt x="1683" y="137"/>
                    </a:cubicBezTo>
                    <a:cubicBezTo>
                      <a:pt x="1987" y="137"/>
                      <a:pt x="2301" y="172"/>
                      <a:pt x="2587" y="172"/>
                    </a:cubicBezTo>
                    <a:cubicBezTo>
                      <a:pt x="2627" y="172"/>
                      <a:pt x="2667" y="172"/>
                      <a:pt x="2705" y="170"/>
                    </a:cubicBezTo>
                    <a:cubicBezTo>
                      <a:pt x="2736" y="170"/>
                      <a:pt x="2736" y="140"/>
                      <a:pt x="2705" y="109"/>
                    </a:cubicBezTo>
                    <a:cubicBezTo>
                      <a:pt x="2396" y="58"/>
                      <a:pt x="2043" y="1"/>
                      <a:pt x="16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1074;p58">
                <a:extLst>
                  <a:ext uri="{FF2B5EF4-FFF2-40B4-BE49-F238E27FC236}">
                    <a16:creationId xmlns:a16="http://schemas.microsoft.com/office/drawing/2014/main" id="{A0E1532F-2CB7-389B-D738-521C54D46AEE}"/>
                  </a:ext>
                </a:extLst>
              </p:cNvPr>
              <p:cNvSpPr/>
              <p:nvPr/>
            </p:nvSpPr>
            <p:spPr>
              <a:xfrm>
                <a:off x="7593814" y="1498964"/>
                <a:ext cx="83013" cy="53617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1005" extrusionOk="0">
                    <a:moveTo>
                      <a:pt x="1029" y="1"/>
                    </a:moveTo>
                    <a:cubicBezTo>
                      <a:pt x="582" y="1"/>
                      <a:pt x="220" y="440"/>
                      <a:pt x="40" y="912"/>
                    </a:cubicBezTo>
                    <a:cubicBezTo>
                      <a:pt x="1" y="971"/>
                      <a:pt x="50" y="1004"/>
                      <a:pt x="106" y="1004"/>
                    </a:cubicBezTo>
                    <a:cubicBezTo>
                      <a:pt x="137" y="1004"/>
                      <a:pt x="170" y="994"/>
                      <a:pt x="192" y="972"/>
                    </a:cubicBezTo>
                    <a:cubicBezTo>
                      <a:pt x="344" y="760"/>
                      <a:pt x="435" y="517"/>
                      <a:pt x="648" y="334"/>
                    </a:cubicBezTo>
                    <a:cubicBezTo>
                      <a:pt x="775" y="223"/>
                      <a:pt x="910" y="178"/>
                      <a:pt x="1054" y="178"/>
                    </a:cubicBezTo>
                    <a:cubicBezTo>
                      <a:pt x="1185" y="178"/>
                      <a:pt x="1324" y="215"/>
                      <a:pt x="1469" y="273"/>
                    </a:cubicBezTo>
                    <a:cubicBezTo>
                      <a:pt x="1477" y="278"/>
                      <a:pt x="1485" y="279"/>
                      <a:pt x="1492" y="279"/>
                    </a:cubicBezTo>
                    <a:cubicBezTo>
                      <a:pt x="1537" y="279"/>
                      <a:pt x="1555" y="208"/>
                      <a:pt x="1529" y="182"/>
                    </a:cubicBezTo>
                    <a:cubicBezTo>
                      <a:pt x="1355" y="55"/>
                      <a:pt x="118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1076;p58">
                <a:extLst>
                  <a:ext uri="{FF2B5EF4-FFF2-40B4-BE49-F238E27FC236}">
                    <a16:creationId xmlns:a16="http://schemas.microsoft.com/office/drawing/2014/main" id="{8BD7B08E-BAFC-A725-2D04-AFD4F3156A7A}"/>
                  </a:ext>
                </a:extLst>
              </p:cNvPr>
              <p:cNvSpPr/>
              <p:nvPr/>
            </p:nvSpPr>
            <p:spPr>
              <a:xfrm>
                <a:off x="6995935" y="1405286"/>
                <a:ext cx="82746" cy="13652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559" extrusionOk="0">
                    <a:moveTo>
                      <a:pt x="259" y="0"/>
                    </a:moveTo>
                    <a:cubicBezTo>
                      <a:pt x="244" y="0"/>
                      <a:pt x="228" y="8"/>
                      <a:pt x="213" y="23"/>
                    </a:cubicBezTo>
                    <a:cubicBezTo>
                      <a:pt x="122" y="388"/>
                      <a:pt x="122" y="783"/>
                      <a:pt x="61" y="1117"/>
                    </a:cubicBezTo>
                    <a:cubicBezTo>
                      <a:pt x="31" y="1361"/>
                      <a:pt x="0" y="1634"/>
                      <a:pt x="152" y="1817"/>
                    </a:cubicBezTo>
                    <a:cubicBezTo>
                      <a:pt x="228" y="1943"/>
                      <a:pt x="347" y="2007"/>
                      <a:pt x="472" y="2007"/>
                    </a:cubicBezTo>
                    <a:cubicBezTo>
                      <a:pt x="497" y="2007"/>
                      <a:pt x="522" y="2004"/>
                      <a:pt x="548" y="1999"/>
                    </a:cubicBezTo>
                    <a:cubicBezTo>
                      <a:pt x="639" y="1969"/>
                      <a:pt x="730" y="1908"/>
                      <a:pt x="791" y="1847"/>
                    </a:cubicBezTo>
                    <a:cubicBezTo>
                      <a:pt x="821" y="1847"/>
                      <a:pt x="973" y="1695"/>
                      <a:pt x="1034" y="1695"/>
                    </a:cubicBezTo>
                    <a:cubicBezTo>
                      <a:pt x="1095" y="1847"/>
                      <a:pt x="1186" y="1999"/>
                      <a:pt x="1277" y="2151"/>
                    </a:cubicBezTo>
                    <a:cubicBezTo>
                      <a:pt x="1186" y="2273"/>
                      <a:pt x="1095" y="2333"/>
                      <a:pt x="973" y="2394"/>
                    </a:cubicBezTo>
                    <a:cubicBezTo>
                      <a:pt x="895" y="2420"/>
                      <a:pt x="951" y="2558"/>
                      <a:pt x="1026" y="2558"/>
                    </a:cubicBezTo>
                    <a:cubicBezTo>
                      <a:pt x="1039" y="2558"/>
                      <a:pt x="1051" y="2555"/>
                      <a:pt x="1064" y="2546"/>
                    </a:cubicBezTo>
                    <a:cubicBezTo>
                      <a:pt x="1338" y="2424"/>
                      <a:pt x="1551" y="2181"/>
                      <a:pt x="1520" y="1877"/>
                    </a:cubicBezTo>
                    <a:cubicBezTo>
                      <a:pt x="1469" y="1670"/>
                      <a:pt x="1285" y="1530"/>
                      <a:pt x="1081" y="1530"/>
                    </a:cubicBezTo>
                    <a:cubicBezTo>
                      <a:pt x="1046" y="1530"/>
                      <a:pt x="1009" y="1534"/>
                      <a:pt x="973" y="1543"/>
                    </a:cubicBezTo>
                    <a:cubicBezTo>
                      <a:pt x="852" y="1573"/>
                      <a:pt x="791" y="1665"/>
                      <a:pt x="700" y="1725"/>
                    </a:cubicBezTo>
                    <a:cubicBezTo>
                      <a:pt x="615" y="1758"/>
                      <a:pt x="544" y="1773"/>
                      <a:pt x="485" y="1773"/>
                    </a:cubicBezTo>
                    <a:cubicBezTo>
                      <a:pt x="163" y="1773"/>
                      <a:pt x="192" y="1335"/>
                      <a:pt x="244" y="1026"/>
                    </a:cubicBezTo>
                    <a:cubicBezTo>
                      <a:pt x="274" y="753"/>
                      <a:pt x="456" y="297"/>
                      <a:pt x="304" y="23"/>
                    </a:cubicBezTo>
                    <a:cubicBezTo>
                      <a:pt x="289" y="8"/>
                      <a:pt x="274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1077;p58">
                <a:extLst>
                  <a:ext uri="{FF2B5EF4-FFF2-40B4-BE49-F238E27FC236}">
                    <a16:creationId xmlns:a16="http://schemas.microsoft.com/office/drawing/2014/main" id="{8F575531-1ACD-35B7-A7BE-DA07F4D1D484}"/>
                  </a:ext>
                </a:extLst>
              </p:cNvPr>
              <p:cNvSpPr/>
              <p:nvPr/>
            </p:nvSpPr>
            <p:spPr>
              <a:xfrm>
                <a:off x="6645700" y="1250845"/>
                <a:ext cx="103819" cy="81252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1523" extrusionOk="0">
                    <a:moveTo>
                      <a:pt x="1824" y="0"/>
                    </a:moveTo>
                    <a:cubicBezTo>
                      <a:pt x="1125" y="0"/>
                      <a:pt x="122" y="730"/>
                      <a:pt x="0" y="1459"/>
                    </a:cubicBezTo>
                    <a:cubicBezTo>
                      <a:pt x="0" y="1497"/>
                      <a:pt x="23" y="1523"/>
                      <a:pt x="48" y="1523"/>
                    </a:cubicBezTo>
                    <a:cubicBezTo>
                      <a:pt x="64" y="1523"/>
                      <a:pt x="80" y="1513"/>
                      <a:pt x="91" y="1490"/>
                    </a:cubicBezTo>
                    <a:cubicBezTo>
                      <a:pt x="517" y="821"/>
                      <a:pt x="1033" y="395"/>
                      <a:pt x="1854" y="183"/>
                    </a:cubicBezTo>
                    <a:cubicBezTo>
                      <a:pt x="1945" y="152"/>
                      <a:pt x="1915" y="31"/>
                      <a:pt x="1824" y="0"/>
                    </a:cubicBezTo>
                    <a:close/>
                  </a:path>
                </a:pathLst>
              </a:custGeom>
              <a:solidFill>
                <a:srgbClr val="8E4F4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1078;p58">
                <a:extLst>
                  <a:ext uri="{FF2B5EF4-FFF2-40B4-BE49-F238E27FC236}">
                    <a16:creationId xmlns:a16="http://schemas.microsoft.com/office/drawing/2014/main" id="{080DB474-1F0D-F653-ADFA-31F82BF34B47}"/>
                  </a:ext>
                </a:extLst>
              </p:cNvPr>
              <p:cNvSpPr/>
              <p:nvPr/>
            </p:nvSpPr>
            <p:spPr>
              <a:xfrm>
                <a:off x="7281351" y="1211421"/>
                <a:ext cx="118971" cy="47428"/>
              </a:xfrm>
              <a:custGeom>
                <a:avLst/>
                <a:gdLst/>
                <a:ahLst/>
                <a:cxnLst/>
                <a:rect l="l" t="t" r="r" b="b"/>
                <a:pathLst>
                  <a:path w="2230" h="889" extrusionOk="0">
                    <a:moveTo>
                      <a:pt x="435" y="1"/>
                    </a:moveTo>
                    <a:cubicBezTo>
                      <a:pt x="304" y="1"/>
                      <a:pt x="178" y="14"/>
                      <a:pt x="61" y="40"/>
                    </a:cubicBezTo>
                    <a:cubicBezTo>
                      <a:pt x="0" y="40"/>
                      <a:pt x="0" y="131"/>
                      <a:pt x="61" y="162"/>
                    </a:cubicBezTo>
                    <a:cubicBezTo>
                      <a:pt x="760" y="283"/>
                      <a:pt x="1429" y="344"/>
                      <a:pt x="1976" y="861"/>
                    </a:cubicBezTo>
                    <a:cubicBezTo>
                      <a:pt x="2002" y="881"/>
                      <a:pt x="2030" y="889"/>
                      <a:pt x="2056" y="889"/>
                    </a:cubicBezTo>
                    <a:cubicBezTo>
                      <a:pt x="2152" y="889"/>
                      <a:pt x="2230" y="780"/>
                      <a:pt x="2158" y="709"/>
                    </a:cubicBezTo>
                    <a:cubicBezTo>
                      <a:pt x="1782" y="282"/>
                      <a:pt x="1054" y="1"/>
                      <a:pt x="435" y="1"/>
                    </a:cubicBezTo>
                    <a:close/>
                  </a:path>
                </a:pathLst>
              </a:custGeom>
              <a:solidFill>
                <a:srgbClr val="8E4F4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1079;p58">
                <a:extLst>
                  <a:ext uri="{FF2B5EF4-FFF2-40B4-BE49-F238E27FC236}">
                    <a16:creationId xmlns:a16="http://schemas.microsoft.com/office/drawing/2014/main" id="{1E10D97A-A319-02DA-D6B4-C169C515A396}"/>
                  </a:ext>
                </a:extLst>
              </p:cNvPr>
              <p:cNvSpPr/>
              <p:nvPr/>
            </p:nvSpPr>
            <p:spPr>
              <a:xfrm>
                <a:off x="6535955" y="1472186"/>
                <a:ext cx="256337" cy="235649"/>
              </a:xfrm>
              <a:custGeom>
                <a:avLst/>
                <a:gdLst/>
                <a:ahLst/>
                <a:cxnLst/>
                <a:rect l="l" t="t" r="r" b="b"/>
                <a:pathLst>
                  <a:path w="4105" h="3774" extrusionOk="0">
                    <a:moveTo>
                      <a:pt x="2063" y="1"/>
                    </a:moveTo>
                    <a:cubicBezTo>
                      <a:pt x="2024" y="1"/>
                      <a:pt x="1985" y="2"/>
                      <a:pt x="1946" y="4"/>
                    </a:cubicBezTo>
                    <a:cubicBezTo>
                      <a:pt x="852" y="65"/>
                      <a:pt x="1" y="946"/>
                      <a:pt x="61" y="1980"/>
                    </a:cubicBezTo>
                    <a:cubicBezTo>
                      <a:pt x="91" y="2994"/>
                      <a:pt x="999" y="3774"/>
                      <a:pt x="2067" y="3774"/>
                    </a:cubicBezTo>
                    <a:cubicBezTo>
                      <a:pt x="2088" y="3774"/>
                      <a:pt x="2108" y="3774"/>
                      <a:pt x="2128" y="3773"/>
                    </a:cubicBezTo>
                    <a:cubicBezTo>
                      <a:pt x="3253" y="3712"/>
                      <a:pt x="4104" y="2831"/>
                      <a:pt x="4043" y="1797"/>
                    </a:cubicBezTo>
                    <a:cubicBezTo>
                      <a:pt x="3985" y="800"/>
                      <a:pt x="3133" y="1"/>
                      <a:pt x="2063" y="1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1081;p58">
                <a:extLst>
                  <a:ext uri="{FF2B5EF4-FFF2-40B4-BE49-F238E27FC236}">
                    <a16:creationId xmlns:a16="http://schemas.microsoft.com/office/drawing/2014/main" id="{3D634008-459C-91C4-6E44-AE6384F5B73B}"/>
                  </a:ext>
                </a:extLst>
              </p:cNvPr>
              <p:cNvSpPr/>
              <p:nvPr/>
            </p:nvSpPr>
            <p:spPr>
              <a:xfrm>
                <a:off x="6963499" y="1595150"/>
                <a:ext cx="100618" cy="69248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298" extrusionOk="0">
                    <a:moveTo>
                      <a:pt x="149" y="1"/>
                    </a:moveTo>
                    <a:cubicBezTo>
                      <a:pt x="123" y="1"/>
                      <a:pt x="92" y="15"/>
                      <a:pt x="92" y="51"/>
                    </a:cubicBezTo>
                    <a:cubicBezTo>
                      <a:pt x="1" y="932"/>
                      <a:pt x="1095" y="1236"/>
                      <a:pt x="1764" y="1297"/>
                    </a:cubicBezTo>
                    <a:cubicBezTo>
                      <a:pt x="1855" y="1297"/>
                      <a:pt x="1885" y="1145"/>
                      <a:pt x="1794" y="1145"/>
                    </a:cubicBezTo>
                    <a:cubicBezTo>
                      <a:pt x="1460" y="1054"/>
                      <a:pt x="1125" y="993"/>
                      <a:pt x="791" y="841"/>
                    </a:cubicBezTo>
                    <a:cubicBezTo>
                      <a:pt x="457" y="659"/>
                      <a:pt x="305" y="416"/>
                      <a:pt x="183" y="21"/>
                    </a:cubicBezTo>
                    <a:cubicBezTo>
                      <a:pt x="183" y="8"/>
                      <a:pt x="167" y="1"/>
                      <a:pt x="1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1082;p58">
                <a:extLst>
                  <a:ext uri="{FF2B5EF4-FFF2-40B4-BE49-F238E27FC236}">
                    <a16:creationId xmlns:a16="http://schemas.microsoft.com/office/drawing/2014/main" id="{0A967EE3-FCF8-3A9E-CA73-ED8355AE08FE}"/>
                  </a:ext>
                </a:extLst>
              </p:cNvPr>
              <p:cNvSpPr/>
              <p:nvPr/>
            </p:nvSpPr>
            <p:spPr>
              <a:xfrm>
                <a:off x="6747810" y="1437188"/>
                <a:ext cx="60072" cy="69889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310" extrusionOk="0">
                    <a:moveTo>
                      <a:pt x="564" y="0"/>
                    </a:moveTo>
                    <a:cubicBezTo>
                      <a:pt x="548" y="0"/>
                      <a:pt x="533" y="1"/>
                      <a:pt x="518" y="3"/>
                    </a:cubicBezTo>
                    <a:cubicBezTo>
                      <a:pt x="214" y="33"/>
                      <a:pt x="1" y="337"/>
                      <a:pt x="1" y="702"/>
                    </a:cubicBezTo>
                    <a:cubicBezTo>
                      <a:pt x="31" y="1036"/>
                      <a:pt x="305" y="1310"/>
                      <a:pt x="609" y="1310"/>
                    </a:cubicBezTo>
                    <a:cubicBezTo>
                      <a:pt x="913" y="1279"/>
                      <a:pt x="1126" y="975"/>
                      <a:pt x="1095" y="611"/>
                    </a:cubicBezTo>
                    <a:cubicBezTo>
                      <a:pt x="1066" y="264"/>
                      <a:pt x="846" y="0"/>
                      <a:pt x="564" y="0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1083;p58">
                <a:extLst>
                  <a:ext uri="{FF2B5EF4-FFF2-40B4-BE49-F238E27FC236}">
                    <a16:creationId xmlns:a16="http://schemas.microsoft.com/office/drawing/2014/main" id="{49D6E09E-417D-9257-D6A8-AE31AC377A08}"/>
                  </a:ext>
                </a:extLst>
              </p:cNvPr>
              <p:cNvSpPr/>
              <p:nvPr/>
            </p:nvSpPr>
            <p:spPr>
              <a:xfrm>
                <a:off x="7222934" y="1404752"/>
                <a:ext cx="60072" cy="69889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310" extrusionOk="0">
                    <a:moveTo>
                      <a:pt x="559" y="1"/>
                    </a:moveTo>
                    <a:cubicBezTo>
                      <a:pt x="545" y="1"/>
                      <a:pt x="532" y="1"/>
                      <a:pt x="518" y="3"/>
                    </a:cubicBezTo>
                    <a:cubicBezTo>
                      <a:pt x="214" y="33"/>
                      <a:pt x="1" y="337"/>
                      <a:pt x="1" y="702"/>
                    </a:cubicBezTo>
                    <a:cubicBezTo>
                      <a:pt x="31" y="1036"/>
                      <a:pt x="305" y="1310"/>
                      <a:pt x="609" y="1310"/>
                    </a:cubicBezTo>
                    <a:cubicBezTo>
                      <a:pt x="882" y="1279"/>
                      <a:pt x="1126" y="976"/>
                      <a:pt x="1095" y="611"/>
                    </a:cubicBezTo>
                    <a:cubicBezTo>
                      <a:pt x="1066" y="265"/>
                      <a:pt x="818" y="1"/>
                      <a:pt x="559" y="1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1089;p58">
                <a:extLst>
                  <a:ext uri="{FF2B5EF4-FFF2-40B4-BE49-F238E27FC236}">
                    <a16:creationId xmlns:a16="http://schemas.microsoft.com/office/drawing/2014/main" id="{30F499AD-2CE0-E23F-AC5A-615AC3FFD398}"/>
                  </a:ext>
                </a:extLst>
              </p:cNvPr>
              <p:cNvSpPr/>
              <p:nvPr/>
            </p:nvSpPr>
            <p:spPr>
              <a:xfrm>
                <a:off x="6219177" y="2335615"/>
                <a:ext cx="351950" cy="34240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6418" extrusionOk="0">
                    <a:moveTo>
                      <a:pt x="3648" y="1"/>
                    </a:moveTo>
                    <a:cubicBezTo>
                      <a:pt x="3648" y="1"/>
                      <a:pt x="1" y="4165"/>
                      <a:pt x="31" y="5624"/>
                    </a:cubicBezTo>
                    <a:cubicBezTo>
                      <a:pt x="44" y="6237"/>
                      <a:pt x="659" y="6418"/>
                      <a:pt x="1379" y="6418"/>
                    </a:cubicBezTo>
                    <a:cubicBezTo>
                      <a:pt x="2407" y="6418"/>
                      <a:pt x="3648" y="6050"/>
                      <a:pt x="3648" y="6050"/>
                    </a:cubicBezTo>
                    <a:lnTo>
                      <a:pt x="6597" y="1551"/>
                    </a:lnTo>
                    <a:lnTo>
                      <a:pt x="3648" y="1"/>
                    </a:lnTo>
                    <a:close/>
                  </a:path>
                </a:pathLst>
              </a:custGeom>
              <a:solidFill>
                <a:srgbClr val="FF8C7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1090;p58">
                <a:extLst>
                  <a:ext uri="{FF2B5EF4-FFF2-40B4-BE49-F238E27FC236}">
                    <a16:creationId xmlns:a16="http://schemas.microsoft.com/office/drawing/2014/main" id="{D468C7BF-4563-5EAA-D5C2-DE4FD43E6DB6}"/>
                  </a:ext>
                </a:extLst>
              </p:cNvPr>
              <p:cNvSpPr/>
              <p:nvPr/>
            </p:nvSpPr>
            <p:spPr>
              <a:xfrm>
                <a:off x="6600247" y="1951352"/>
                <a:ext cx="411969" cy="718411"/>
              </a:xfrm>
              <a:custGeom>
                <a:avLst/>
                <a:gdLst/>
                <a:ahLst/>
                <a:cxnLst/>
                <a:rect l="l" t="t" r="r" b="b"/>
                <a:pathLst>
                  <a:path w="7722" h="13466" extrusionOk="0">
                    <a:moveTo>
                      <a:pt x="1278" y="0"/>
                    </a:moveTo>
                    <a:lnTo>
                      <a:pt x="882" y="2067"/>
                    </a:lnTo>
                    <a:lnTo>
                      <a:pt x="1" y="10031"/>
                    </a:lnTo>
                    <a:lnTo>
                      <a:pt x="7721" y="13465"/>
                    </a:lnTo>
                    <a:lnTo>
                      <a:pt x="7721" y="4073"/>
                    </a:lnTo>
                    <a:cubicBezTo>
                      <a:pt x="6202" y="1945"/>
                      <a:pt x="1278" y="0"/>
                      <a:pt x="1278" y="0"/>
                    </a:cubicBez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1091;p58">
                <a:extLst>
                  <a:ext uri="{FF2B5EF4-FFF2-40B4-BE49-F238E27FC236}">
                    <a16:creationId xmlns:a16="http://schemas.microsoft.com/office/drawing/2014/main" id="{D1A6C6B6-CD3D-8817-FA64-C30A6731CC08}"/>
                  </a:ext>
                </a:extLst>
              </p:cNvPr>
              <p:cNvSpPr/>
              <p:nvPr/>
            </p:nvSpPr>
            <p:spPr>
              <a:xfrm>
                <a:off x="6699209" y="1933481"/>
                <a:ext cx="330823" cy="718464"/>
              </a:xfrm>
              <a:custGeom>
                <a:avLst/>
                <a:gdLst/>
                <a:ahLst/>
                <a:cxnLst/>
                <a:rect l="l" t="t" r="r" b="b"/>
                <a:pathLst>
                  <a:path w="6201" h="13467" extrusionOk="0">
                    <a:moveTo>
                      <a:pt x="1034" y="1"/>
                    </a:moveTo>
                    <a:lnTo>
                      <a:pt x="699" y="2068"/>
                    </a:lnTo>
                    <a:lnTo>
                      <a:pt x="0" y="10031"/>
                    </a:lnTo>
                    <a:lnTo>
                      <a:pt x="6201" y="13466"/>
                    </a:lnTo>
                    <a:lnTo>
                      <a:pt x="6201" y="4074"/>
                    </a:lnTo>
                    <a:cubicBezTo>
                      <a:pt x="4985" y="1977"/>
                      <a:pt x="1034" y="1"/>
                      <a:pt x="1034" y="1"/>
                    </a:cubicBez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1092;p58">
                <a:extLst>
                  <a:ext uri="{FF2B5EF4-FFF2-40B4-BE49-F238E27FC236}">
                    <a16:creationId xmlns:a16="http://schemas.microsoft.com/office/drawing/2014/main" id="{67C3BC84-4048-E281-726B-0E443AA2DEB1}"/>
                  </a:ext>
                </a:extLst>
              </p:cNvPr>
              <p:cNvSpPr/>
              <p:nvPr/>
            </p:nvSpPr>
            <p:spPr>
              <a:xfrm>
                <a:off x="6806227" y="1920517"/>
                <a:ext cx="225457" cy="718411"/>
              </a:xfrm>
              <a:custGeom>
                <a:avLst/>
                <a:gdLst/>
                <a:ahLst/>
                <a:cxnLst/>
                <a:rect l="l" t="t" r="r" b="b"/>
                <a:pathLst>
                  <a:path w="4226" h="13466" extrusionOk="0">
                    <a:moveTo>
                      <a:pt x="699" y="1"/>
                    </a:moveTo>
                    <a:lnTo>
                      <a:pt x="456" y="2068"/>
                    </a:lnTo>
                    <a:lnTo>
                      <a:pt x="0" y="10031"/>
                    </a:lnTo>
                    <a:lnTo>
                      <a:pt x="4225" y="13466"/>
                    </a:lnTo>
                    <a:lnTo>
                      <a:pt x="4225" y="4074"/>
                    </a:lnTo>
                    <a:cubicBezTo>
                      <a:pt x="3405" y="1976"/>
                      <a:pt x="699" y="1"/>
                      <a:pt x="699" y="1"/>
                    </a:cubicBez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1093;p58">
                <a:extLst>
                  <a:ext uri="{FF2B5EF4-FFF2-40B4-BE49-F238E27FC236}">
                    <a16:creationId xmlns:a16="http://schemas.microsoft.com/office/drawing/2014/main" id="{5A7DBA17-BCE4-42AD-40E6-5EDEE8200EDF}"/>
                  </a:ext>
                </a:extLst>
              </p:cNvPr>
              <p:cNvSpPr/>
              <p:nvPr/>
            </p:nvSpPr>
            <p:spPr>
              <a:xfrm>
                <a:off x="7033226" y="1948098"/>
                <a:ext cx="411969" cy="718411"/>
              </a:xfrm>
              <a:custGeom>
                <a:avLst/>
                <a:gdLst/>
                <a:ahLst/>
                <a:cxnLst/>
                <a:rect l="l" t="t" r="r" b="b"/>
                <a:pathLst>
                  <a:path w="7722" h="13466" extrusionOk="0">
                    <a:moveTo>
                      <a:pt x="6444" y="0"/>
                    </a:moveTo>
                    <a:cubicBezTo>
                      <a:pt x="6444" y="0"/>
                      <a:pt x="1520" y="1976"/>
                      <a:pt x="1" y="4104"/>
                    </a:cubicBezTo>
                    <a:lnTo>
                      <a:pt x="1" y="13466"/>
                    </a:lnTo>
                    <a:lnTo>
                      <a:pt x="7721" y="10061"/>
                    </a:lnTo>
                    <a:lnTo>
                      <a:pt x="6870" y="2067"/>
                    </a:lnTo>
                    <a:lnTo>
                      <a:pt x="6444" y="0"/>
                    </a:ln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1094;p58">
                <a:extLst>
                  <a:ext uri="{FF2B5EF4-FFF2-40B4-BE49-F238E27FC236}">
                    <a16:creationId xmlns:a16="http://schemas.microsoft.com/office/drawing/2014/main" id="{D674C2A3-1449-744B-7927-F2D093C38A7E}"/>
                  </a:ext>
                </a:extLst>
              </p:cNvPr>
              <p:cNvSpPr/>
              <p:nvPr/>
            </p:nvSpPr>
            <p:spPr>
              <a:xfrm>
                <a:off x="7015407" y="1930280"/>
                <a:ext cx="330823" cy="718411"/>
              </a:xfrm>
              <a:custGeom>
                <a:avLst/>
                <a:gdLst/>
                <a:ahLst/>
                <a:cxnLst/>
                <a:rect l="l" t="t" r="r" b="b"/>
                <a:pathLst>
                  <a:path w="6201" h="13466" extrusionOk="0">
                    <a:moveTo>
                      <a:pt x="5168" y="0"/>
                    </a:moveTo>
                    <a:cubicBezTo>
                      <a:pt x="5168" y="0"/>
                      <a:pt x="1216" y="1976"/>
                      <a:pt x="0" y="4103"/>
                    </a:cubicBezTo>
                    <a:lnTo>
                      <a:pt x="0" y="13465"/>
                    </a:lnTo>
                    <a:lnTo>
                      <a:pt x="6201" y="10061"/>
                    </a:lnTo>
                    <a:lnTo>
                      <a:pt x="5502" y="2067"/>
                    </a:lnTo>
                    <a:lnTo>
                      <a:pt x="5168" y="0"/>
                    </a:ln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1095;p58">
                <a:extLst>
                  <a:ext uri="{FF2B5EF4-FFF2-40B4-BE49-F238E27FC236}">
                    <a16:creationId xmlns:a16="http://schemas.microsoft.com/office/drawing/2014/main" id="{958862A2-D210-535A-686D-67B326E6E25E}"/>
                  </a:ext>
                </a:extLst>
              </p:cNvPr>
              <p:cNvSpPr/>
              <p:nvPr/>
            </p:nvSpPr>
            <p:spPr>
              <a:xfrm>
                <a:off x="7013753" y="1918917"/>
                <a:ext cx="227111" cy="716811"/>
              </a:xfrm>
              <a:custGeom>
                <a:avLst/>
                <a:gdLst/>
                <a:ahLst/>
                <a:cxnLst/>
                <a:rect l="l" t="t" r="r" b="b"/>
                <a:pathLst>
                  <a:path w="4257" h="13436" extrusionOk="0">
                    <a:moveTo>
                      <a:pt x="3557" y="0"/>
                    </a:moveTo>
                    <a:cubicBezTo>
                      <a:pt x="3557" y="0"/>
                      <a:pt x="852" y="1946"/>
                      <a:pt x="1" y="4073"/>
                    </a:cubicBezTo>
                    <a:lnTo>
                      <a:pt x="1" y="13435"/>
                    </a:lnTo>
                    <a:lnTo>
                      <a:pt x="4256" y="10031"/>
                    </a:lnTo>
                    <a:lnTo>
                      <a:pt x="3770" y="2037"/>
                    </a:lnTo>
                    <a:lnTo>
                      <a:pt x="3557" y="0"/>
                    </a:lnTo>
                    <a:close/>
                  </a:path>
                </a:pathLst>
              </a:custGeom>
              <a:solidFill>
                <a:srgbClr val="EBE9F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1096;p58">
                <a:extLst>
                  <a:ext uri="{FF2B5EF4-FFF2-40B4-BE49-F238E27FC236}">
                    <a16:creationId xmlns:a16="http://schemas.microsoft.com/office/drawing/2014/main" id="{6294777C-9058-8D21-D8E0-19253AB5A0CB}"/>
                  </a:ext>
                </a:extLst>
              </p:cNvPr>
              <p:cNvSpPr/>
              <p:nvPr/>
            </p:nvSpPr>
            <p:spPr>
              <a:xfrm>
                <a:off x="6592516" y="1993799"/>
                <a:ext cx="445793" cy="694510"/>
              </a:xfrm>
              <a:custGeom>
                <a:avLst/>
                <a:gdLst/>
                <a:ahLst/>
                <a:cxnLst/>
                <a:rect l="l" t="t" r="r" b="b"/>
                <a:pathLst>
                  <a:path w="8356" h="13018" extrusionOk="0">
                    <a:moveTo>
                      <a:pt x="1182" y="1"/>
                    </a:moveTo>
                    <a:cubicBezTo>
                      <a:pt x="1" y="1"/>
                      <a:pt x="179" y="1376"/>
                      <a:pt x="179" y="1376"/>
                    </a:cubicBezTo>
                    <a:lnTo>
                      <a:pt x="453" y="9704"/>
                    </a:lnTo>
                    <a:cubicBezTo>
                      <a:pt x="2276" y="10069"/>
                      <a:pt x="8356" y="13017"/>
                      <a:pt x="8356" y="13017"/>
                    </a:cubicBezTo>
                    <a:lnTo>
                      <a:pt x="8356" y="3199"/>
                    </a:lnTo>
                    <a:cubicBezTo>
                      <a:pt x="7869" y="2835"/>
                      <a:pt x="3097" y="342"/>
                      <a:pt x="1547" y="38"/>
                    </a:cubicBezTo>
                    <a:cubicBezTo>
                      <a:pt x="1413" y="12"/>
                      <a:pt x="1292" y="1"/>
                      <a:pt x="11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1097;p58">
                <a:extLst>
                  <a:ext uri="{FF2B5EF4-FFF2-40B4-BE49-F238E27FC236}">
                    <a16:creationId xmlns:a16="http://schemas.microsoft.com/office/drawing/2014/main" id="{A2EC1EEF-C66C-57A8-3CD5-AC0184D747AD}"/>
                  </a:ext>
                </a:extLst>
              </p:cNvPr>
              <p:cNvSpPr/>
              <p:nvPr/>
            </p:nvSpPr>
            <p:spPr>
              <a:xfrm>
                <a:off x="7075371" y="1985014"/>
                <a:ext cx="445793" cy="694457"/>
              </a:xfrm>
              <a:custGeom>
                <a:avLst/>
                <a:gdLst/>
                <a:ahLst/>
                <a:cxnLst/>
                <a:rect l="l" t="t" r="r" b="b"/>
                <a:pathLst>
                  <a:path w="8356" h="13017" extrusionOk="0">
                    <a:moveTo>
                      <a:pt x="7174" y="0"/>
                    </a:moveTo>
                    <a:cubicBezTo>
                      <a:pt x="7065" y="0"/>
                      <a:pt x="6943" y="12"/>
                      <a:pt x="6810" y="38"/>
                    </a:cubicBezTo>
                    <a:cubicBezTo>
                      <a:pt x="5259" y="311"/>
                      <a:pt x="487" y="2956"/>
                      <a:pt x="1" y="3321"/>
                    </a:cubicBezTo>
                    <a:lnTo>
                      <a:pt x="1" y="13017"/>
                    </a:lnTo>
                    <a:cubicBezTo>
                      <a:pt x="1" y="13017"/>
                      <a:pt x="6080" y="10068"/>
                      <a:pt x="7904" y="9673"/>
                    </a:cubicBezTo>
                    <a:lnTo>
                      <a:pt x="8177" y="1375"/>
                    </a:lnTo>
                    <a:cubicBezTo>
                      <a:pt x="8177" y="1375"/>
                      <a:pt x="8356" y="0"/>
                      <a:pt x="71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1098;p58">
                <a:extLst>
                  <a:ext uri="{FF2B5EF4-FFF2-40B4-BE49-F238E27FC236}">
                    <a16:creationId xmlns:a16="http://schemas.microsoft.com/office/drawing/2014/main" id="{3F6E1713-D602-F36B-A97F-83715EFB9990}"/>
                  </a:ext>
                </a:extLst>
              </p:cNvPr>
              <p:cNvSpPr/>
              <p:nvPr/>
            </p:nvSpPr>
            <p:spPr>
              <a:xfrm>
                <a:off x="6987826" y="2149218"/>
                <a:ext cx="87601" cy="545984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10234" extrusionOk="0">
                    <a:moveTo>
                      <a:pt x="1008" y="1"/>
                    </a:moveTo>
                    <a:cubicBezTo>
                      <a:pt x="505" y="1"/>
                      <a:pt x="1" y="303"/>
                      <a:pt x="1" y="303"/>
                    </a:cubicBezTo>
                    <a:lnTo>
                      <a:pt x="1" y="10121"/>
                    </a:lnTo>
                    <a:cubicBezTo>
                      <a:pt x="342" y="10203"/>
                      <a:pt x="615" y="10234"/>
                      <a:pt x="832" y="10234"/>
                    </a:cubicBezTo>
                    <a:cubicBezTo>
                      <a:pt x="1503" y="10234"/>
                      <a:pt x="1642" y="9939"/>
                      <a:pt x="1642" y="9939"/>
                    </a:cubicBezTo>
                    <a:lnTo>
                      <a:pt x="1642" y="243"/>
                    </a:lnTo>
                    <a:cubicBezTo>
                      <a:pt x="1462" y="63"/>
                      <a:pt x="1235" y="1"/>
                      <a:pt x="10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1099;p58">
                <a:extLst>
                  <a:ext uri="{FF2B5EF4-FFF2-40B4-BE49-F238E27FC236}">
                    <a16:creationId xmlns:a16="http://schemas.microsoft.com/office/drawing/2014/main" id="{15935F06-CCF0-A5C9-D9EF-4CDF7041DEF9}"/>
                  </a:ext>
                </a:extLst>
              </p:cNvPr>
              <p:cNvSpPr/>
              <p:nvPr/>
            </p:nvSpPr>
            <p:spPr>
              <a:xfrm>
                <a:off x="6206160" y="2304993"/>
                <a:ext cx="564443" cy="49423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9264" extrusionOk="0">
                    <a:moveTo>
                      <a:pt x="8803" y="1"/>
                    </a:moveTo>
                    <a:cubicBezTo>
                      <a:pt x="8019" y="1"/>
                      <a:pt x="6962" y="1639"/>
                      <a:pt x="6962" y="1639"/>
                    </a:cubicBezTo>
                    <a:cubicBezTo>
                      <a:pt x="6962" y="1639"/>
                      <a:pt x="6699" y="31"/>
                      <a:pt x="5975" y="31"/>
                    </a:cubicBezTo>
                    <a:cubicBezTo>
                      <a:pt x="5922" y="31"/>
                      <a:pt x="5866" y="39"/>
                      <a:pt x="5807" y="58"/>
                    </a:cubicBezTo>
                    <a:cubicBezTo>
                      <a:pt x="4926" y="301"/>
                      <a:pt x="5807" y="2642"/>
                      <a:pt x="5807" y="2642"/>
                    </a:cubicBezTo>
                    <a:lnTo>
                      <a:pt x="1400" y="5134"/>
                    </a:lnTo>
                    <a:cubicBezTo>
                      <a:pt x="1400" y="5134"/>
                      <a:pt x="397" y="5621"/>
                      <a:pt x="245" y="6198"/>
                    </a:cubicBezTo>
                    <a:cubicBezTo>
                      <a:pt x="1" y="7467"/>
                      <a:pt x="2087" y="9264"/>
                      <a:pt x="3832" y="9264"/>
                    </a:cubicBezTo>
                    <a:cubicBezTo>
                      <a:pt x="4261" y="9264"/>
                      <a:pt x="4669" y="9155"/>
                      <a:pt x="5017" y="8903"/>
                    </a:cubicBezTo>
                    <a:cubicBezTo>
                      <a:pt x="6810" y="7657"/>
                      <a:pt x="10579" y="2824"/>
                      <a:pt x="10549" y="2368"/>
                    </a:cubicBezTo>
                    <a:cubicBezTo>
                      <a:pt x="10549" y="2110"/>
                      <a:pt x="10413" y="2019"/>
                      <a:pt x="10222" y="2019"/>
                    </a:cubicBezTo>
                    <a:cubicBezTo>
                      <a:pt x="9946" y="2019"/>
                      <a:pt x="9554" y="2207"/>
                      <a:pt x="9283" y="2360"/>
                    </a:cubicBezTo>
                    <a:lnTo>
                      <a:pt x="9283" y="2360"/>
                    </a:lnTo>
                    <a:cubicBezTo>
                      <a:pt x="9753" y="2055"/>
                      <a:pt x="10530" y="1460"/>
                      <a:pt x="10002" y="1152"/>
                    </a:cubicBezTo>
                    <a:cubicBezTo>
                      <a:pt x="9906" y="1094"/>
                      <a:pt x="9804" y="1069"/>
                      <a:pt x="9700" y="1069"/>
                    </a:cubicBezTo>
                    <a:cubicBezTo>
                      <a:pt x="9281" y="1069"/>
                      <a:pt x="8823" y="1479"/>
                      <a:pt x="8548" y="1773"/>
                    </a:cubicBezTo>
                    <a:lnTo>
                      <a:pt x="8548" y="1773"/>
                    </a:lnTo>
                    <a:cubicBezTo>
                      <a:pt x="8921" y="1266"/>
                      <a:pt x="9557" y="234"/>
                      <a:pt x="8969" y="28"/>
                    </a:cubicBezTo>
                    <a:cubicBezTo>
                      <a:pt x="8915" y="9"/>
                      <a:pt x="8860" y="1"/>
                      <a:pt x="8803" y="1"/>
                    </a:cubicBezTo>
                    <a:close/>
                  </a:path>
                </a:pathLst>
              </a:custGeom>
              <a:solidFill>
                <a:srgbClr val="FEA3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1100;p58">
                <a:extLst>
                  <a:ext uri="{FF2B5EF4-FFF2-40B4-BE49-F238E27FC236}">
                    <a16:creationId xmlns:a16="http://schemas.microsoft.com/office/drawing/2014/main" id="{820E432E-C4A2-E80A-73C8-F8D2F3FAE617}"/>
                  </a:ext>
                </a:extLst>
              </p:cNvPr>
              <p:cNvSpPr/>
              <p:nvPr/>
            </p:nvSpPr>
            <p:spPr>
              <a:xfrm>
                <a:off x="7488877" y="2335615"/>
                <a:ext cx="353604" cy="342400"/>
              </a:xfrm>
              <a:custGeom>
                <a:avLst/>
                <a:gdLst/>
                <a:ahLst/>
                <a:cxnLst/>
                <a:rect l="l" t="t" r="r" b="b"/>
                <a:pathLst>
                  <a:path w="6628" h="6418" extrusionOk="0">
                    <a:moveTo>
                      <a:pt x="2980" y="1"/>
                    </a:moveTo>
                    <a:lnTo>
                      <a:pt x="1" y="1551"/>
                    </a:lnTo>
                    <a:lnTo>
                      <a:pt x="2980" y="6050"/>
                    </a:lnTo>
                    <a:cubicBezTo>
                      <a:pt x="2980" y="6050"/>
                      <a:pt x="4221" y="6418"/>
                      <a:pt x="5249" y="6418"/>
                    </a:cubicBezTo>
                    <a:cubicBezTo>
                      <a:pt x="5969" y="6418"/>
                      <a:pt x="6584" y="6237"/>
                      <a:pt x="6597" y="5624"/>
                    </a:cubicBezTo>
                    <a:cubicBezTo>
                      <a:pt x="6627" y="4165"/>
                      <a:pt x="2980" y="1"/>
                      <a:pt x="2980" y="1"/>
                    </a:cubicBezTo>
                    <a:close/>
                  </a:path>
                </a:pathLst>
              </a:custGeom>
              <a:solidFill>
                <a:srgbClr val="FF8C7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1101;p58">
                <a:extLst>
                  <a:ext uri="{FF2B5EF4-FFF2-40B4-BE49-F238E27FC236}">
                    <a16:creationId xmlns:a16="http://schemas.microsoft.com/office/drawing/2014/main" id="{32A3008D-40CC-2911-ED26-5C3FF2B5BF3C}"/>
                  </a:ext>
                </a:extLst>
              </p:cNvPr>
              <p:cNvSpPr/>
              <p:nvPr/>
            </p:nvSpPr>
            <p:spPr>
              <a:xfrm>
                <a:off x="7291060" y="2304993"/>
                <a:ext cx="562789" cy="494234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9264" extrusionOk="0">
                    <a:moveTo>
                      <a:pt x="1777" y="1"/>
                    </a:moveTo>
                    <a:cubicBezTo>
                      <a:pt x="1720" y="1"/>
                      <a:pt x="1665" y="9"/>
                      <a:pt x="1611" y="28"/>
                    </a:cubicBezTo>
                    <a:cubicBezTo>
                      <a:pt x="973" y="241"/>
                      <a:pt x="1703" y="1335"/>
                      <a:pt x="2067" y="1821"/>
                    </a:cubicBezTo>
                    <a:cubicBezTo>
                      <a:pt x="2189" y="1973"/>
                      <a:pt x="2250" y="2064"/>
                      <a:pt x="2250" y="2064"/>
                    </a:cubicBezTo>
                    <a:cubicBezTo>
                      <a:pt x="2250" y="2064"/>
                      <a:pt x="1526" y="1069"/>
                      <a:pt x="878" y="1069"/>
                    </a:cubicBezTo>
                    <a:cubicBezTo>
                      <a:pt x="775" y="1069"/>
                      <a:pt x="674" y="1094"/>
                      <a:pt x="578" y="1152"/>
                    </a:cubicBezTo>
                    <a:cubicBezTo>
                      <a:pt x="48" y="1461"/>
                      <a:pt x="832" y="2059"/>
                      <a:pt x="1302" y="2363"/>
                    </a:cubicBezTo>
                    <a:lnTo>
                      <a:pt x="1302" y="2363"/>
                    </a:lnTo>
                    <a:cubicBezTo>
                      <a:pt x="1029" y="2210"/>
                      <a:pt x="631" y="2019"/>
                      <a:pt x="348" y="2019"/>
                    </a:cubicBezTo>
                    <a:cubicBezTo>
                      <a:pt x="151" y="2019"/>
                      <a:pt x="9" y="2110"/>
                      <a:pt x="1" y="2368"/>
                    </a:cubicBezTo>
                    <a:cubicBezTo>
                      <a:pt x="1" y="2824"/>
                      <a:pt x="3770" y="7657"/>
                      <a:pt x="5563" y="8903"/>
                    </a:cubicBezTo>
                    <a:cubicBezTo>
                      <a:pt x="5911" y="9155"/>
                      <a:pt x="6318" y="9264"/>
                      <a:pt x="6745" y="9264"/>
                    </a:cubicBezTo>
                    <a:cubicBezTo>
                      <a:pt x="8482" y="9264"/>
                      <a:pt x="10549" y="7467"/>
                      <a:pt x="10305" y="6198"/>
                    </a:cubicBezTo>
                    <a:cubicBezTo>
                      <a:pt x="10183" y="5621"/>
                      <a:pt x="9150" y="5134"/>
                      <a:pt x="9150" y="5134"/>
                    </a:cubicBezTo>
                    <a:lnTo>
                      <a:pt x="4773" y="2642"/>
                    </a:lnTo>
                    <a:cubicBezTo>
                      <a:pt x="4773" y="2642"/>
                      <a:pt x="5624" y="301"/>
                      <a:pt x="4773" y="58"/>
                    </a:cubicBezTo>
                    <a:cubicBezTo>
                      <a:pt x="4712" y="39"/>
                      <a:pt x="4654" y="31"/>
                      <a:pt x="4599" y="31"/>
                    </a:cubicBezTo>
                    <a:cubicBezTo>
                      <a:pt x="3851" y="31"/>
                      <a:pt x="3587" y="1639"/>
                      <a:pt x="3587" y="1639"/>
                    </a:cubicBezTo>
                    <a:cubicBezTo>
                      <a:pt x="3587" y="1639"/>
                      <a:pt x="2557" y="1"/>
                      <a:pt x="1777" y="1"/>
                    </a:cubicBezTo>
                    <a:close/>
                  </a:path>
                </a:pathLst>
              </a:custGeom>
              <a:solidFill>
                <a:srgbClr val="FEA3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2" name="Google Shape;2728;p81">
              <a:extLst>
                <a:ext uri="{FF2B5EF4-FFF2-40B4-BE49-F238E27FC236}">
                  <a16:creationId xmlns:a16="http://schemas.microsoft.com/office/drawing/2014/main" id="{40C2DBF7-F0A1-A4B2-CAAB-34CA4A5307EA}"/>
                </a:ext>
              </a:extLst>
            </p:cNvPr>
            <p:cNvSpPr/>
            <p:nvPr/>
          </p:nvSpPr>
          <p:spPr>
            <a:xfrm rot="21205017">
              <a:off x="922387" y="918345"/>
              <a:ext cx="1276457" cy="1140601"/>
            </a:xfrm>
            <a:custGeom>
              <a:avLst/>
              <a:gdLst/>
              <a:ahLst/>
              <a:cxnLst/>
              <a:rect l="l" t="t" r="r" b="b"/>
              <a:pathLst>
                <a:path w="9061" h="6468" extrusionOk="0">
                  <a:moveTo>
                    <a:pt x="2122" y="1"/>
                  </a:moveTo>
                  <a:cubicBezTo>
                    <a:pt x="1077" y="1"/>
                    <a:pt x="1131" y="1175"/>
                    <a:pt x="1131" y="1175"/>
                  </a:cubicBezTo>
                  <a:cubicBezTo>
                    <a:pt x="595" y="1247"/>
                    <a:pt x="0" y="2330"/>
                    <a:pt x="762" y="2687"/>
                  </a:cubicBezTo>
                  <a:cubicBezTo>
                    <a:pt x="1084" y="2840"/>
                    <a:pt x="1359" y="2884"/>
                    <a:pt x="1569" y="2884"/>
                  </a:cubicBezTo>
                  <a:cubicBezTo>
                    <a:pt x="1849" y="2884"/>
                    <a:pt x="2012" y="2807"/>
                    <a:pt x="2012" y="2806"/>
                  </a:cubicBezTo>
                  <a:lnTo>
                    <a:pt x="2012" y="2806"/>
                  </a:lnTo>
                  <a:cubicBezTo>
                    <a:pt x="1857" y="3009"/>
                    <a:pt x="1869" y="3295"/>
                    <a:pt x="2048" y="3485"/>
                  </a:cubicBezTo>
                  <a:cubicBezTo>
                    <a:pt x="2284" y="3698"/>
                    <a:pt x="2759" y="3770"/>
                    <a:pt x="3292" y="3770"/>
                  </a:cubicBezTo>
                  <a:cubicBezTo>
                    <a:pt x="4396" y="3770"/>
                    <a:pt x="5751" y="3461"/>
                    <a:pt x="5751" y="3461"/>
                  </a:cubicBezTo>
                  <a:cubicBezTo>
                    <a:pt x="5763" y="4580"/>
                    <a:pt x="6275" y="4878"/>
                    <a:pt x="6275" y="4878"/>
                  </a:cubicBezTo>
                  <a:cubicBezTo>
                    <a:pt x="6191" y="5997"/>
                    <a:pt x="6799" y="6235"/>
                    <a:pt x="6799" y="6235"/>
                  </a:cubicBezTo>
                  <a:cubicBezTo>
                    <a:pt x="6799" y="6235"/>
                    <a:pt x="6648" y="6467"/>
                    <a:pt x="6957" y="6467"/>
                  </a:cubicBezTo>
                  <a:cubicBezTo>
                    <a:pt x="7073" y="6467"/>
                    <a:pt x="7256" y="6434"/>
                    <a:pt x="7537" y="6343"/>
                  </a:cubicBezTo>
                  <a:cubicBezTo>
                    <a:pt x="8573" y="5997"/>
                    <a:pt x="8049" y="4569"/>
                    <a:pt x="8049" y="4569"/>
                  </a:cubicBezTo>
                  <a:cubicBezTo>
                    <a:pt x="9061" y="3354"/>
                    <a:pt x="7025" y="1830"/>
                    <a:pt x="7025" y="1830"/>
                  </a:cubicBezTo>
                  <a:cubicBezTo>
                    <a:pt x="6787" y="1128"/>
                    <a:pt x="6179" y="616"/>
                    <a:pt x="5441" y="485"/>
                  </a:cubicBezTo>
                  <a:cubicBezTo>
                    <a:pt x="4524" y="306"/>
                    <a:pt x="4215" y="532"/>
                    <a:pt x="2643" y="80"/>
                  </a:cubicBezTo>
                  <a:cubicBezTo>
                    <a:pt x="2445" y="25"/>
                    <a:pt x="2272" y="1"/>
                    <a:pt x="2122" y="1"/>
                  </a:cubicBez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726;p81">
              <a:extLst>
                <a:ext uri="{FF2B5EF4-FFF2-40B4-BE49-F238E27FC236}">
                  <a16:creationId xmlns:a16="http://schemas.microsoft.com/office/drawing/2014/main" id="{F090924C-DAA0-4EDB-8A74-437C649FFCF8}"/>
                </a:ext>
              </a:extLst>
            </p:cNvPr>
            <p:cNvSpPr/>
            <p:nvPr/>
          </p:nvSpPr>
          <p:spPr>
            <a:xfrm rot="21205017">
              <a:off x="519398" y="1245195"/>
              <a:ext cx="576803" cy="703082"/>
            </a:xfrm>
            <a:custGeom>
              <a:avLst/>
              <a:gdLst/>
              <a:ahLst/>
              <a:cxnLst/>
              <a:rect l="l" t="t" r="r" b="b"/>
              <a:pathLst>
                <a:path w="3061" h="4585" extrusionOk="0">
                  <a:moveTo>
                    <a:pt x="2251" y="1"/>
                  </a:moveTo>
                  <a:cubicBezTo>
                    <a:pt x="1775" y="179"/>
                    <a:pt x="1275" y="370"/>
                    <a:pt x="930" y="739"/>
                  </a:cubicBezTo>
                  <a:cubicBezTo>
                    <a:pt x="572" y="1108"/>
                    <a:pt x="441" y="1727"/>
                    <a:pt x="751" y="2132"/>
                  </a:cubicBezTo>
                  <a:lnTo>
                    <a:pt x="310" y="3025"/>
                  </a:lnTo>
                  <a:cubicBezTo>
                    <a:pt x="191" y="3239"/>
                    <a:pt x="96" y="3477"/>
                    <a:pt x="48" y="3715"/>
                  </a:cubicBezTo>
                  <a:cubicBezTo>
                    <a:pt x="1" y="3965"/>
                    <a:pt x="72" y="4215"/>
                    <a:pt x="239" y="4406"/>
                  </a:cubicBezTo>
                  <a:cubicBezTo>
                    <a:pt x="377" y="4524"/>
                    <a:pt x="548" y="4585"/>
                    <a:pt x="720" y="4585"/>
                  </a:cubicBezTo>
                  <a:cubicBezTo>
                    <a:pt x="859" y="4585"/>
                    <a:pt x="998" y="4545"/>
                    <a:pt x="1120" y="4465"/>
                  </a:cubicBezTo>
                  <a:cubicBezTo>
                    <a:pt x="1382" y="4275"/>
                    <a:pt x="1561" y="4001"/>
                    <a:pt x="1620" y="3680"/>
                  </a:cubicBezTo>
                  <a:cubicBezTo>
                    <a:pt x="1668" y="3370"/>
                    <a:pt x="1680" y="3060"/>
                    <a:pt x="1656" y="2739"/>
                  </a:cubicBezTo>
                  <a:cubicBezTo>
                    <a:pt x="2061" y="2358"/>
                    <a:pt x="2430" y="1941"/>
                    <a:pt x="2739" y="1477"/>
                  </a:cubicBezTo>
                  <a:cubicBezTo>
                    <a:pt x="2918" y="1263"/>
                    <a:pt x="3037" y="989"/>
                    <a:pt x="3061" y="703"/>
                  </a:cubicBezTo>
                  <a:cubicBezTo>
                    <a:pt x="3061" y="429"/>
                    <a:pt x="2858" y="120"/>
                    <a:pt x="2573" y="108"/>
                  </a:cubicBezTo>
                  <a:lnTo>
                    <a:pt x="2251" y="1"/>
                  </a:ln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729;p81">
              <a:extLst>
                <a:ext uri="{FF2B5EF4-FFF2-40B4-BE49-F238E27FC236}">
                  <a16:creationId xmlns:a16="http://schemas.microsoft.com/office/drawing/2014/main" id="{E12995BF-FC7C-239A-0EBA-695D23C1B622}"/>
                </a:ext>
              </a:extLst>
            </p:cNvPr>
            <p:cNvSpPr/>
            <p:nvPr/>
          </p:nvSpPr>
          <p:spPr>
            <a:xfrm rot="21205017">
              <a:off x="1344230" y="821038"/>
              <a:ext cx="155462" cy="177034"/>
            </a:xfrm>
            <a:custGeom>
              <a:avLst/>
              <a:gdLst/>
              <a:ahLst/>
              <a:cxnLst/>
              <a:rect l="l" t="t" r="r" b="b"/>
              <a:pathLst>
                <a:path w="1037" h="1325" extrusionOk="0">
                  <a:moveTo>
                    <a:pt x="682" y="1"/>
                  </a:moveTo>
                  <a:cubicBezTo>
                    <a:pt x="645" y="1"/>
                    <a:pt x="610" y="13"/>
                    <a:pt x="584" y="38"/>
                  </a:cubicBezTo>
                  <a:cubicBezTo>
                    <a:pt x="525" y="86"/>
                    <a:pt x="489" y="145"/>
                    <a:pt x="465" y="217"/>
                  </a:cubicBezTo>
                  <a:lnTo>
                    <a:pt x="1" y="1134"/>
                  </a:lnTo>
                  <a:lnTo>
                    <a:pt x="310" y="1324"/>
                  </a:lnTo>
                  <a:cubicBezTo>
                    <a:pt x="548" y="1169"/>
                    <a:pt x="763" y="991"/>
                    <a:pt x="953" y="776"/>
                  </a:cubicBezTo>
                  <a:cubicBezTo>
                    <a:pt x="1001" y="729"/>
                    <a:pt x="1036" y="645"/>
                    <a:pt x="977" y="610"/>
                  </a:cubicBezTo>
                  <a:cubicBezTo>
                    <a:pt x="962" y="599"/>
                    <a:pt x="949" y="595"/>
                    <a:pt x="936" y="595"/>
                  </a:cubicBezTo>
                  <a:cubicBezTo>
                    <a:pt x="907" y="595"/>
                    <a:pt x="879" y="617"/>
                    <a:pt x="846" y="634"/>
                  </a:cubicBezTo>
                  <a:lnTo>
                    <a:pt x="429" y="955"/>
                  </a:lnTo>
                  <a:cubicBezTo>
                    <a:pt x="596" y="753"/>
                    <a:pt x="727" y="526"/>
                    <a:pt x="810" y="288"/>
                  </a:cubicBezTo>
                  <a:cubicBezTo>
                    <a:pt x="834" y="205"/>
                    <a:pt x="858" y="86"/>
                    <a:pt x="775" y="26"/>
                  </a:cubicBezTo>
                  <a:cubicBezTo>
                    <a:pt x="747" y="10"/>
                    <a:pt x="714" y="1"/>
                    <a:pt x="682" y="1"/>
                  </a:cubicBez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1079;p58">
              <a:extLst>
                <a:ext uri="{FF2B5EF4-FFF2-40B4-BE49-F238E27FC236}">
                  <a16:creationId xmlns:a16="http://schemas.microsoft.com/office/drawing/2014/main" id="{42133890-DEA2-647B-C2D5-7981597B5DE2}"/>
                </a:ext>
              </a:extLst>
            </p:cNvPr>
            <p:cNvSpPr/>
            <p:nvPr/>
          </p:nvSpPr>
          <p:spPr>
            <a:xfrm>
              <a:off x="1496846" y="1971171"/>
              <a:ext cx="277217" cy="299128"/>
            </a:xfrm>
            <a:custGeom>
              <a:avLst/>
              <a:gdLst/>
              <a:ahLst/>
              <a:cxnLst/>
              <a:rect l="l" t="t" r="r" b="b"/>
              <a:pathLst>
                <a:path w="4105" h="3774" extrusionOk="0">
                  <a:moveTo>
                    <a:pt x="2063" y="1"/>
                  </a:moveTo>
                  <a:cubicBezTo>
                    <a:pt x="2024" y="1"/>
                    <a:pt x="1985" y="2"/>
                    <a:pt x="1946" y="4"/>
                  </a:cubicBezTo>
                  <a:cubicBezTo>
                    <a:pt x="852" y="65"/>
                    <a:pt x="1" y="946"/>
                    <a:pt x="61" y="1980"/>
                  </a:cubicBezTo>
                  <a:cubicBezTo>
                    <a:pt x="91" y="2994"/>
                    <a:pt x="999" y="3774"/>
                    <a:pt x="2067" y="3774"/>
                  </a:cubicBezTo>
                  <a:cubicBezTo>
                    <a:pt x="2088" y="3774"/>
                    <a:pt x="2108" y="3774"/>
                    <a:pt x="2128" y="3773"/>
                  </a:cubicBezTo>
                  <a:cubicBezTo>
                    <a:pt x="3253" y="3712"/>
                    <a:pt x="4104" y="2831"/>
                    <a:pt x="4043" y="1797"/>
                  </a:cubicBezTo>
                  <a:cubicBezTo>
                    <a:pt x="3985" y="800"/>
                    <a:pt x="3133" y="1"/>
                    <a:pt x="2063" y="1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284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95B67424-E570-D404-9735-6F372672304E}"/>
              </a:ext>
            </a:extLst>
          </p:cNvPr>
          <p:cNvSpPr txBox="1">
            <a:spLocks/>
          </p:cNvSpPr>
          <p:nvPr/>
        </p:nvSpPr>
        <p:spPr>
          <a:xfrm>
            <a:off x="2120539" y="3615731"/>
            <a:ext cx="8264434" cy="3137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7200" kern="0" dirty="0"/>
              <a:t>TEACHER</a:t>
            </a:r>
            <a:br>
              <a:rPr lang="en" sz="3600" kern="0" dirty="0"/>
            </a:br>
            <a:r>
              <a:rPr lang="en" sz="4400" kern="0" dirty="0">
                <a:solidFill>
                  <a:schemeClr val="tx1"/>
                </a:solidFill>
              </a:rPr>
              <a:t>Aysha Siddika Auntara</a:t>
            </a:r>
            <a:br>
              <a:rPr lang="en" sz="4400" kern="0" dirty="0">
                <a:solidFill>
                  <a:schemeClr val="tx1"/>
                </a:solidFill>
              </a:rPr>
            </a:br>
            <a:r>
              <a:rPr lang="en" sz="4000" kern="0" dirty="0">
                <a:solidFill>
                  <a:schemeClr val="tx1"/>
                </a:solidFill>
              </a:rPr>
              <a:t>Assistant Teacher</a:t>
            </a:r>
            <a:br>
              <a:rPr lang="en" sz="4400" kern="0" dirty="0">
                <a:solidFill>
                  <a:schemeClr val="tx1"/>
                </a:solidFill>
              </a:rPr>
            </a:br>
            <a:r>
              <a:rPr lang="en-US" sz="4000" kern="0" dirty="0" err="1">
                <a:solidFill>
                  <a:schemeClr val="tx1"/>
                </a:solidFill>
              </a:rPr>
              <a:t>Kolapara</a:t>
            </a:r>
            <a:r>
              <a:rPr lang="en-US" sz="4000" kern="0" dirty="0">
                <a:solidFill>
                  <a:schemeClr val="tx1"/>
                </a:solidFill>
              </a:rPr>
              <a:t> Government Primary School</a:t>
            </a:r>
            <a:br>
              <a:rPr lang="en-US" sz="4000" kern="0" dirty="0">
                <a:solidFill>
                  <a:schemeClr val="tx1"/>
                </a:solidFill>
              </a:rPr>
            </a:br>
            <a:r>
              <a:rPr lang="en-US" sz="4000" kern="0" dirty="0" err="1">
                <a:solidFill>
                  <a:schemeClr val="tx1"/>
                </a:solidFill>
              </a:rPr>
              <a:t>Sreenagar</a:t>
            </a:r>
            <a:r>
              <a:rPr lang="en-US" sz="4000" kern="0" dirty="0">
                <a:solidFill>
                  <a:schemeClr val="tx1"/>
                </a:solidFill>
              </a:rPr>
              <a:t>, </a:t>
            </a:r>
            <a:r>
              <a:rPr lang="en-US" sz="4000" kern="0" dirty="0" err="1">
                <a:solidFill>
                  <a:schemeClr val="tx1"/>
                </a:solidFill>
              </a:rPr>
              <a:t>Munshiganj</a:t>
            </a:r>
            <a:br>
              <a:rPr lang="en-US" sz="4800" kern="0" dirty="0">
                <a:solidFill>
                  <a:schemeClr val="tx1"/>
                </a:solidFill>
              </a:rPr>
            </a:br>
            <a:endParaRPr lang="en-US" kern="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1FFA51-D1E1-4C6A-967C-5DA50035A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903" y="297403"/>
            <a:ext cx="3385705" cy="3318328"/>
          </a:xfrm>
          <a:prstGeom prst="rect">
            <a:avLst/>
          </a:prstGeom>
        </p:spPr>
      </p:pic>
      <p:sp>
        <p:nvSpPr>
          <p:cNvPr id="5" name="Google Shape;323;p54">
            <a:extLst>
              <a:ext uri="{FF2B5EF4-FFF2-40B4-BE49-F238E27FC236}">
                <a16:creationId xmlns:a16="http://schemas.microsoft.com/office/drawing/2014/main" id="{67B5EC0A-F243-1951-1A54-788EAB6F2EC1}"/>
              </a:ext>
            </a:extLst>
          </p:cNvPr>
          <p:cNvSpPr/>
          <p:nvPr/>
        </p:nvSpPr>
        <p:spPr>
          <a:xfrm>
            <a:off x="10225300" y="1420767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542;p54">
            <a:extLst>
              <a:ext uri="{FF2B5EF4-FFF2-40B4-BE49-F238E27FC236}">
                <a16:creationId xmlns:a16="http://schemas.microsoft.com/office/drawing/2014/main" id="{D80E5A31-560D-214A-0E62-82C20A537841}"/>
              </a:ext>
            </a:extLst>
          </p:cNvPr>
          <p:cNvSpPr/>
          <p:nvPr/>
        </p:nvSpPr>
        <p:spPr>
          <a:xfrm>
            <a:off x="653633" y="599737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Google Shape;323;p54">
            <a:extLst>
              <a:ext uri="{FF2B5EF4-FFF2-40B4-BE49-F238E27FC236}">
                <a16:creationId xmlns:a16="http://schemas.microsoft.com/office/drawing/2014/main" id="{88C88BC0-2CA3-CC44-7272-11CE818D6D59}"/>
              </a:ext>
            </a:extLst>
          </p:cNvPr>
          <p:cNvSpPr/>
          <p:nvPr/>
        </p:nvSpPr>
        <p:spPr>
          <a:xfrm>
            <a:off x="11571500" y="925534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542;p54">
            <a:extLst>
              <a:ext uri="{FF2B5EF4-FFF2-40B4-BE49-F238E27FC236}">
                <a16:creationId xmlns:a16="http://schemas.microsoft.com/office/drawing/2014/main" id="{BC5CB0BE-B7F1-0801-0EEE-8C0C3446B2FF}"/>
              </a:ext>
            </a:extLst>
          </p:cNvPr>
          <p:cNvSpPr/>
          <p:nvPr/>
        </p:nvSpPr>
        <p:spPr>
          <a:xfrm>
            <a:off x="1999833" y="104504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323;p54">
            <a:extLst>
              <a:ext uri="{FF2B5EF4-FFF2-40B4-BE49-F238E27FC236}">
                <a16:creationId xmlns:a16="http://schemas.microsoft.com/office/drawing/2014/main" id="{98CFCE81-8AAB-896C-4DE2-A5077C60A041}"/>
              </a:ext>
            </a:extLst>
          </p:cNvPr>
          <p:cNvSpPr/>
          <p:nvPr/>
        </p:nvSpPr>
        <p:spPr>
          <a:xfrm>
            <a:off x="9383160" y="665119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542;p54">
            <a:extLst>
              <a:ext uri="{FF2B5EF4-FFF2-40B4-BE49-F238E27FC236}">
                <a16:creationId xmlns:a16="http://schemas.microsoft.com/office/drawing/2014/main" id="{2C58D34E-9518-8AA9-F239-307BC4637A3A}"/>
              </a:ext>
            </a:extLst>
          </p:cNvPr>
          <p:cNvSpPr/>
          <p:nvPr/>
        </p:nvSpPr>
        <p:spPr>
          <a:xfrm>
            <a:off x="-188507" y="-155911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418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1DF6AB-89F3-0AD8-589F-FB1589A62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488" y="5462526"/>
            <a:ext cx="11239711" cy="806800"/>
          </a:xfrm>
        </p:spPr>
        <p:txBody>
          <a:bodyPr/>
          <a:lstStyle/>
          <a:p>
            <a:r>
              <a:rPr lang="en-US" sz="5400" dirty="0">
                <a:latin typeface="Patrick Hand" panose="00000500000000000000" pitchFamily="2" charset="0"/>
              </a:rPr>
              <a:t>One pair will come to the front and act this conversation 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7E5ECB-4C71-6D81-C397-07E4C48D6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871" y="678481"/>
            <a:ext cx="7916887" cy="445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36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1" name="Google Shape;9061;p135"/>
          <p:cNvGrpSpPr/>
          <p:nvPr/>
        </p:nvGrpSpPr>
        <p:grpSpPr>
          <a:xfrm>
            <a:off x="486596" y="2807759"/>
            <a:ext cx="1721001" cy="3219192"/>
            <a:chOff x="35658225" y="12492275"/>
            <a:chExt cx="1104150" cy="2065350"/>
          </a:xfrm>
        </p:grpSpPr>
        <p:sp>
          <p:nvSpPr>
            <p:cNvPr id="9062" name="Google Shape;9062;p135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3" name="Google Shape;9063;p135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4" name="Google Shape;9064;p135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5" name="Google Shape;9065;p135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6" name="Google Shape;9066;p135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7" name="Google Shape;9067;p135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8" name="Google Shape;9068;p135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9" name="Google Shape;9069;p135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0" name="Google Shape;9070;p135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1" name="Google Shape;9071;p135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2" name="Google Shape;9072;p135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3" name="Google Shape;9073;p135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4" name="Google Shape;9074;p135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5" name="Google Shape;9075;p135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6" name="Google Shape;9076;p135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7" name="Google Shape;9077;p135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8" name="Google Shape;9078;p135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9" name="Google Shape;9079;p135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0" name="Google Shape;9080;p135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1" name="Google Shape;9081;p135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2" name="Google Shape;9082;p135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3" name="Google Shape;9083;p135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4" name="Google Shape;9084;p135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5" name="Google Shape;9085;p135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6" name="Google Shape;9086;p135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7" name="Google Shape;9087;p135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8" name="Google Shape;9088;p135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9" name="Google Shape;9089;p135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0" name="Google Shape;9090;p135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1" name="Google Shape;9091;p135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2" name="Google Shape;9092;p135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3" name="Google Shape;9093;p135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4" name="Google Shape;9094;p135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5" name="Google Shape;9095;p135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6" name="Google Shape;9096;p135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7" name="Google Shape;9097;p135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8" name="Google Shape;9098;p135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9" name="Google Shape;9099;p135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0" name="Google Shape;9100;p135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1" name="Google Shape;9101;p135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2" name="Google Shape;9102;p135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3" name="Google Shape;9103;p135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4" name="Google Shape;9104;p135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5" name="Google Shape;9105;p135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6" name="Google Shape;9106;p135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7" name="Google Shape;9107;p135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8" name="Google Shape;9108;p135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9" name="Google Shape;9109;p135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0" name="Google Shape;9110;p135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1" name="Google Shape;9111;p135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2" name="Google Shape;9112;p135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3" name="Google Shape;9113;p135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4" name="Google Shape;9114;p135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5" name="Google Shape;9115;p135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6" name="Google Shape;9116;p135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7" name="Google Shape;9117;p135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8" name="Google Shape;9118;p135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9" name="Google Shape;9119;p135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0" name="Google Shape;9120;p135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1" name="Google Shape;9121;p135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2" name="Google Shape;9122;p135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3" name="Google Shape;9123;p135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4" name="Google Shape;9124;p135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C28F16B-D2A5-1275-331C-B0E0FADFCEEE}"/>
              </a:ext>
            </a:extLst>
          </p:cNvPr>
          <p:cNvSpPr txBox="1"/>
          <p:nvPr/>
        </p:nvSpPr>
        <p:spPr>
          <a:xfrm>
            <a:off x="2053601" y="2273902"/>
            <a:ext cx="89985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" sz="8000" b="1" i="0" u="none" strike="noStrike" kern="0" cap="none" spc="0" normalizeH="0" baseline="0" noProof="0" dirty="0">
                <a:ln>
                  <a:noFill/>
                </a:ln>
                <a:solidFill>
                  <a:srgbClr val="B44141"/>
                </a:solidFill>
                <a:effectLst/>
                <a:uLnTx/>
                <a:uFillTx/>
                <a:latin typeface="Concert One"/>
                <a:sym typeface="Concert One"/>
              </a:rPr>
              <a:t>Thank you so much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88"/>
          <p:cNvSpPr txBox="1">
            <a:spLocks noGrp="1"/>
          </p:cNvSpPr>
          <p:nvPr>
            <p:ph type="title"/>
          </p:nvPr>
        </p:nvSpPr>
        <p:spPr>
          <a:xfrm>
            <a:off x="3676855" y="854985"/>
            <a:ext cx="4577034" cy="136703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dirty="0"/>
              <a:t>Lession</a:t>
            </a:r>
            <a:endParaRPr dirty="0"/>
          </a:p>
        </p:txBody>
      </p:sp>
      <p:pic>
        <p:nvPicPr>
          <p:cNvPr id="980" name="Google Shape;980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3567" y="5150910"/>
            <a:ext cx="3308267" cy="598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177071">
            <a:off x="2877193" y="1917429"/>
            <a:ext cx="844113" cy="556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83600" y="4249304"/>
            <a:ext cx="828800" cy="9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88"/>
          <p:cNvPicPr preferRelativeResize="0"/>
          <p:nvPr/>
        </p:nvPicPr>
        <p:blipFill rotWithShape="1">
          <a:blip r:embed="rId6">
            <a:alphaModFix/>
          </a:blip>
          <a:srcRect t="16970" r="8892" b="21025"/>
          <a:stretch/>
        </p:blipFill>
        <p:spPr>
          <a:xfrm rot="10800000">
            <a:off x="1336433" y="4302500"/>
            <a:ext cx="2715800" cy="108036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200E5790-E57B-2205-7800-76A7113802FE}"/>
              </a:ext>
            </a:extLst>
          </p:cNvPr>
          <p:cNvSpPr txBox="1">
            <a:spLocks/>
          </p:cNvSpPr>
          <p:nvPr/>
        </p:nvSpPr>
        <p:spPr>
          <a:xfrm>
            <a:off x="2025483" y="2867855"/>
            <a:ext cx="8264434" cy="341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ncert One"/>
              <a:buNone/>
              <a:defRPr sz="10933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3600" kern="0" dirty="0">
                <a:solidFill>
                  <a:schemeClr val="accent5">
                    <a:lumMod val="75000"/>
                  </a:schemeClr>
                </a:solidFill>
              </a:rPr>
              <a:t>Title: Making Request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Class- Five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Subject- English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Unit-11 , Activity-1.1, 1.2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Time-40 minutes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Date: /06/2026</a:t>
            </a:r>
          </a:p>
          <a:p>
            <a:br>
              <a:rPr lang="en-US" sz="4800" kern="0" dirty="0">
                <a:solidFill>
                  <a:schemeClr val="tx1"/>
                </a:solidFill>
              </a:rPr>
            </a:br>
            <a:endParaRPr lang="en-US" kern="0" dirty="0">
              <a:solidFill>
                <a:schemeClr val="tx1"/>
              </a:solidFill>
            </a:endParaRPr>
          </a:p>
        </p:txBody>
      </p:sp>
      <p:pic>
        <p:nvPicPr>
          <p:cNvPr id="9" name="Google Shape;981;p88">
            <a:extLst>
              <a:ext uri="{FF2B5EF4-FFF2-40B4-BE49-F238E27FC236}">
                <a16:creationId xmlns:a16="http://schemas.microsoft.com/office/drawing/2014/main" id="{5E6516AA-6464-6513-062F-349656177DA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227560">
            <a:off x="8568243" y="1775341"/>
            <a:ext cx="844113" cy="556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4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55"/>
          <p:cNvSpPr txBox="1">
            <a:spLocks noGrp="1"/>
          </p:cNvSpPr>
          <p:nvPr>
            <p:ph type="title"/>
          </p:nvPr>
        </p:nvSpPr>
        <p:spPr>
          <a:xfrm>
            <a:off x="-791763" y="1131989"/>
            <a:ext cx="13435284" cy="78187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7200" u="sng" dirty="0"/>
              <a:t>Learning Outcomes</a:t>
            </a:r>
            <a:br>
              <a:rPr lang="en-US" sz="5400" dirty="0">
                <a:solidFill>
                  <a:schemeClr val="accent5"/>
                </a:solidFill>
              </a:rPr>
            </a:br>
            <a:br>
              <a:rPr lang="en-US" sz="5400" dirty="0">
                <a:solidFill>
                  <a:schemeClr val="accent5"/>
                </a:solidFill>
              </a:rPr>
            </a:b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B67F81-14CF-7202-A1B9-ADDE85314BE4}"/>
              </a:ext>
            </a:extLst>
          </p:cNvPr>
          <p:cNvSpPr txBox="1"/>
          <p:nvPr/>
        </p:nvSpPr>
        <p:spPr>
          <a:xfrm>
            <a:off x="0" y="1674674"/>
            <a:ext cx="1244009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Patrick Hand"/>
                <a:sym typeface="Patrick Hand"/>
              </a:rPr>
              <a:t>Students will be able to –</a:t>
            </a:r>
            <a:b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Patrick Hand"/>
                <a:sym typeface="Patrick Hand"/>
              </a:rPr>
            </a:b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Patrick Hand"/>
                <a:sym typeface="Patrick Hand"/>
              </a:rPr>
              <a:t>4.2.1 read aloud texts with proper stress, intonation</a:t>
            </a:r>
          </a:p>
          <a:p>
            <a:r>
              <a:rPr lang="en-US" sz="5400" b="1" kern="0" dirty="0">
                <a:solidFill>
                  <a:schemeClr val="accent5">
                    <a:lumMod val="50000"/>
                  </a:schemeClr>
                </a:solidFill>
                <a:latin typeface="Patrick Hand"/>
                <a:sym typeface="Patrick Hand"/>
              </a:rPr>
              <a:t>8.1.2 recognize and use a range of words and phrases in written communication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60;p81">
            <a:extLst>
              <a:ext uri="{FF2B5EF4-FFF2-40B4-BE49-F238E27FC236}">
                <a16:creationId xmlns:a16="http://schemas.microsoft.com/office/drawing/2014/main" id="{6D8BA8CC-5869-8A2C-2F7E-3F8BA646D501}"/>
              </a:ext>
            </a:extLst>
          </p:cNvPr>
          <p:cNvGrpSpPr/>
          <p:nvPr/>
        </p:nvGrpSpPr>
        <p:grpSpPr>
          <a:xfrm flipH="1">
            <a:off x="239666" y="773068"/>
            <a:ext cx="1271664" cy="2925523"/>
            <a:chOff x="2257978" y="1575911"/>
            <a:chExt cx="1352622" cy="2997826"/>
          </a:xfrm>
        </p:grpSpPr>
        <p:sp>
          <p:nvSpPr>
            <p:cNvPr id="3" name="Google Shape;2561;p81">
              <a:extLst>
                <a:ext uri="{FF2B5EF4-FFF2-40B4-BE49-F238E27FC236}">
                  <a16:creationId xmlns:a16="http://schemas.microsoft.com/office/drawing/2014/main" id="{369204F8-68B4-6736-649D-5A4428FEFCD6}"/>
                </a:ext>
              </a:extLst>
            </p:cNvPr>
            <p:cNvSpPr/>
            <p:nvPr/>
          </p:nvSpPr>
          <p:spPr>
            <a:xfrm>
              <a:off x="2271877" y="1724844"/>
              <a:ext cx="927615" cy="940636"/>
            </a:xfrm>
            <a:custGeom>
              <a:avLst/>
              <a:gdLst/>
              <a:ahLst/>
              <a:cxnLst/>
              <a:rect l="l" t="t" r="r" b="b"/>
              <a:pathLst>
                <a:path w="12681" h="12859" extrusionOk="0">
                  <a:moveTo>
                    <a:pt x="3287" y="0"/>
                  </a:moveTo>
                  <a:cubicBezTo>
                    <a:pt x="3275" y="0"/>
                    <a:pt x="3263" y="12"/>
                    <a:pt x="3239" y="12"/>
                  </a:cubicBezTo>
                  <a:cubicBezTo>
                    <a:pt x="3013" y="119"/>
                    <a:pt x="2810" y="238"/>
                    <a:pt x="2620" y="393"/>
                  </a:cubicBezTo>
                  <a:cubicBezTo>
                    <a:pt x="2441" y="536"/>
                    <a:pt x="2298" y="703"/>
                    <a:pt x="2168" y="881"/>
                  </a:cubicBezTo>
                  <a:cubicBezTo>
                    <a:pt x="1929" y="1227"/>
                    <a:pt x="1763" y="1631"/>
                    <a:pt x="1679" y="2048"/>
                  </a:cubicBezTo>
                  <a:cubicBezTo>
                    <a:pt x="1584" y="2489"/>
                    <a:pt x="1536" y="2929"/>
                    <a:pt x="1513" y="3382"/>
                  </a:cubicBezTo>
                  <a:cubicBezTo>
                    <a:pt x="1501" y="3489"/>
                    <a:pt x="1501" y="3584"/>
                    <a:pt x="1489" y="3691"/>
                  </a:cubicBezTo>
                  <a:lnTo>
                    <a:pt x="1489" y="3703"/>
                  </a:lnTo>
                  <a:lnTo>
                    <a:pt x="1489" y="3786"/>
                  </a:lnTo>
                  <a:cubicBezTo>
                    <a:pt x="1489" y="3870"/>
                    <a:pt x="1477" y="3965"/>
                    <a:pt x="1477" y="4048"/>
                  </a:cubicBezTo>
                  <a:cubicBezTo>
                    <a:pt x="1465" y="4251"/>
                    <a:pt x="1441" y="4477"/>
                    <a:pt x="1417" y="4703"/>
                  </a:cubicBezTo>
                  <a:cubicBezTo>
                    <a:pt x="1417" y="4763"/>
                    <a:pt x="1406" y="4810"/>
                    <a:pt x="1394" y="4870"/>
                  </a:cubicBezTo>
                  <a:lnTo>
                    <a:pt x="1394" y="4882"/>
                  </a:lnTo>
                  <a:cubicBezTo>
                    <a:pt x="1310" y="5239"/>
                    <a:pt x="1191" y="5584"/>
                    <a:pt x="1025" y="5918"/>
                  </a:cubicBezTo>
                  <a:lnTo>
                    <a:pt x="1048" y="5894"/>
                  </a:lnTo>
                  <a:lnTo>
                    <a:pt x="1048" y="5894"/>
                  </a:lnTo>
                  <a:cubicBezTo>
                    <a:pt x="953" y="6072"/>
                    <a:pt x="846" y="6263"/>
                    <a:pt x="751" y="6430"/>
                  </a:cubicBezTo>
                  <a:lnTo>
                    <a:pt x="727" y="6489"/>
                  </a:lnTo>
                  <a:lnTo>
                    <a:pt x="715" y="6501"/>
                  </a:lnTo>
                  <a:cubicBezTo>
                    <a:pt x="620" y="6680"/>
                    <a:pt x="524" y="6846"/>
                    <a:pt x="429" y="7025"/>
                  </a:cubicBezTo>
                  <a:cubicBezTo>
                    <a:pt x="334" y="7215"/>
                    <a:pt x="251" y="7406"/>
                    <a:pt x="179" y="7608"/>
                  </a:cubicBezTo>
                  <a:cubicBezTo>
                    <a:pt x="108" y="7811"/>
                    <a:pt x="60" y="8013"/>
                    <a:pt x="24" y="8227"/>
                  </a:cubicBezTo>
                  <a:cubicBezTo>
                    <a:pt x="1" y="8454"/>
                    <a:pt x="12" y="8680"/>
                    <a:pt x="48" y="8894"/>
                  </a:cubicBezTo>
                  <a:cubicBezTo>
                    <a:pt x="96" y="9156"/>
                    <a:pt x="167" y="9406"/>
                    <a:pt x="286" y="9644"/>
                  </a:cubicBezTo>
                  <a:cubicBezTo>
                    <a:pt x="465" y="10049"/>
                    <a:pt x="810" y="10585"/>
                    <a:pt x="1370" y="10787"/>
                  </a:cubicBezTo>
                  <a:cubicBezTo>
                    <a:pt x="1417" y="10811"/>
                    <a:pt x="1465" y="10823"/>
                    <a:pt x="1513" y="10835"/>
                  </a:cubicBezTo>
                  <a:lnTo>
                    <a:pt x="1548" y="10835"/>
                  </a:lnTo>
                  <a:cubicBezTo>
                    <a:pt x="1763" y="11204"/>
                    <a:pt x="2037" y="11525"/>
                    <a:pt x="2358" y="11787"/>
                  </a:cubicBezTo>
                  <a:cubicBezTo>
                    <a:pt x="2525" y="11918"/>
                    <a:pt x="2715" y="12049"/>
                    <a:pt x="2906" y="12156"/>
                  </a:cubicBezTo>
                  <a:cubicBezTo>
                    <a:pt x="3096" y="12264"/>
                    <a:pt x="3299" y="12359"/>
                    <a:pt x="3513" y="12442"/>
                  </a:cubicBezTo>
                  <a:cubicBezTo>
                    <a:pt x="3930" y="12597"/>
                    <a:pt x="4358" y="12704"/>
                    <a:pt x="4799" y="12764"/>
                  </a:cubicBezTo>
                  <a:cubicBezTo>
                    <a:pt x="5073" y="12799"/>
                    <a:pt x="5346" y="12811"/>
                    <a:pt x="5620" y="12811"/>
                  </a:cubicBezTo>
                  <a:cubicBezTo>
                    <a:pt x="5787" y="12811"/>
                    <a:pt x="5954" y="12811"/>
                    <a:pt x="6120" y="12799"/>
                  </a:cubicBezTo>
                  <a:lnTo>
                    <a:pt x="6263" y="12799"/>
                  </a:lnTo>
                  <a:cubicBezTo>
                    <a:pt x="6561" y="12823"/>
                    <a:pt x="6859" y="12835"/>
                    <a:pt x="7168" y="12847"/>
                  </a:cubicBezTo>
                  <a:cubicBezTo>
                    <a:pt x="7371" y="12847"/>
                    <a:pt x="7561" y="12859"/>
                    <a:pt x="7740" y="12859"/>
                  </a:cubicBezTo>
                  <a:cubicBezTo>
                    <a:pt x="8240" y="12859"/>
                    <a:pt x="8752" y="12835"/>
                    <a:pt x="9240" y="12788"/>
                  </a:cubicBezTo>
                  <a:cubicBezTo>
                    <a:pt x="9597" y="12752"/>
                    <a:pt x="9954" y="12692"/>
                    <a:pt x="10299" y="12609"/>
                  </a:cubicBezTo>
                  <a:cubicBezTo>
                    <a:pt x="10609" y="12549"/>
                    <a:pt x="10931" y="12454"/>
                    <a:pt x="11228" y="12335"/>
                  </a:cubicBezTo>
                  <a:cubicBezTo>
                    <a:pt x="11859" y="12073"/>
                    <a:pt x="12288" y="11728"/>
                    <a:pt x="12514" y="11287"/>
                  </a:cubicBezTo>
                  <a:cubicBezTo>
                    <a:pt x="12574" y="11168"/>
                    <a:pt x="12621" y="11049"/>
                    <a:pt x="12645" y="10918"/>
                  </a:cubicBezTo>
                  <a:cubicBezTo>
                    <a:pt x="12669" y="10847"/>
                    <a:pt x="12681" y="10787"/>
                    <a:pt x="12681" y="10716"/>
                  </a:cubicBezTo>
                  <a:cubicBezTo>
                    <a:pt x="12681" y="10668"/>
                    <a:pt x="12681" y="10609"/>
                    <a:pt x="12681" y="10561"/>
                  </a:cubicBezTo>
                  <a:cubicBezTo>
                    <a:pt x="12681" y="10382"/>
                    <a:pt x="12621" y="10228"/>
                    <a:pt x="12514" y="10085"/>
                  </a:cubicBezTo>
                  <a:cubicBezTo>
                    <a:pt x="12407" y="9942"/>
                    <a:pt x="12264" y="9835"/>
                    <a:pt x="12097" y="9751"/>
                  </a:cubicBezTo>
                  <a:cubicBezTo>
                    <a:pt x="11907" y="9656"/>
                    <a:pt x="11704" y="9585"/>
                    <a:pt x="11490" y="9549"/>
                  </a:cubicBezTo>
                  <a:cubicBezTo>
                    <a:pt x="11240" y="9501"/>
                    <a:pt x="10978" y="9466"/>
                    <a:pt x="10728" y="9442"/>
                  </a:cubicBezTo>
                  <a:cubicBezTo>
                    <a:pt x="10514" y="9430"/>
                    <a:pt x="10311" y="9430"/>
                    <a:pt x="10085" y="9430"/>
                  </a:cubicBezTo>
                  <a:lnTo>
                    <a:pt x="9847" y="9430"/>
                  </a:lnTo>
                  <a:cubicBezTo>
                    <a:pt x="9514" y="9430"/>
                    <a:pt x="9180" y="9454"/>
                    <a:pt x="8823" y="9478"/>
                  </a:cubicBezTo>
                  <a:cubicBezTo>
                    <a:pt x="8752" y="8763"/>
                    <a:pt x="8621" y="8049"/>
                    <a:pt x="8442" y="7358"/>
                  </a:cubicBezTo>
                  <a:cubicBezTo>
                    <a:pt x="8371" y="7096"/>
                    <a:pt x="8287" y="6834"/>
                    <a:pt x="8180" y="6513"/>
                  </a:cubicBezTo>
                  <a:cubicBezTo>
                    <a:pt x="8085" y="6251"/>
                    <a:pt x="7990" y="5977"/>
                    <a:pt x="7883" y="5703"/>
                  </a:cubicBezTo>
                  <a:cubicBezTo>
                    <a:pt x="7668" y="5168"/>
                    <a:pt x="7406" y="4632"/>
                    <a:pt x="7132" y="4120"/>
                  </a:cubicBezTo>
                  <a:cubicBezTo>
                    <a:pt x="6847" y="3620"/>
                    <a:pt x="6513" y="3132"/>
                    <a:pt x="6144" y="2679"/>
                  </a:cubicBezTo>
                  <a:cubicBezTo>
                    <a:pt x="5966" y="2465"/>
                    <a:pt x="5763" y="2262"/>
                    <a:pt x="5561" y="2060"/>
                  </a:cubicBezTo>
                  <a:cubicBezTo>
                    <a:pt x="5382" y="1881"/>
                    <a:pt x="5192" y="1727"/>
                    <a:pt x="4989" y="1572"/>
                  </a:cubicBezTo>
                  <a:cubicBezTo>
                    <a:pt x="4823" y="1465"/>
                    <a:pt x="4656" y="1358"/>
                    <a:pt x="4477" y="1262"/>
                  </a:cubicBezTo>
                  <a:cubicBezTo>
                    <a:pt x="4287" y="1167"/>
                    <a:pt x="4096" y="1084"/>
                    <a:pt x="3882" y="1012"/>
                  </a:cubicBezTo>
                  <a:cubicBezTo>
                    <a:pt x="3680" y="941"/>
                    <a:pt x="3465" y="893"/>
                    <a:pt x="3251" y="869"/>
                  </a:cubicBezTo>
                  <a:lnTo>
                    <a:pt x="3108" y="869"/>
                  </a:lnTo>
                  <a:cubicBezTo>
                    <a:pt x="3060" y="869"/>
                    <a:pt x="3001" y="869"/>
                    <a:pt x="2930" y="881"/>
                  </a:cubicBezTo>
                  <a:cubicBezTo>
                    <a:pt x="2822" y="893"/>
                    <a:pt x="2727" y="917"/>
                    <a:pt x="2632" y="941"/>
                  </a:cubicBezTo>
                  <a:cubicBezTo>
                    <a:pt x="2441" y="1012"/>
                    <a:pt x="2287" y="1131"/>
                    <a:pt x="2156" y="1274"/>
                  </a:cubicBezTo>
                  <a:cubicBezTo>
                    <a:pt x="2251" y="1131"/>
                    <a:pt x="2346" y="977"/>
                    <a:pt x="2453" y="846"/>
                  </a:cubicBezTo>
                  <a:cubicBezTo>
                    <a:pt x="2584" y="703"/>
                    <a:pt x="2739" y="560"/>
                    <a:pt x="2906" y="453"/>
                  </a:cubicBezTo>
                  <a:cubicBezTo>
                    <a:pt x="3049" y="357"/>
                    <a:pt x="3191" y="274"/>
                    <a:pt x="3346" y="203"/>
                  </a:cubicBezTo>
                  <a:cubicBezTo>
                    <a:pt x="3370" y="203"/>
                    <a:pt x="3394" y="179"/>
                    <a:pt x="3406" y="155"/>
                  </a:cubicBezTo>
                  <a:cubicBezTo>
                    <a:pt x="3406" y="131"/>
                    <a:pt x="3406" y="95"/>
                    <a:pt x="3406" y="72"/>
                  </a:cubicBezTo>
                  <a:cubicBezTo>
                    <a:pt x="3382" y="36"/>
                    <a:pt x="3346" y="12"/>
                    <a:pt x="3311" y="12"/>
                  </a:cubicBezTo>
                  <a:lnTo>
                    <a:pt x="3287" y="0"/>
                  </a:ln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562;p81">
              <a:extLst>
                <a:ext uri="{FF2B5EF4-FFF2-40B4-BE49-F238E27FC236}">
                  <a16:creationId xmlns:a16="http://schemas.microsoft.com/office/drawing/2014/main" id="{2734C5E6-4248-C138-F17B-24AAB79EEE3D}"/>
                </a:ext>
              </a:extLst>
            </p:cNvPr>
            <p:cNvSpPr/>
            <p:nvPr/>
          </p:nvSpPr>
          <p:spPr>
            <a:xfrm>
              <a:off x="3056635" y="2415451"/>
              <a:ext cx="144618" cy="177754"/>
            </a:xfrm>
            <a:custGeom>
              <a:avLst/>
              <a:gdLst/>
              <a:ahLst/>
              <a:cxnLst/>
              <a:rect l="l" t="t" r="r" b="b"/>
              <a:pathLst>
                <a:path w="1977" h="2430" extrusionOk="0">
                  <a:moveTo>
                    <a:pt x="0" y="1"/>
                  </a:moveTo>
                  <a:lnTo>
                    <a:pt x="0" y="1"/>
                  </a:lnTo>
                  <a:cubicBezTo>
                    <a:pt x="36" y="60"/>
                    <a:pt x="83" y="108"/>
                    <a:pt x="119" y="156"/>
                  </a:cubicBezTo>
                  <a:cubicBezTo>
                    <a:pt x="322" y="418"/>
                    <a:pt x="500" y="691"/>
                    <a:pt x="667" y="977"/>
                  </a:cubicBezTo>
                  <a:cubicBezTo>
                    <a:pt x="834" y="1263"/>
                    <a:pt x="976" y="1561"/>
                    <a:pt x="1107" y="1870"/>
                  </a:cubicBezTo>
                  <a:cubicBezTo>
                    <a:pt x="1179" y="2025"/>
                    <a:pt x="1238" y="2180"/>
                    <a:pt x="1298" y="2346"/>
                  </a:cubicBezTo>
                  <a:cubicBezTo>
                    <a:pt x="1310" y="2370"/>
                    <a:pt x="1310" y="2394"/>
                    <a:pt x="1322" y="2430"/>
                  </a:cubicBezTo>
                  <a:cubicBezTo>
                    <a:pt x="1512" y="2263"/>
                    <a:pt x="1679" y="2073"/>
                    <a:pt x="1798" y="1858"/>
                  </a:cubicBezTo>
                  <a:cubicBezTo>
                    <a:pt x="1857" y="1727"/>
                    <a:pt x="1905" y="1608"/>
                    <a:pt x="1929" y="1477"/>
                  </a:cubicBezTo>
                  <a:cubicBezTo>
                    <a:pt x="1953" y="1406"/>
                    <a:pt x="1953" y="1346"/>
                    <a:pt x="1965" y="1275"/>
                  </a:cubicBezTo>
                  <a:cubicBezTo>
                    <a:pt x="1977" y="1215"/>
                    <a:pt x="1977" y="1180"/>
                    <a:pt x="1965" y="1120"/>
                  </a:cubicBezTo>
                  <a:cubicBezTo>
                    <a:pt x="1953" y="941"/>
                    <a:pt x="1905" y="787"/>
                    <a:pt x="1798" y="644"/>
                  </a:cubicBezTo>
                  <a:cubicBezTo>
                    <a:pt x="1691" y="501"/>
                    <a:pt x="1548" y="394"/>
                    <a:pt x="1381" y="310"/>
                  </a:cubicBezTo>
                  <a:cubicBezTo>
                    <a:pt x="1191" y="215"/>
                    <a:pt x="988" y="144"/>
                    <a:pt x="774" y="108"/>
                  </a:cubicBezTo>
                  <a:cubicBezTo>
                    <a:pt x="524" y="60"/>
                    <a:pt x="262" y="25"/>
                    <a:pt x="0" y="1"/>
                  </a:cubicBezTo>
                  <a:close/>
                </a:path>
              </a:pathLst>
            </a:custGeom>
            <a:solidFill>
              <a:srgbClr val="2D0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563;p81">
              <a:extLst>
                <a:ext uri="{FF2B5EF4-FFF2-40B4-BE49-F238E27FC236}">
                  <a16:creationId xmlns:a16="http://schemas.microsoft.com/office/drawing/2014/main" id="{A811DBB0-5BD6-423E-72D5-FE909AF47C3E}"/>
                </a:ext>
              </a:extLst>
            </p:cNvPr>
            <p:cNvSpPr/>
            <p:nvPr/>
          </p:nvSpPr>
          <p:spPr>
            <a:xfrm>
              <a:off x="2355487" y="1924250"/>
              <a:ext cx="795214" cy="742107"/>
            </a:xfrm>
            <a:custGeom>
              <a:avLst/>
              <a:gdLst/>
              <a:ahLst/>
              <a:cxnLst/>
              <a:rect l="l" t="t" r="r" b="b"/>
              <a:pathLst>
                <a:path w="10871" h="10145" extrusionOk="0">
                  <a:moveTo>
                    <a:pt x="1846" y="1"/>
                  </a:moveTo>
                  <a:cubicBezTo>
                    <a:pt x="1810" y="13"/>
                    <a:pt x="1787" y="13"/>
                    <a:pt x="1763" y="25"/>
                  </a:cubicBezTo>
                  <a:cubicBezTo>
                    <a:pt x="1727" y="25"/>
                    <a:pt x="1703" y="36"/>
                    <a:pt x="1679" y="48"/>
                  </a:cubicBezTo>
                  <a:cubicBezTo>
                    <a:pt x="1644" y="60"/>
                    <a:pt x="1608" y="84"/>
                    <a:pt x="1584" y="96"/>
                  </a:cubicBezTo>
                  <a:cubicBezTo>
                    <a:pt x="1560" y="108"/>
                    <a:pt x="1536" y="132"/>
                    <a:pt x="1513" y="144"/>
                  </a:cubicBezTo>
                  <a:cubicBezTo>
                    <a:pt x="1489" y="167"/>
                    <a:pt x="1453" y="191"/>
                    <a:pt x="1429" y="215"/>
                  </a:cubicBezTo>
                  <a:cubicBezTo>
                    <a:pt x="1406" y="239"/>
                    <a:pt x="1382" y="275"/>
                    <a:pt x="1358" y="298"/>
                  </a:cubicBezTo>
                  <a:cubicBezTo>
                    <a:pt x="1322" y="346"/>
                    <a:pt x="1298" y="382"/>
                    <a:pt x="1275" y="429"/>
                  </a:cubicBezTo>
                  <a:cubicBezTo>
                    <a:pt x="1251" y="477"/>
                    <a:pt x="1227" y="525"/>
                    <a:pt x="1203" y="584"/>
                  </a:cubicBezTo>
                  <a:cubicBezTo>
                    <a:pt x="1132" y="775"/>
                    <a:pt x="1084" y="977"/>
                    <a:pt x="1060" y="1191"/>
                  </a:cubicBezTo>
                  <a:cubicBezTo>
                    <a:pt x="1036" y="1358"/>
                    <a:pt x="1025" y="1537"/>
                    <a:pt x="1013" y="1763"/>
                  </a:cubicBezTo>
                  <a:cubicBezTo>
                    <a:pt x="1013" y="1846"/>
                    <a:pt x="1013" y="1918"/>
                    <a:pt x="1001" y="2001"/>
                  </a:cubicBezTo>
                  <a:lnTo>
                    <a:pt x="1001" y="2061"/>
                  </a:lnTo>
                  <a:lnTo>
                    <a:pt x="1001" y="2287"/>
                  </a:lnTo>
                  <a:cubicBezTo>
                    <a:pt x="1001" y="2358"/>
                    <a:pt x="1001" y="2465"/>
                    <a:pt x="989" y="2549"/>
                  </a:cubicBezTo>
                  <a:cubicBezTo>
                    <a:pt x="977" y="2703"/>
                    <a:pt x="953" y="2870"/>
                    <a:pt x="929" y="3025"/>
                  </a:cubicBezTo>
                  <a:cubicBezTo>
                    <a:pt x="894" y="3180"/>
                    <a:pt x="858" y="3346"/>
                    <a:pt x="822" y="3513"/>
                  </a:cubicBezTo>
                  <a:cubicBezTo>
                    <a:pt x="774" y="3668"/>
                    <a:pt x="727" y="3823"/>
                    <a:pt x="679" y="3977"/>
                  </a:cubicBezTo>
                  <a:cubicBezTo>
                    <a:pt x="572" y="4275"/>
                    <a:pt x="453" y="4573"/>
                    <a:pt x="334" y="4882"/>
                  </a:cubicBezTo>
                  <a:lnTo>
                    <a:pt x="239" y="5132"/>
                  </a:lnTo>
                  <a:lnTo>
                    <a:pt x="215" y="5180"/>
                  </a:lnTo>
                  <a:cubicBezTo>
                    <a:pt x="191" y="5239"/>
                    <a:pt x="167" y="5299"/>
                    <a:pt x="143" y="5359"/>
                  </a:cubicBezTo>
                  <a:cubicBezTo>
                    <a:pt x="108" y="5442"/>
                    <a:pt x="84" y="5525"/>
                    <a:pt x="60" y="5620"/>
                  </a:cubicBezTo>
                  <a:cubicBezTo>
                    <a:pt x="48" y="5692"/>
                    <a:pt x="24" y="5775"/>
                    <a:pt x="12" y="5859"/>
                  </a:cubicBezTo>
                  <a:cubicBezTo>
                    <a:pt x="12" y="5930"/>
                    <a:pt x="1" y="5990"/>
                    <a:pt x="1" y="6061"/>
                  </a:cubicBezTo>
                  <a:lnTo>
                    <a:pt x="1" y="6156"/>
                  </a:lnTo>
                  <a:cubicBezTo>
                    <a:pt x="1" y="6192"/>
                    <a:pt x="12" y="6228"/>
                    <a:pt x="12" y="6263"/>
                  </a:cubicBezTo>
                  <a:cubicBezTo>
                    <a:pt x="24" y="6371"/>
                    <a:pt x="48" y="6466"/>
                    <a:pt x="96" y="6561"/>
                  </a:cubicBezTo>
                  <a:cubicBezTo>
                    <a:pt x="108" y="6585"/>
                    <a:pt x="120" y="6621"/>
                    <a:pt x="132" y="6644"/>
                  </a:cubicBezTo>
                  <a:cubicBezTo>
                    <a:pt x="143" y="6668"/>
                    <a:pt x="155" y="6692"/>
                    <a:pt x="179" y="6716"/>
                  </a:cubicBezTo>
                  <a:cubicBezTo>
                    <a:pt x="191" y="6740"/>
                    <a:pt x="215" y="6752"/>
                    <a:pt x="239" y="6775"/>
                  </a:cubicBezTo>
                  <a:cubicBezTo>
                    <a:pt x="251" y="6799"/>
                    <a:pt x="274" y="6811"/>
                    <a:pt x="298" y="6835"/>
                  </a:cubicBezTo>
                  <a:cubicBezTo>
                    <a:pt x="346" y="6871"/>
                    <a:pt x="393" y="6894"/>
                    <a:pt x="441" y="6930"/>
                  </a:cubicBezTo>
                  <a:lnTo>
                    <a:pt x="513" y="6966"/>
                  </a:lnTo>
                  <a:lnTo>
                    <a:pt x="608" y="7014"/>
                  </a:lnTo>
                  <a:cubicBezTo>
                    <a:pt x="667" y="7037"/>
                    <a:pt x="715" y="7073"/>
                    <a:pt x="763" y="7109"/>
                  </a:cubicBezTo>
                  <a:cubicBezTo>
                    <a:pt x="786" y="7133"/>
                    <a:pt x="810" y="7156"/>
                    <a:pt x="834" y="7180"/>
                  </a:cubicBezTo>
                  <a:cubicBezTo>
                    <a:pt x="846" y="7192"/>
                    <a:pt x="870" y="7216"/>
                    <a:pt x="882" y="7240"/>
                  </a:cubicBezTo>
                  <a:cubicBezTo>
                    <a:pt x="917" y="7287"/>
                    <a:pt x="953" y="7347"/>
                    <a:pt x="965" y="7406"/>
                  </a:cubicBezTo>
                  <a:cubicBezTo>
                    <a:pt x="977" y="7466"/>
                    <a:pt x="989" y="7537"/>
                    <a:pt x="1001" y="7597"/>
                  </a:cubicBezTo>
                  <a:cubicBezTo>
                    <a:pt x="1001" y="7668"/>
                    <a:pt x="1013" y="7752"/>
                    <a:pt x="1013" y="7811"/>
                  </a:cubicBezTo>
                  <a:cubicBezTo>
                    <a:pt x="1025" y="7883"/>
                    <a:pt x="1036" y="7990"/>
                    <a:pt x="1036" y="8085"/>
                  </a:cubicBezTo>
                  <a:cubicBezTo>
                    <a:pt x="1048" y="8145"/>
                    <a:pt x="1060" y="8204"/>
                    <a:pt x="1072" y="8264"/>
                  </a:cubicBezTo>
                  <a:cubicBezTo>
                    <a:pt x="1084" y="8299"/>
                    <a:pt x="1096" y="8335"/>
                    <a:pt x="1108" y="8359"/>
                  </a:cubicBezTo>
                  <a:lnTo>
                    <a:pt x="1144" y="8442"/>
                  </a:lnTo>
                  <a:cubicBezTo>
                    <a:pt x="1191" y="8585"/>
                    <a:pt x="1263" y="8716"/>
                    <a:pt x="1334" y="8847"/>
                  </a:cubicBezTo>
                  <a:cubicBezTo>
                    <a:pt x="1406" y="8954"/>
                    <a:pt x="1477" y="9073"/>
                    <a:pt x="1560" y="9180"/>
                  </a:cubicBezTo>
                  <a:cubicBezTo>
                    <a:pt x="1632" y="9276"/>
                    <a:pt x="1703" y="9359"/>
                    <a:pt x="1798" y="9442"/>
                  </a:cubicBezTo>
                  <a:lnTo>
                    <a:pt x="1810" y="9454"/>
                  </a:lnTo>
                  <a:cubicBezTo>
                    <a:pt x="1989" y="9561"/>
                    <a:pt x="2179" y="9645"/>
                    <a:pt x="2382" y="9716"/>
                  </a:cubicBezTo>
                  <a:cubicBezTo>
                    <a:pt x="2787" y="9883"/>
                    <a:pt x="3227" y="9990"/>
                    <a:pt x="3668" y="10038"/>
                  </a:cubicBezTo>
                  <a:cubicBezTo>
                    <a:pt x="3942" y="10073"/>
                    <a:pt x="4215" y="10097"/>
                    <a:pt x="4489" y="10097"/>
                  </a:cubicBezTo>
                  <a:cubicBezTo>
                    <a:pt x="4632" y="10097"/>
                    <a:pt x="4799" y="10085"/>
                    <a:pt x="4989" y="10073"/>
                  </a:cubicBezTo>
                  <a:lnTo>
                    <a:pt x="5132" y="10073"/>
                  </a:lnTo>
                  <a:cubicBezTo>
                    <a:pt x="5430" y="10097"/>
                    <a:pt x="5727" y="10121"/>
                    <a:pt x="6037" y="10133"/>
                  </a:cubicBezTo>
                  <a:cubicBezTo>
                    <a:pt x="6263" y="10133"/>
                    <a:pt x="6442" y="10145"/>
                    <a:pt x="6609" y="10145"/>
                  </a:cubicBezTo>
                  <a:cubicBezTo>
                    <a:pt x="7109" y="10145"/>
                    <a:pt x="7609" y="10121"/>
                    <a:pt x="8109" y="10062"/>
                  </a:cubicBezTo>
                  <a:cubicBezTo>
                    <a:pt x="8466" y="10026"/>
                    <a:pt x="8811" y="9966"/>
                    <a:pt x="9156" y="9895"/>
                  </a:cubicBezTo>
                  <a:cubicBezTo>
                    <a:pt x="9478" y="9823"/>
                    <a:pt x="9788" y="9728"/>
                    <a:pt x="10097" y="9609"/>
                  </a:cubicBezTo>
                  <a:cubicBezTo>
                    <a:pt x="10371" y="9502"/>
                    <a:pt x="10633" y="9347"/>
                    <a:pt x="10871" y="9169"/>
                  </a:cubicBezTo>
                  <a:lnTo>
                    <a:pt x="10859" y="9121"/>
                  </a:lnTo>
                  <a:lnTo>
                    <a:pt x="10835" y="9061"/>
                  </a:lnTo>
                  <a:cubicBezTo>
                    <a:pt x="10776" y="8907"/>
                    <a:pt x="10716" y="8752"/>
                    <a:pt x="10645" y="8597"/>
                  </a:cubicBezTo>
                  <a:cubicBezTo>
                    <a:pt x="10407" y="8014"/>
                    <a:pt x="10097" y="7454"/>
                    <a:pt x="9716" y="6942"/>
                  </a:cubicBezTo>
                  <a:cubicBezTo>
                    <a:pt x="9645" y="6871"/>
                    <a:pt x="9585" y="6787"/>
                    <a:pt x="9514" y="6716"/>
                  </a:cubicBezTo>
                  <a:cubicBezTo>
                    <a:pt x="9323" y="6704"/>
                    <a:pt x="9145" y="6692"/>
                    <a:pt x="8966" y="6692"/>
                  </a:cubicBezTo>
                  <a:lnTo>
                    <a:pt x="8716" y="6692"/>
                  </a:lnTo>
                  <a:cubicBezTo>
                    <a:pt x="8383" y="6704"/>
                    <a:pt x="8049" y="6716"/>
                    <a:pt x="7704" y="6752"/>
                  </a:cubicBezTo>
                  <a:cubicBezTo>
                    <a:pt x="7632" y="6168"/>
                    <a:pt x="7537" y="5644"/>
                    <a:pt x="7430" y="5168"/>
                  </a:cubicBezTo>
                  <a:cubicBezTo>
                    <a:pt x="7299" y="5097"/>
                    <a:pt x="7192" y="5025"/>
                    <a:pt x="7073" y="4954"/>
                  </a:cubicBezTo>
                  <a:cubicBezTo>
                    <a:pt x="6966" y="4870"/>
                    <a:pt x="6811" y="4775"/>
                    <a:pt x="6680" y="4680"/>
                  </a:cubicBezTo>
                  <a:cubicBezTo>
                    <a:pt x="6168" y="4323"/>
                    <a:pt x="5692" y="3930"/>
                    <a:pt x="5239" y="3501"/>
                  </a:cubicBezTo>
                  <a:cubicBezTo>
                    <a:pt x="5013" y="3299"/>
                    <a:pt x="4799" y="3073"/>
                    <a:pt x="4608" y="2858"/>
                  </a:cubicBezTo>
                  <a:cubicBezTo>
                    <a:pt x="4406" y="2632"/>
                    <a:pt x="4203" y="2382"/>
                    <a:pt x="4025" y="2144"/>
                  </a:cubicBezTo>
                  <a:cubicBezTo>
                    <a:pt x="3822" y="1882"/>
                    <a:pt x="3644" y="1644"/>
                    <a:pt x="3489" y="1406"/>
                  </a:cubicBezTo>
                  <a:lnTo>
                    <a:pt x="3430" y="1299"/>
                  </a:lnTo>
                  <a:cubicBezTo>
                    <a:pt x="3299" y="1084"/>
                    <a:pt x="3156" y="882"/>
                    <a:pt x="3001" y="679"/>
                  </a:cubicBezTo>
                  <a:cubicBezTo>
                    <a:pt x="2882" y="513"/>
                    <a:pt x="2739" y="358"/>
                    <a:pt x="2584" y="227"/>
                  </a:cubicBezTo>
                  <a:cubicBezTo>
                    <a:pt x="2537" y="203"/>
                    <a:pt x="2489" y="167"/>
                    <a:pt x="2441" y="144"/>
                  </a:cubicBezTo>
                  <a:cubicBezTo>
                    <a:pt x="2394" y="108"/>
                    <a:pt x="2346" y="84"/>
                    <a:pt x="2298" y="72"/>
                  </a:cubicBezTo>
                  <a:cubicBezTo>
                    <a:pt x="2251" y="48"/>
                    <a:pt x="2215" y="36"/>
                    <a:pt x="2168" y="25"/>
                  </a:cubicBezTo>
                  <a:cubicBezTo>
                    <a:pt x="2120" y="13"/>
                    <a:pt x="2084" y="1"/>
                    <a:pt x="2048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564;p81">
              <a:extLst>
                <a:ext uri="{FF2B5EF4-FFF2-40B4-BE49-F238E27FC236}">
                  <a16:creationId xmlns:a16="http://schemas.microsoft.com/office/drawing/2014/main" id="{46E2B8BE-7A8E-A912-C6DE-29779843F6CA}"/>
                </a:ext>
              </a:extLst>
            </p:cNvPr>
            <p:cNvSpPr/>
            <p:nvPr/>
          </p:nvSpPr>
          <p:spPr>
            <a:xfrm>
              <a:off x="2740478" y="2649750"/>
              <a:ext cx="796969" cy="873850"/>
            </a:xfrm>
            <a:custGeom>
              <a:avLst/>
              <a:gdLst/>
              <a:ahLst/>
              <a:cxnLst/>
              <a:rect l="l" t="t" r="r" b="b"/>
              <a:pathLst>
                <a:path w="10895" h="11946" extrusionOk="0">
                  <a:moveTo>
                    <a:pt x="4179" y="1"/>
                  </a:moveTo>
                  <a:cubicBezTo>
                    <a:pt x="3929" y="1"/>
                    <a:pt x="3691" y="13"/>
                    <a:pt x="3453" y="48"/>
                  </a:cubicBezTo>
                  <a:cubicBezTo>
                    <a:pt x="2989" y="108"/>
                    <a:pt x="2536" y="251"/>
                    <a:pt x="2119" y="453"/>
                  </a:cubicBezTo>
                  <a:cubicBezTo>
                    <a:pt x="1703" y="667"/>
                    <a:pt x="1322" y="953"/>
                    <a:pt x="1012" y="1310"/>
                  </a:cubicBezTo>
                  <a:cubicBezTo>
                    <a:pt x="845" y="1501"/>
                    <a:pt x="691" y="1703"/>
                    <a:pt x="560" y="1918"/>
                  </a:cubicBezTo>
                  <a:cubicBezTo>
                    <a:pt x="429" y="2144"/>
                    <a:pt x="310" y="2382"/>
                    <a:pt x="226" y="2632"/>
                  </a:cubicBezTo>
                  <a:cubicBezTo>
                    <a:pt x="143" y="2894"/>
                    <a:pt x="83" y="3156"/>
                    <a:pt x="48" y="3430"/>
                  </a:cubicBezTo>
                  <a:cubicBezTo>
                    <a:pt x="12" y="3715"/>
                    <a:pt x="0" y="4013"/>
                    <a:pt x="12" y="4299"/>
                  </a:cubicBezTo>
                  <a:cubicBezTo>
                    <a:pt x="24" y="4608"/>
                    <a:pt x="60" y="4918"/>
                    <a:pt x="107" y="5227"/>
                  </a:cubicBezTo>
                  <a:cubicBezTo>
                    <a:pt x="155" y="5525"/>
                    <a:pt x="226" y="5847"/>
                    <a:pt x="310" y="6168"/>
                  </a:cubicBezTo>
                  <a:cubicBezTo>
                    <a:pt x="476" y="6811"/>
                    <a:pt x="715" y="7430"/>
                    <a:pt x="988" y="8025"/>
                  </a:cubicBezTo>
                  <a:cubicBezTo>
                    <a:pt x="1250" y="8585"/>
                    <a:pt x="1560" y="9121"/>
                    <a:pt x="1917" y="9633"/>
                  </a:cubicBezTo>
                  <a:cubicBezTo>
                    <a:pt x="2227" y="10073"/>
                    <a:pt x="2596" y="10478"/>
                    <a:pt x="3024" y="10823"/>
                  </a:cubicBezTo>
                  <a:cubicBezTo>
                    <a:pt x="3584" y="11240"/>
                    <a:pt x="4215" y="11538"/>
                    <a:pt x="4894" y="11716"/>
                  </a:cubicBezTo>
                  <a:cubicBezTo>
                    <a:pt x="5239" y="11800"/>
                    <a:pt x="5584" y="11871"/>
                    <a:pt x="5941" y="11907"/>
                  </a:cubicBezTo>
                  <a:cubicBezTo>
                    <a:pt x="6165" y="11926"/>
                    <a:pt x="6389" y="11946"/>
                    <a:pt x="6612" y="11946"/>
                  </a:cubicBezTo>
                  <a:cubicBezTo>
                    <a:pt x="6662" y="11946"/>
                    <a:pt x="6713" y="11945"/>
                    <a:pt x="6763" y="11943"/>
                  </a:cubicBezTo>
                  <a:lnTo>
                    <a:pt x="7013" y="11943"/>
                  </a:lnTo>
                  <a:cubicBezTo>
                    <a:pt x="7370" y="11943"/>
                    <a:pt x="7715" y="11907"/>
                    <a:pt x="8073" y="11847"/>
                  </a:cubicBezTo>
                  <a:cubicBezTo>
                    <a:pt x="8239" y="11812"/>
                    <a:pt x="8406" y="11788"/>
                    <a:pt x="8573" y="11740"/>
                  </a:cubicBezTo>
                  <a:cubicBezTo>
                    <a:pt x="8716" y="11704"/>
                    <a:pt x="8870" y="11669"/>
                    <a:pt x="9037" y="11609"/>
                  </a:cubicBezTo>
                  <a:cubicBezTo>
                    <a:pt x="9275" y="11538"/>
                    <a:pt x="9501" y="11419"/>
                    <a:pt x="9704" y="11264"/>
                  </a:cubicBezTo>
                  <a:cubicBezTo>
                    <a:pt x="9811" y="11192"/>
                    <a:pt x="9894" y="11109"/>
                    <a:pt x="9978" y="11026"/>
                  </a:cubicBezTo>
                  <a:cubicBezTo>
                    <a:pt x="10061" y="10931"/>
                    <a:pt x="10144" y="10835"/>
                    <a:pt x="10216" y="10740"/>
                  </a:cubicBezTo>
                  <a:cubicBezTo>
                    <a:pt x="10359" y="10538"/>
                    <a:pt x="10466" y="10323"/>
                    <a:pt x="10549" y="10097"/>
                  </a:cubicBezTo>
                  <a:cubicBezTo>
                    <a:pt x="10644" y="9859"/>
                    <a:pt x="10716" y="9621"/>
                    <a:pt x="10763" y="9371"/>
                  </a:cubicBezTo>
                  <a:cubicBezTo>
                    <a:pt x="10859" y="8835"/>
                    <a:pt x="10894" y="8287"/>
                    <a:pt x="10859" y="7752"/>
                  </a:cubicBezTo>
                  <a:cubicBezTo>
                    <a:pt x="10835" y="7216"/>
                    <a:pt x="10775" y="6692"/>
                    <a:pt x="10692" y="6168"/>
                  </a:cubicBezTo>
                  <a:lnTo>
                    <a:pt x="10692" y="6120"/>
                  </a:lnTo>
                  <a:cubicBezTo>
                    <a:pt x="10668" y="5847"/>
                    <a:pt x="10621" y="5585"/>
                    <a:pt x="10573" y="5335"/>
                  </a:cubicBezTo>
                  <a:lnTo>
                    <a:pt x="10537" y="5144"/>
                  </a:lnTo>
                  <a:cubicBezTo>
                    <a:pt x="10513" y="4989"/>
                    <a:pt x="10490" y="4858"/>
                    <a:pt x="10466" y="4704"/>
                  </a:cubicBezTo>
                  <a:cubicBezTo>
                    <a:pt x="10430" y="4561"/>
                    <a:pt x="10418" y="4454"/>
                    <a:pt x="10394" y="4358"/>
                  </a:cubicBezTo>
                  <a:cubicBezTo>
                    <a:pt x="10275" y="3906"/>
                    <a:pt x="10097" y="3477"/>
                    <a:pt x="9847" y="3084"/>
                  </a:cubicBezTo>
                  <a:cubicBezTo>
                    <a:pt x="9585" y="2668"/>
                    <a:pt x="9275" y="2299"/>
                    <a:pt x="8918" y="1965"/>
                  </a:cubicBezTo>
                  <a:cubicBezTo>
                    <a:pt x="8561" y="1620"/>
                    <a:pt x="8156" y="1322"/>
                    <a:pt x="7727" y="1060"/>
                  </a:cubicBezTo>
                  <a:cubicBezTo>
                    <a:pt x="7299" y="798"/>
                    <a:pt x="6834" y="572"/>
                    <a:pt x="6358" y="405"/>
                  </a:cubicBezTo>
                  <a:cubicBezTo>
                    <a:pt x="5882" y="239"/>
                    <a:pt x="5394" y="120"/>
                    <a:pt x="4906" y="60"/>
                  </a:cubicBezTo>
                  <a:cubicBezTo>
                    <a:pt x="4667" y="24"/>
                    <a:pt x="4429" y="13"/>
                    <a:pt x="4191" y="13"/>
                  </a:cubicBezTo>
                  <a:lnTo>
                    <a:pt x="41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565;p81">
              <a:extLst>
                <a:ext uri="{FF2B5EF4-FFF2-40B4-BE49-F238E27FC236}">
                  <a16:creationId xmlns:a16="http://schemas.microsoft.com/office/drawing/2014/main" id="{635795C4-8994-162B-9F43-F7D75A9B72C2}"/>
                </a:ext>
              </a:extLst>
            </p:cNvPr>
            <p:cNvSpPr/>
            <p:nvPr/>
          </p:nvSpPr>
          <p:spPr>
            <a:xfrm>
              <a:off x="2740478" y="2649750"/>
              <a:ext cx="641964" cy="874508"/>
            </a:xfrm>
            <a:custGeom>
              <a:avLst/>
              <a:gdLst/>
              <a:ahLst/>
              <a:cxnLst/>
              <a:rect l="l" t="t" r="r" b="b"/>
              <a:pathLst>
                <a:path w="8776" h="11955" extrusionOk="0">
                  <a:moveTo>
                    <a:pt x="4179" y="1"/>
                  </a:moveTo>
                  <a:cubicBezTo>
                    <a:pt x="3941" y="13"/>
                    <a:pt x="3691" y="24"/>
                    <a:pt x="3453" y="60"/>
                  </a:cubicBezTo>
                  <a:lnTo>
                    <a:pt x="3441" y="48"/>
                  </a:lnTo>
                  <a:cubicBezTo>
                    <a:pt x="2989" y="108"/>
                    <a:pt x="2536" y="251"/>
                    <a:pt x="2119" y="453"/>
                  </a:cubicBezTo>
                  <a:cubicBezTo>
                    <a:pt x="1703" y="667"/>
                    <a:pt x="1322" y="953"/>
                    <a:pt x="1012" y="1310"/>
                  </a:cubicBezTo>
                  <a:cubicBezTo>
                    <a:pt x="845" y="1489"/>
                    <a:pt x="691" y="1703"/>
                    <a:pt x="560" y="1918"/>
                  </a:cubicBezTo>
                  <a:cubicBezTo>
                    <a:pt x="429" y="2144"/>
                    <a:pt x="310" y="2382"/>
                    <a:pt x="226" y="2632"/>
                  </a:cubicBezTo>
                  <a:cubicBezTo>
                    <a:pt x="131" y="2894"/>
                    <a:pt x="72" y="3156"/>
                    <a:pt x="48" y="3430"/>
                  </a:cubicBezTo>
                  <a:cubicBezTo>
                    <a:pt x="12" y="3715"/>
                    <a:pt x="0" y="4013"/>
                    <a:pt x="12" y="4299"/>
                  </a:cubicBezTo>
                  <a:cubicBezTo>
                    <a:pt x="24" y="4608"/>
                    <a:pt x="60" y="4918"/>
                    <a:pt x="107" y="5227"/>
                  </a:cubicBezTo>
                  <a:cubicBezTo>
                    <a:pt x="155" y="5549"/>
                    <a:pt x="226" y="5858"/>
                    <a:pt x="310" y="6168"/>
                  </a:cubicBezTo>
                  <a:cubicBezTo>
                    <a:pt x="476" y="6811"/>
                    <a:pt x="703" y="7430"/>
                    <a:pt x="988" y="8025"/>
                  </a:cubicBezTo>
                  <a:cubicBezTo>
                    <a:pt x="1250" y="8585"/>
                    <a:pt x="1560" y="9121"/>
                    <a:pt x="1917" y="9633"/>
                  </a:cubicBezTo>
                  <a:cubicBezTo>
                    <a:pt x="2227" y="10073"/>
                    <a:pt x="2596" y="10478"/>
                    <a:pt x="3024" y="10823"/>
                  </a:cubicBezTo>
                  <a:cubicBezTo>
                    <a:pt x="3584" y="11240"/>
                    <a:pt x="4215" y="11538"/>
                    <a:pt x="4894" y="11716"/>
                  </a:cubicBezTo>
                  <a:cubicBezTo>
                    <a:pt x="5239" y="11800"/>
                    <a:pt x="5584" y="11871"/>
                    <a:pt x="5941" y="11907"/>
                  </a:cubicBezTo>
                  <a:cubicBezTo>
                    <a:pt x="6215" y="11943"/>
                    <a:pt x="6489" y="11954"/>
                    <a:pt x="6763" y="11954"/>
                  </a:cubicBezTo>
                  <a:lnTo>
                    <a:pt x="7013" y="11954"/>
                  </a:lnTo>
                  <a:cubicBezTo>
                    <a:pt x="7370" y="11943"/>
                    <a:pt x="7715" y="11907"/>
                    <a:pt x="8073" y="11847"/>
                  </a:cubicBezTo>
                  <a:cubicBezTo>
                    <a:pt x="8192" y="11824"/>
                    <a:pt x="8311" y="11800"/>
                    <a:pt x="8430" y="11776"/>
                  </a:cubicBezTo>
                  <a:cubicBezTo>
                    <a:pt x="8465" y="11693"/>
                    <a:pt x="8489" y="11609"/>
                    <a:pt x="8513" y="11526"/>
                  </a:cubicBezTo>
                  <a:cubicBezTo>
                    <a:pt x="8537" y="11431"/>
                    <a:pt x="8549" y="11359"/>
                    <a:pt x="8573" y="11276"/>
                  </a:cubicBezTo>
                  <a:cubicBezTo>
                    <a:pt x="8608" y="11085"/>
                    <a:pt x="8644" y="10895"/>
                    <a:pt x="8668" y="10704"/>
                  </a:cubicBezTo>
                  <a:cubicBezTo>
                    <a:pt x="8704" y="10430"/>
                    <a:pt x="8727" y="10157"/>
                    <a:pt x="8751" y="9883"/>
                  </a:cubicBezTo>
                  <a:cubicBezTo>
                    <a:pt x="8763" y="9585"/>
                    <a:pt x="8775" y="9276"/>
                    <a:pt x="8775" y="8966"/>
                  </a:cubicBezTo>
                  <a:cubicBezTo>
                    <a:pt x="8775" y="8478"/>
                    <a:pt x="8763" y="7990"/>
                    <a:pt x="8739" y="7502"/>
                  </a:cubicBezTo>
                  <a:cubicBezTo>
                    <a:pt x="8704" y="6978"/>
                    <a:pt x="8656" y="6466"/>
                    <a:pt x="8585" y="5942"/>
                  </a:cubicBezTo>
                  <a:cubicBezTo>
                    <a:pt x="8537" y="5561"/>
                    <a:pt x="8465" y="5180"/>
                    <a:pt x="8394" y="4787"/>
                  </a:cubicBezTo>
                  <a:cubicBezTo>
                    <a:pt x="8299" y="4275"/>
                    <a:pt x="8180" y="3751"/>
                    <a:pt x="8037" y="3251"/>
                  </a:cubicBezTo>
                  <a:cubicBezTo>
                    <a:pt x="7894" y="2763"/>
                    <a:pt x="7727" y="2287"/>
                    <a:pt x="7537" y="1822"/>
                  </a:cubicBezTo>
                  <a:cubicBezTo>
                    <a:pt x="7406" y="1525"/>
                    <a:pt x="7263" y="1227"/>
                    <a:pt x="7108" y="941"/>
                  </a:cubicBezTo>
                  <a:cubicBezTo>
                    <a:pt x="7049" y="834"/>
                    <a:pt x="6989" y="739"/>
                    <a:pt x="6918" y="632"/>
                  </a:cubicBezTo>
                  <a:cubicBezTo>
                    <a:pt x="6739" y="548"/>
                    <a:pt x="6549" y="477"/>
                    <a:pt x="6346" y="405"/>
                  </a:cubicBezTo>
                  <a:cubicBezTo>
                    <a:pt x="5882" y="239"/>
                    <a:pt x="5394" y="120"/>
                    <a:pt x="4894" y="48"/>
                  </a:cubicBezTo>
                  <a:cubicBezTo>
                    <a:pt x="4655" y="24"/>
                    <a:pt x="4417" y="13"/>
                    <a:pt x="4179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66;p81">
              <a:extLst>
                <a:ext uri="{FF2B5EF4-FFF2-40B4-BE49-F238E27FC236}">
                  <a16:creationId xmlns:a16="http://schemas.microsoft.com/office/drawing/2014/main" id="{C3F6A91E-DB7A-3F1F-3F4F-9ADF56FB1167}"/>
                </a:ext>
              </a:extLst>
            </p:cNvPr>
            <p:cNvSpPr/>
            <p:nvPr/>
          </p:nvSpPr>
          <p:spPr>
            <a:xfrm>
              <a:off x="3323122" y="2895387"/>
              <a:ext cx="23554" cy="50035"/>
            </a:xfrm>
            <a:custGeom>
              <a:avLst/>
              <a:gdLst/>
              <a:ahLst/>
              <a:cxnLst/>
              <a:rect l="l" t="t" r="r" b="b"/>
              <a:pathLst>
                <a:path w="322" h="684" extrusionOk="0">
                  <a:moveTo>
                    <a:pt x="96" y="0"/>
                  </a:moveTo>
                  <a:cubicBezTo>
                    <a:pt x="60" y="0"/>
                    <a:pt x="48" y="12"/>
                    <a:pt x="24" y="36"/>
                  </a:cubicBezTo>
                  <a:cubicBezTo>
                    <a:pt x="12" y="60"/>
                    <a:pt x="0" y="84"/>
                    <a:pt x="12" y="107"/>
                  </a:cubicBezTo>
                  <a:cubicBezTo>
                    <a:pt x="48" y="274"/>
                    <a:pt x="96" y="441"/>
                    <a:pt x="131" y="607"/>
                  </a:cubicBezTo>
                  <a:cubicBezTo>
                    <a:pt x="131" y="631"/>
                    <a:pt x="143" y="643"/>
                    <a:pt x="167" y="667"/>
                  </a:cubicBezTo>
                  <a:cubicBezTo>
                    <a:pt x="184" y="675"/>
                    <a:pt x="201" y="684"/>
                    <a:pt x="218" y="684"/>
                  </a:cubicBezTo>
                  <a:cubicBezTo>
                    <a:pt x="225" y="684"/>
                    <a:pt x="232" y="682"/>
                    <a:pt x="239" y="679"/>
                  </a:cubicBezTo>
                  <a:cubicBezTo>
                    <a:pt x="286" y="667"/>
                    <a:pt x="322" y="631"/>
                    <a:pt x="322" y="584"/>
                  </a:cubicBezTo>
                  <a:cubicBezTo>
                    <a:pt x="274" y="417"/>
                    <a:pt x="239" y="250"/>
                    <a:pt x="191" y="84"/>
                  </a:cubicBezTo>
                  <a:cubicBezTo>
                    <a:pt x="191" y="60"/>
                    <a:pt x="179" y="36"/>
                    <a:pt x="155" y="24"/>
                  </a:cubicBezTo>
                  <a:cubicBezTo>
                    <a:pt x="143" y="12"/>
                    <a:pt x="119" y="0"/>
                    <a:pt x="96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67;p81">
              <a:extLst>
                <a:ext uri="{FF2B5EF4-FFF2-40B4-BE49-F238E27FC236}">
                  <a16:creationId xmlns:a16="http://schemas.microsoft.com/office/drawing/2014/main" id="{C7D0D56C-4B4E-C8AD-C2D4-59D313342857}"/>
                </a:ext>
              </a:extLst>
            </p:cNvPr>
            <p:cNvSpPr/>
            <p:nvPr/>
          </p:nvSpPr>
          <p:spPr>
            <a:xfrm>
              <a:off x="3339654" y="2976363"/>
              <a:ext cx="20116" cy="36794"/>
            </a:xfrm>
            <a:custGeom>
              <a:avLst/>
              <a:gdLst/>
              <a:ahLst/>
              <a:cxnLst/>
              <a:rect l="l" t="t" r="r" b="b"/>
              <a:pathLst>
                <a:path w="275" h="503" extrusionOk="0">
                  <a:moveTo>
                    <a:pt x="96" y="0"/>
                  </a:moveTo>
                  <a:cubicBezTo>
                    <a:pt x="36" y="12"/>
                    <a:pt x="1" y="60"/>
                    <a:pt x="13" y="108"/>
                  </a:cubicBezTo>
                  <a:cubicBezTo>
                    <a:pt x="24" y="215"/>
                    <a:pt x="48" y="322"/>
                    <a:pt x="72" y="429"/>
                  </a:cubicBezTo>
                  <a:cubicBezTo>
                    <a:pt x="82" y="470"/>
                    <a:pt x="120" y="503"/>
                    <a:pt x="161" y="503"/>
                  </a:cubicBezTo>
                  <a:cubicBezTo>
                    <a:pt x="167" y="503"/>
                    <a:pt x="173" y="502"/>
                    <a:pt x="179" y="501"/>
                  </a:cubicBezTo>
                  <a:cubicBezTo>
                    <a:pt x="239" y="501"/>
                    <a:pt x="274" y="453"/>
                    <a:pt x="263" y="393"/>
                  </a:cubicBezTo>
                  <a:lnTo>
                    <a:pt x="203" y="84"/>
                  </a:lnTo>
                  <a:cubicBezTo>
                    <a:pt x="191" y="36"/>
                    <a:pt x="155" y="0"/>
                    <a:pt x="108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68;p81">
              <a:extLst>
                <a:ext uri="{FF2B5EF4-FFF2-40B4-BE49-F238E27FC236}">
                  <a16:creationId xmlns:a16="http://schemas.microsoft.com/office/drawing/2014/main" id="{D757EF07-879E-2605-0C77-648BA0570334}"/>
                </a:ext>
              </a:extLst>
            </p:cNvPr>
            <p:cNvSpPr/>
            <p:nvPr/>
          </p:nvSpPr>
          <p:spPr>
            <a:xfrm>
              <a:off x="3355308" y="3046880"/>
              <a:ext cx="20116" cy="41183"/>
            </a:xfrm>
            <a:custGeom>
              <a:avLst/>
              <a:gdLst/>
              <a:ahLst/>
              <a:cxnLst/>
              <a:rect l="l" t="t" r="r" b="b"/>
              <a:pathLst>
                <a:path w="275" h="563" extrusionOk="0">
                  <a:moveTo>
                    <a:pt x="96" y="1"/>
                  </a:moveTo>
                  <a:lnTo>
                    <a:pt x="96" y="13"/>
                  </a:lnTo>
                  <a:cubicBezTo>
                    <a:pt x="37" y="13"/>
                    <a:pt x="1" y="60"/>
                    <a:pt x="13" y="120"/>
                  </a:cubicBezTo>
                  <a:cubicBezTo>
                    <a:pt x="25" y="239"/>
                    <a:pt x="49" y="358"/>
                    <a:pt x="72" y="477"/>
                  </a:cubicBezTo>
                  <a:cubicBezTo>
                    <a:pt x="83" y="529"/>
                    <a:pt x="120" y="563"/>
                    <a:pt x="161" y="563"/>
                  </a:cubicBezTo>
                  <a:cubicBezTo>
                    <a:pt x="167" y="563"/>
                    <a:pt x="173" y="562"/>
                    <a:pt x="180" y="560"/>
                  </a:cubicBezTo>
                  <a:cubicBezTo>
                    <a:pt x="239" y="549"/>
                    <a:pt x="275" y="501"/>
                    <a:pt x="263" y="453"/>
                  </a:cubicBezTo>
                  <a:cubicBezTo>
                    <a:pt x="239" y="334"/>
                    <a:pt x="215" y="203"/>
                    <a:pt x="203" y="84"/>
                  </a:cubicBezTo>
                  <a:cubicBezTo>
                    <a:pt x="191" y="37"/>
                    <a:pt x="156" y="1"/>
                    <a:pt x="108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69;p81">
              <a:extLst>
                <a:ext uri="{FF2B5EF4-FFF2-40B4-BE49-F238E27FC236}">
                  <a16:creationId xmlns:a16="http://schemas.microsoft.com/office/drawing/2014/main" id="{ED07CF52-7F77-9AA0-2D1F-6BB7EFE8B0C4}"/>
                </a:ext>
              </a:extLst>
            </p:cNvPr>
            <p:cNvSpPr/>
            <p:nvPr/>
          </p:nvSpPr>
          <p:spPr>
            <a:xfrm>
              <a:off x="3364086" y="3115714"/>
              <a:ext cx="18361" cy="42939"/>
            </a:xfrm>
            <a:custGeom>
              <a:avLst/>
              <a:gdLst/>
              <a:ahLst/>
              <a:cxnLst/>
              <a:rect l="l" t="t" r="r" b="b"/>
              <a:pathLst>
                <a:path w="251" h="587" extrusionOk="0">
                  <a:moveTo>
                    <a:pt x="95" y="0"/>
                  </a:moveTo>
                  <a:cubicBezTo>
                    <a:pt x="36" y="12"/>
                    <a:pt x="0" y="60"/>
                    <a:pt x="12" y="120"/>
                  </a:cubicBezTo>
                  <a:cubicBezTo>
                    <a:pt x="24" y="239"/>
                    <a:pt x="36" y="370"/>
                    <a:pt x="48" y="501"/>
                  </a:cubicBezTo>
                  <a:cubicBezTo>
                    <a:pt x="58" y="552"/>
                    <a:pt x="95" y="586"/>
                    <a:pt x="144" y="586"/>
                  </a:cubicBezTo>
                  <a:cubicBezTo>
                    <a:pt x="152" y="586"/>
                    <a:pt x="159" y="585"/>
                    <a:pt x="167" y="584"/>
                  </a:cubicBezTo>
                  <a:cubicBezTo>
                    <a:pt x="214" y="572"/>
                    <a:pt x="250" y="524"/>
                    <a:pt x="238" y="477"/>
                  </a:cubicBezTo>
                  <a:cubicBezTo>
                    <a:pt x="226" y="346"/>
                    <a:pt x="214" y="215"/>
                    <a:pt x="202" y="84"/>
                  </a:cubicBezTo>
                  <a:cubicBezTo>
                    <a:pt x="202" y="36"/>
                    <a:pt x="155" y="0"/>
                    <a:pt x="107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70;p81">
              <a:extLst>
                <a:ext uri="{FF2B5EF4-FFF2-40B4-BE49-F238E27FC236}">
                  <a16:creationId xmlns:a16="http://schemas.microsoft.com/office/drawing/2014/main" id="{F2F48D87-2EE6-7969-AE94-9F1F22E9B202}"/>
                </a:ext>
              </a:extLst>
            </p:cNvPr>
            <p:cNvSpPr/>
            <p:nvPr/>
          </p:nvSpPr>
          <p:spPr>
            <a:xfrm>
              <a:off x="3369280" y="3194130"/>
              <a:ext cx="18361" cy="43744"/>
            </a:xfrm>
            <a:custGeom>
              <a:avLst/>
              <a:gdLst/>
              <a:ahLst/>
              <a:cxnLst/>
              <a:rect l="l" t="t" r="r" b="b"/>
              <a:pathLst>
                <a:path w="251" h="598" extrusionOk="0">
                  <a:moveTo>
                    <a:pt x="84" y="0"/>
                  </a:moveTo>
                  <a:cubicBezTo>
                    <a:pt x="36" y="12"/>
                    <a:pt x="0" y="60"/>
                    <a:pt x="12" y="119"/>
                  </a:cubicBezTo>
                  <a:cubicBezTo>
                    <a:pt x="24" y="250"/>
                    <a:pt x="36" y="381"/>
                    <a:pt x="60" y="512"/>
                  </a:cubicBezTo>
                  <a:cubicBezTo>
                    <a:pt x="60" y="564"/>
                    <a:pt x="96" y="598"/>
                    <a:pt x="145" y="598"/>
                  </a:cubicBezTo>
                  <a:cubicBezTo>
                    <a:pt x="152" y="598"/>
                    <a:pt x="159" y="597"/>
                    <a:pt x="167" y="595"/>
                  </a:cubicBezTo>
                  <a:cubicBezTo>
                    <a:pt x="215" y="595"/>
                    <a:pt x="250" y="536"/>
                    <a:pt x="250" y="488"/>
                  </a:cubicBezTo>
                  <a:lnTo>
                    <a:pt x="203" y="83"/>
                  </a:lnTo>
                  <a:cubicBezTo>
                    <a:pt x="191" y="36"/>
                    <a:pt x="155" y="0"/>
                    <a:pt x="108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71;p81">
              <a:extLst>
                <a:ext uri="{FF2B5EF4-FFF2-40B4-BE49-F238E27FC236}">
                  <a16:creationId xmlns:a16="http://schemas.microsoft.com/office/drawing/2014/main" id="{A75D5DF6-6262-8DD7-9A38-A56EDAEB16E0}"/>
                </a:ext>
              </a:extLst>
            </p:cNvPr>
            <p:cNvSpPr/>
            <p:nvPr/>
          </p:nvSpPr>
          <p:spPr>
            <a:xfrm>
              <a:off x="3374473" y="3260258"/>
              <a:ext cx="14923" cy="40159"/>
            </a:xfrm>
            <a:custGeom>
              <a:avLst/>
              <a:gdLst/>
              <a:ahLst/>
              <a:cxnLst/>
              <a:rect l="l" t="t" r="r" b="b"/>
              <a:pathLst>
                <a:path w="204" h="549" extrusionOk="0">
                  <a:moveTo>
                    <a:pt x="96" y="1"/>
                  </a:moveTo>
                  <a:cubicBezTo>
                    <a:pt x="72" y="1"/>
                    <a:pt x="49" y="13"/>
                    <a:pt x="37" y="25"/>
                  </a:cubicBezTo>
                  <a:cubicBezTo>
                    <a:pt x="13" y="49"/>
                    <a:pt x="1" y="72"/>
                    <a:pt x="1" y="96"/>
                  </a:cubicBezTo>
                  <a:cubicBezTo>
                    <a:pt x="1" y="215"/>
                    <a:pt x="1" y="334"/>
                    <a:pt x="13" y="465"/>
                  </a:cubicBezTo>
                  <a:cubicBezTo>
                    <a:pt x="13" y="489"/>
                    <a:pt x="25" y="513"/>
                    <a:pt x="49" y="525"/>
                  </a:cubicBezTo>
                  <a:cubicBezTo>
                    <a:pt x="72" y="537"/>
                    <a:pt x="96" y="549"/>
                    <a:pt x="120" y="549"/>
                  </a:cubicBezTo>
                  <a:cubicBezTo>
                    <a:pt x="144" y="537"/>
                    <a:pt x="168" y="525"/>
                    <a:pt x="179" y="501"/>
                  </a:cubicBezTo>
                  <a:cubicBezTo>
                    <a:pt x="203" y="489"/>
                    <a:pt x="203" y="453"/>
                    <a:pt x="203" y="430"/>
                  </a:cubicBezTo>
                  <a:cubicBezTo>
                    <a:pt x="203" y="358"/>
                    <a:pt x="191" y="287"/>
                    <a:pt x="191" y="203"/>
                  </a:cubicBezTo>
                  <a:lnTo>
                    <a:pt x="191" y="120"/>
                  </a:lnTo>
                  <a:cubicBezTo>
                    <a:pt x="191" y="84"/>
                    <a:pt x="191" y="60"/>
                    <a:pt x="168" y="49"/>
                  </a:cubicBezTo>
                  <a:cubicBezTo>
                    <a:pt x="156" y="25"/>
                    <a:pt x="132" y="13"/>
                    <a:pt x="108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72;p81">
              <a:extLst>
                <a:ext uri="{FF2B5EF4-FFF2-40B4-BE49-F238E27FC236}">
                  <a16:creationId xmlns:a16="http://schemas.microsoft.com/office/drawing/2014/main" id="{99AC1509-1ABC-1980-0BEC-1413E74E76A0}"/>
                </a:ext>
              </a:extLst>
            </p:cNvPr>
            <p:cNvSpPr/>
            <p:nvPr/>
          </p:nvSpPr>
          <p:spPr>
            <a:xfrm>
              <a:off x="3372279" y="3330847"/>
              <a:ext cx="17117" cy="43890"/>
            </a:xfrm>
            <a:custGeom>
              <a:avLst/>
              <a:gdLst/>
              <a:ahLst/>
              <a:cxnLst/>
              <a:rect l="l" t="t" r="r" b="b"/>
              <a:pathLst>
                <a:path w="234" h="600" extrusionOk="0">
                  <a:moveTo>
                    <a:pt x="126" y="0"/>
                  </a:moveTo>
                  <a:cubicBezTo>
                    <a:pt x="102" y="0"/>
                    <a:pt x="90" y="0"/>
                    <a:pt x="67" y="24"/>
                  </a:cubicBezTo>
                  <a:cubicBezTo>
                    <a:pt x="43" y="36"/>
                    <a:pt x="31" y="60"/>
                    <a:pt x="31" y="84"/>
                  </a:cubicBezTo>
                  <a:cubicBezTo>
                    <a:pt x="31" y="215"/>
                    <a:pt x="19" y="357"/>
                    <a:pt x="7" y="488"/>
                  </a:cubicBezTo>
                  <a:cubicBezTo>
                    <a:pt x="1" y="560"/>
                    <a:pt x="51" y="599"/>
                    <a:pt x="101" y="599"/>
                  </a:cubicBezTo>
                  <a:cubicBezTo>
                    <a:pt x="144" y="599"/>
                    <a:pt x="187" y="572"/>
                    <a:pt x="198" y="512"/>
                  </a:cubicBezTo>
                  <a:cubicBezTo>
                    <a:pt x="209" y="381"/>
                    <a:pt x="221" y="238"/>
                    <a:pt x="221" y="107"/>
                  </a:cubicBezTo>
                  <a:cubicBezTo>
                    <a:pt x="233" y="84"/>
                    <a:pt x="221" y="60"/>
                    <a:pt x="209" y="36"/>
                  </a:cubicBezTo>
                  <a:cubicBezTo>
                    <a:pt x="186" y="12"/>
                    <a:pt x="162" y="0"/>
                    <a:pt x="138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73;p81">
              <a:extLst>
                <a:ext uri="{FF2B5EF4-FFF2-40B4-BE49-F238E27FC236}">
                  <a16:creationId xmlns:a16="http://schemas.microsoft.com/office/drawing/2014/main" id="{23961F26-04EB-8307-865E-57FD78E2812E}"/>
                </a:ext>
              </a:extLst>
            </p:cNvPr>
            <p:cNvSpPr/>
            <p:nvPr/>
          </p:nvSpPr>
          <p:spPr>
            <a:xfrm>
              <a:off x="3367524" y="3397048"/>
              <a:ext cx="17483" cy="35770"/>
            </a:xfrm>
            <a:custGeom>
              <a:avLst/>
              <a:gdLst/>
              <a:ahLst/>
              <a:cxnLst/>
              <a:rect l="l" t="t" r="r" b="b"/>
              <a:pathLst>
                <a:path w="239" h="489" extrusionOk="0">
                  <a:moveTo>
                    <a:pt x="132" y="0"/>
                  </a:moveTo>
                  <a:cubicBezTo>
                    <a:pt x="84" y="0"/>
                    <a:pt x="36" y="36"/>
                    <a:pt x="36" y="84"/>
                  </a:cubicBezTo>
                  <a:lnTo>
                    <a:pt x="1" y="381"/>
                  </a:lnTo>
                  <a:cubicBezTo>
                    <a:pt x="1" y="429"/>
                    <a:pt x="36" y="476"/>
                    <a:pt x="84" y="488"/>
                  </a:cubicBezTo>
                  <a:cubicBezTo>
                    <a:pt x="144" y="488"/>
                    <a:pt x="191" y="453"/>
                    <a:pt x="203" y="405"/>
                  </a:cubicBezTo>
                  <a:lnTo>
                    <a:pt x="227" y="107"/>
                  </a:lnTo>
                  <a:cubicBezTo>
                    <a:pt x="239" y="48"/>
                    <a:pt x="191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74;p81">
              <a:extLst>
                <a:ext uri="{FF2B5EF4-FFF2-40B4-BE49-F238E27FC236}">
                  <a16:creationId xmlns:a16="http://schemas.microsoft.com/office/drawing/2014/main" id="{06AA132D-A399-4644-C205-2B9DBAB4C165}"/>
                </a:ext>
              </a:extLst>
            </p:cNvPr>
            <p:cNvSpPr/>
            <p:nvPr/>
          </p:nvSpPr>
          <p:spPr>
            <a:xfrm>
              <a:off x="3358819" y="3456226"/>
              <a:ext cx="18361" cy="31454"/>
            </a:xfrm>
            <a:custGeom>
              <a:avLst/>
              <a:gdLst/>
              <a:ahLst/>
              <a:cxnLst/>
              <a:rect l="l" t="t" r="r" b="b"/>
              <a:pathLst>
                <a:path w="251" h="430" extrusionOk="0">
                  <a:moveTo>
                    <a:pt x="143" y="1"/>
                  </a:moveTo>
                  <a:cubicBezTo>
                    <a:pt x="96" y="1"/>
                    <a:pt x="60" y="37"/>
                    <a:pt x="48" y="84"/>
                  </a:cubicBezTo>
                  <a:cubicBezTo>
                    <a:pt x="36" y="167"/>
                    <a:pt x="24" y="239"/>
                    <a:pt x="12" y="322"/>
                  </a:cubicBezTo>
                  <a:cubicBezTo>
                    <a:pt x="1" y="370"/>
                    <a:pt x="48" y="418"/>
                    <a:pt x="96" y="429"/>
                  </a:cubicBezTo>
                  <a:cubicBezTo>
                    <a:pt x="120" y="429"/>
                    <a:pt x="143" y="429"/>
                    <a:pt x="167" y="406"/>
                  </a:cubicBezTo>
                  <a:cubicBezTo>
                    <a:pt x="191" y="394"/>
                    <a:pt x="203" y="370"/>
                    <a:pt x="203" y="346"/>
                  </a:cubicBezTo>
                  <a:cubicBezTo>
                    <a:pt x="227" y="263"/>
                    <a:pt x="239" y="191"/>
                    <a:pt x="239" y="108"/>
                  </a:cubicBezTo>
                  <a:cubicBezTo>
                    <a:pt x="251" y="48"/>
                    <a:pt x="215" y="1"/>
                    <a:pt x="155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75;p81">
              <a:extLst>
                <a:ext uri="{FF2B5EF4-FFF2-40B4-BE49-F238E27FC236}">
                  <a16:creationId xmlns:a16="http://schemas.microsoft.com/office/drawing/2014/main" id="{F20621E0-37ED-2DCB-810F-137DBAC9CE47}"/>
                </a:ext>
              </a:extLst>
            </p:cNvPr>
            <p:cNvSpPr/>
            <p:nvPr/>
          </p:nvSpPr>
          <p:spPr>
            <a:xfrm>
              <a:off x="2681226" y="2593132"/>
              <a:ext cx="866681" cy="547894"/>
            </a:xfrm>
            <a:custGeom>
              <a:avLst/>
              <a:gdLst/>
              <a:ahLst/>
              <a:cxnLst/>
              <a:rect l="l" t="t" r="r" b="b"/>
              <a:pathLst>
                <a:path w="11848" h="7490" extrusionOk="0">
                  <a:moveTo>
                    <a:pt x="4680" y="1"/>
                  </a:moveTo>
                  <a:cubicBezTo>
                    <a:pt x="4049" y="13"/>
                    <a:pt x="3418" y="60"/>
                    <a:pt x="2798" y="144"/>
                  </a:cubicBezTo>
                  <a:cubicBezTo>
                    <a:pt x="2489" y="191"/>
                    <a:pt x="2203" y="251"/>
                    <a:pt x="1929" y="322"/>
                  </a:cubicBezTo>
                  <a:cubicBezTo>
                    <a:pt x="1667" y="382"/>
                    <a:pt x="1405" y="465"/>
                    <a:pt x="1167" y="560"/>
                  </a:cubicBezTo>
                  <a:cubicBezTo>
                    <a:pt x="977" y="632"/>
                    <a:pt x="798" y="739"/>
                    <a:pt x="655" y="870"/>
                  </a:cubicBezTo>
                  <a:cubicBezTo>
                    <a:pt x="501" y="1013"/>
                    <a:pt x="382" y="1168"/>
                    <a:pt x="286" y="1346"/>
                  </a:cubicBezTo>
                  <a:cubicBezTo>
                    <a:pt x="84" y="1715"/>
                    <a:pt x="1" y="2144"/>
                    <a:pt x="60" y="2561"/>
                  </a:cubicBezTo>
                  <a:cubicBezTo>
                    <a:pt x="60" y="2584"/>
                    <a:pt x="72" y="2608"/>
                    <a:pt x="84" y="2632"/>
                  </a:cubicBezTo>
                  <a:cubicBezTo>
                    <a:pt x="102" y="2650"/>
                    <a:pt x="128" y="2659"/>
                    <a:pt x="155" y="2659"/>
                  </a:cubicBezTo>
                  <a:cubicBezTo>
                    <a:pt x="182" y="2659"/>
                    <a:pt x="209" y="2650"/>
                    <a:pt x="227" y="2632"/>
                  </a:cubicBezTo>
                  <a:cubicBezTo>
                    <a:pt x="239" y="2608"/>
                    <a:pt x="251" y="2584"/>
                    <a:pt x="251" y="2561"/>
                  </a:cubicBezTo>
                  <a:cubicBezTo>
                    <a:pt x="227" y="2394"/>
                    <a:pt x="227" y="2227"/>
                    <a:pt x="251" y="2061"/>
                  </a:cubicBezTo>
                  <a:cubicBezTo>
                    <a:pt x="274" y="2084"/>
                    <a:pt x="298" y="2096"/>
                    <a:pt x="322" y="2096"/>
                  </a:cubicBezTo>
                  <a:lnTo>
                    <a:pt x="667" y="2120"/>
                  </a:lnTo>
                  <a:cubicBezTo>
                    <a:pt x="941" y="2132"/>
                    <a:pt x="1239" y="2144"/>
                    <a:pt x="1525" y="2144"/>
                  </a:cubicBezTo>
                  <a:lnTo>
                    <a:pt x="1584" y="2144"/>
                  </a:lnTo>
                  <a:cubicBezTo>
                    <a:pt x="1906" y="2144"/>
                    <a:pt x="2227" y="2120"/>
                    <a:pt x="2537" y="2096"/>
                  </a:cubicBezTo>
                  <a:lnTo>
                    <a:pt x="2727" y="2096"/>
                  </a:lnTo>
                  <a:cubicBezTo>
                    <a:pt x="3287" y="2049"/>
                    <a:pt x="3858" y="2013"/>
                    <a:pt x="4430" y="2013"/>
                  </a:cubicBezTo>
                  <a:lnTo>
                    <a:pt x="4608" y="2013"/>
                  </a:lnTo>
                  <a:cubicBezTo>
                    <a:pt x="4906" y="2013"/>
                    <a:pt x="5204" y="2037"/>
                    <a:pt x="5489" y="2072"/>
                  </a:cubicBezTo>
                  <a:cubicBezTo>
                    <a:pt x="5918" y="2120"/>
                    <a:pt x="6347" y="2239"/>
                    <a:pt x="6751" y="2394"/>
                  </a:cubicBezTo>
                  <a:lnTo>
                    <a:pt x="6763" y="2394"/>
                  </a:lnTo>
                  <a:cubicBezTo>
                    <a:pt x="6918" y="2465"/>
                    <a:pt x="7061" y="2537"/>
                    <a:pt x="7204" y="2632"/>
                  </a:cubicBezTo>
                  <a:cubicBezTo>
                    <a:pt x="7335" y="2703"/>
                    <a:pt x="7454" y="2787"/>
                    <a:pt x="7573" y="2882"/>
                  </a:cubicBezTo>
                  <a:cubicBezTo>
                    <a:pt x="7930" y="3168"/>
                    <a:pt x="8252" y="3501"/>
                    <a:pt x="8537" y="3870"/>
                  </a:cubicBezTo>
                  <a:cubicBezTo>
                    <a:pt x="8752" y="4144"/>
                    <a:pt x="8942" y="4430"/>
                    <a:pt x="9085" y="4644"/>
                  </a:cubicBezTo>
                  <a:cubicBezTo>
                    <a:pt x="9156" y="4751"/>
                    <a:pt x="9228" y="4858"/>
                    <a:pt x="9299" y="4978"/>
                  </a:cubicBezTo>
                  <a:lnTo>
                    <a:pt x="9347" y="5037"/>
                  </a:lnTo>
                  <a:lnTo>
                    <a:pt x="9395" y="5120"/>
                  </a:lnTo>
                  <a:cubicBezTo>
                    <a:pt x="9442" y="5180"/>
                    <a:pt x="9490" y="5251"/>
                    <a:pt x="9526" y="5323"/>
                  </a:cubicBezTo>
                  <a:cubicBezTo>
                    <a:pt x="9597" y="5442"/>
                    <a:pt x="9668" y="5561"/>
                    <a:pt x="9728" y="5692"/>
                  </a:cubicBezTo>
                  <a:lnTo>
                    <a:pt x="9776" y="5787"/>
                  </a:lnTo>
                  <a:cubicBezTo>
                    <a:pt x="9883" y="5978"/>
                    <a:pt x="9990" y="6180"/>
                    <a:pt x="10109" y="6394"/>
                  </a:cubicBezTo>
                  <a:cubicBezTo>
                    <a:pt x="10228" y="6597"/>
                    <a:pt x="10359" y="6799"/>
                    <a:pt x="10502" y="6990"/>
                  </a:cubicBezTo>
                  <a:cubicBezTo>
                    <a:pt x="10609" y="7144"/>
                    <a:pt x="10752" y="7287"/>
                    <a:pt x="10919" y="7394"/>
                  </a:cubicBezTo>
                  <a:cubicBezTo>
                    <a:pt x="10990" y="7430"/>
                    <a:pt x="11061" y="7466"/>
                    <a:pt x="11145" y="7478"/>
                  </a:cubicBezTo>
                  <a:cubicBezTo>
                    <a:pt x="11169" y="7490"/>
                    <a:pt x="11204" y="7490"/>
                    <a:pt x="11228" y="7490"/>
                  </a:cubicBezTo>
                  <a:cubicBezTo>
                    <a:pt x="11276" y="7490"/>
                    <a:pt x="11323" y="7478"/>
                    <a:pt x="11383" y="7466"/>
                  </a:cubicBezTo>
                  <a:cubicBezTo>
                    <a:pt x="11526" y="7406"/>
                    <a:pt x="11645" y="7299"/>
                    <a:pt x="11704" y="7168"/>
                  </a:cubicBezTo>
                  <a:cubicBezTo>
                    <a:pt x="11788" y="7013"/>
                    <a:pt x="11823" y="6835"/>
                    <a:pt x="11835" y="6668"/>
                  </a:cubicBezTo>
                  <a:cubicBezTo>
                    <a:pt x="11847" y="6454"/>
                    <a:pt x="11847" y="6251"/>
                    <a:pt x="11823" y="6049"/>
                  </a:cubicBezTo>
                  <a:cubicBezTo>
                    <a:pt x="11764" y="5609"/>
                    <a:pt x="11681" y="5180"/>
                    <a:pt x="11561" y="4751"/>
                  </a:cubicBezTo>
                  <a:cubicBezTo>
                    <a:pt x="11526" y="4585"/>
                    <a:pt x="11478" y="4430"/>
                    <a:pt x="11419" y="4251"/>
                  </a:cubicBezTo>
                  <a:cubicBezTo>
                    <a:pt x="11371" y="4096"/>
                    <a:pt x="11323" y="3930"/>
                    <a:pt x="11252" y="3751"/>
                  </a:cubicBezTo>
                  <a:cubicBezTo>
                    <a:pt x="11073" y="3227"/>
                    <a:pt x="10811" y="2739"/>
                    <a:pt x="10490" y="2287"/>
                  </a:cubicBezTo>
                  <a:cubicBezTo>
                    <a:pt x="10335" y="2084"/>
                    <a:pt x="10168" y="1882"/>
                    <a:pt x="9990" y="1691"/>
                  </a:cubicBezTo>
                  <a:cubicBezTo>
                    <a:pt x="9799" y="1513"/>
                    <a:pt x="9609" y="1346"/>
                    <a:pt x="9395" y="1191"/>
                  </a:cubicBezTo>
                  <a:cubicBezTo>
                    <a:pt x="8978" y="870"/>
                    <a:pt x="8513" y="620"/>
                    <a:pt x="8013" y="441"/>
                  </a:cubicBezTo>
                  <a:cubicBezTo>
                    <a:pt x="7478" y="251"/>
                    <a:pt x="6930" y="132"/>
                    <a:pt x="6370" y="72"/>
                  </a:cubicBezTo>
                  <a:cubicBezTo>
                    <a:pt x="5996" y="33"/>
                    <a:pt x="5613" y="10"/>
                    <a:pt x="5228" y="10"/>
                  </a:cubicBezTo>
                  <a:cubicBezTo>
                    <a:pt x="5149" y="10"/>
                    <a:pt x="5069" y="11"/>
                    <a:pt x="4989" y="13"/>
                  </a:cubicBezTo>
                  <a:lnTo>
                    <a:pt x="49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76;p81">
              <a:extLst>
                <a:ext uri="{FF2B5EF4-FFF2-40B4-BE49-F238E27FC236}">
                  <a16:creationId xmlns:a16="http://schemas.microsoft.com/office/drawing/2014/main" id="{77A793F3-4B35-F254-CB37-DB1606A16F7D}"/>
                </a:ext>
              </a:extLst>
            </p:cNvPr>
            <p:cNvSpPr/>
            <p:nvPr/>
          </p:nvSpPr>
          <p:spPr>
            <a:xfrm>
              <a:off x="2682104" y="2636729"/>
              <a:ext cx="858781" cy="503418"/>
            </a:xfrm>
            <a:custGeom>
              <a:avLst/>
              <a:gdLst/>
              <a:ahLst/>
              <a:cxnLst/>
              <a:rect l="l" t="t" r="r" b="b"/>
              <a:pathLst>
                <a:path w="11740" h="6882" extrusionOk="0">
                  <a:moveTo>
                    <a:pt x="3632" y="0"/>
                  </a:moveTo>
                  <a:lnTo>
                    <a:pt x="3656" y="12"/>
                  </a:lnTo>
                  <a:lnTo>
                    <a:pt x="3572" y="12"/>
                  </a:lnTo>
                  <a:cubicBezTo>
                    <a:pt x="3310" y="12"/>
                    <a:pt x="3060" y="36"/>
                    <a:pt x="2798" y="71"/>
                  </a:cubicBezTo>
                  <a:cubicBezTo>
                    <a:pt x="2548" y="95"/>
                    <a:pt x="2298" y="155"/>
                    <a:pt x="2060" y="214"/>
                  </a:cubicBezTo>
                  <a:cubicBezTo>
                    <a:pt x="1858" y="274"/>
                    <a:pt x="1655" y="345"/>
                    <a:pt x="1465" y="417"/>
                  </a:cubicBezTo>
                  <a:cubicBezTo>
                    <a:pt x="1274" y="500"/>
                    <a:pt x="1084" y="595"/>
                    <a:pt x="905" y="703"/>
                  </a:cubicBezTo>
                  <a:cubicBezTo>
                    <a:pt x="739" y="798"/>
                    <a:pt x="572" y="905"/>
                    <a:pt x="417" y="1024"/>
                  </a:cubicBezTo>
                  <a:cubicBezTo>
                    <a:pt x="286" y="1119"/>
                    <a:pt x="167" y="1226"/>
                    <a:pt x="48" y="1345"/>
                  </a:cubicBezTo>
                  <a:cubicBezTo>
                    <a:pt x="12" y="1548"/>
                    <a:pt x="0" y="1762"/>
                    <a:pt x="36" y="1965"/>
                  </a:cubicBezTo>
                  <a:cubicBezTo>
                    <a:pt x="36" y="1988"/>
                    <a:pt x="48" y="2024"/>
                    <a:pt x="60" y="2036"/>
                  </a:cubicBezTo>
                  <a:cubicBezTo>
                    <a:pt x="78" y="2060"/>
                    <a:pt x="105" y="2072"/>
                    <a:pt x="133" y="2072"/>
                  </a:cubicBezTo>
                  <a:cubicBezTo>
                    <a:pt x="161" y="2072"/>
                    <a:pt x="191" y="2060"/>
                    <a:pt x="215" y="2036"/>
                  </a:cubicBezTo>
                  <a:cubicBezTo>
                    <a:pt x="227" y="2024"/>
                    <a:pt x="239" y="1988"/>
                    <a:pt x="239" y="1965"/>
                  </a:cubicBezTo>
                  <a:cubicBezTo>
                    <a:pt x="215" y="1798"/>
                    <a:pt x="215" y="1631"/>
                    <a:pt x="239" y="1476"/>
                  </a:cubicBezTo>
                  <a:cubicBezTo>
                    <a:pt x="250" y="1488"/>
                    <a:pt x="274" y="1500"/>
                    <a:pt x="310" y="1500"/>
                  </a:cubicBezTo>
                  <a:lnTo>
                    <a:pt x="643" y="1524"/>
                  </a:lnTo>
                  <a:lnTo>
                    <a:pt x="691" y="1524"/>
                  </a:lnTo>
                  <a:cubicBezTo>
                    <a:pt x="953" y="1536"/>
                    <a:pt x="1239" y="1548"/>
                    <a:pt x="1513" y="1560"/>
                  </a:cubicBezTo>
                  <a:lnTo>
                    <a:pt x="1572" y="1560"/>
                  </a:lnTo>
                  <a:cubicBezTo>
                    <a:pt x="1894" y="1560"/>
                    <a:pt x="2215" y="1536"/>
                    <a:pt x="2525" y="1512"/>
                  </a:cubicBezTo>
                  <a:lnTo>
                    <a:pt x="2572" y="1512"/>
                  </a:lnTo>
                  <a:lnTo>
                    <a:pt x="2715" y="1500"/>
                  </a:lnTo>
                  <a:cubicBezTo>
                    <a:pt x="3203" y="1465"/>
                    <a:pt x="3822" y="1417"/>
                    <a:pt x="4406" y="1417"/>
                  </a:cubicBezTo>
                  <a:lnTo>
                    <a:pt x="4596" y="1417"/>
                  </a:lnTo>
                  <a:cubicBezTo>
                    <a:pt x="4882" y="1417"/>
                    <a:pt x="5180" y="1441"/>
                    <a:pt x="5477" y="1476"/>
                  </a:cubicBezTo>
                  <a:cubicBezTo>
                    <a:pt x="5906" y="1524"/>
                    <a:pt x="6335" y="1643"/>
                    <a:pt x="6739" y="1798"/>
                  </a:cubicBezTo>
                  <a:lnTo>
                    <a:pt x="6751" y="1798"/>
                  </a:lnTo>
                  <a:cubicBezTo>
                    <a:pt x="6894" y="1869"/>
                    <a:pt x="7037" y="1941"/>
                    <a:pt x="7180" y="2024"/>
                  </a:cubicBezTo>
                  <a:cubicBezTo>
                    <a:pt x="7311" y="2096"/>
                    <a:pt x="7442" y="2179"/>
                    <a:pt x="7561" y="2274"/>
                  </a:cubicBezTo>
                  <a:cubicBezTo>
                    <a:pt x="7918" y="2560"/>
                    <a:pt x="8240" y="2893"/>
                    <a:pt x="8513" y="3262"/>
                  </a:cubicBezTo>
                  <a:cubicBezTo>
                    <a:pt x="8728" y="3536"/>
                    <a:pt x="8918" y="3822"/>
                    <a:pt x="9061" y="4036"/>
                  </a:cubicBezTo>
                  <a:lnTo>
                    <a:pt x="9133" y="4131"/>
                  </a:lnTo>
                  <a:lnTo>
                    <a:pt x="9192" y="4227"/>
                  </a:lnTo>
                  <a:lnTo>
                    <a:pt x="9240" y="4298"/>
                  </a:lnTo>
                  <a:lnTo>
                    <a:pt x="9287" y="4370"/>
                  </a:lnTo>
                  <a:lnTo>
                    <a:pt x="9323" y="4429"/>
                  </a:lnTo>
                  <a:lnTo>
                    <a:pt x="9383" y="4512"/>
                  </a:lnTo>
                  <a:cubicBezTo>
                    <a:pt x="9430" y="4584"/>
                    <a:pt x="9466" y="4643"/>
                    <a:pt x="9514" y="4715"/>
                  </a:cubicBezTo>
                  <a:cubicBezTo>
                    <a:pt x="9585" y="4834"/>
                    <a:pt x="9656" y="4977"/>
                    <a:pt x="9704" y="5072"/>
                  </a:cubicBezTo>
                  <a:lnTo>
                    <a:pt x="9704" y="5084"/>
                  </a:lnTo>
                  <a:lnTo>
                    <a:pt x="9764" y="5179"/>
                  </a:lnTo>
                  <a:cubicBezTo>
                    <a:pt x="9847" y="5358"/>
                    <a:pt x="9966" y="5572"/>
                    <a:pt x="10085" y="5786"/>
                  </a:cubicBezTo>
                  <a:cubicBezTo>
                    <a:pt x="10204" y="5989"/>
                    <a:pt x="10335" y="6191"/>
                    <a:pt x="10478" y="6382"/>
                  </a:cubicBezTo>
                  <a:cubicBezTo>
                    <a:pt x="10597" y="6537"/>
                    <a:pt x="10740" y="6679"/>
                    <a:pt x="10895" y="6787"/>
                  </a:cubicBezTo>
                  <a:cubicBezTo>
                    <a:pt x="10966" y="6834"/>
                    <a:pt x="11038" y="6858"/>
                    <a:pt x="11121" y="6882"/>
                  </a:cubicBezTo>
                  <a:lnTo>
                    <a:pt x="11204" y="6882"/>
                  </a:lnTo>
                  <a:cubicBezTo>
                    <a:pt x="11264" y="6882"/>
                    <a:pt x="11311" y="6870"/>
                    <a:pt x="11359" y="6846"/>
                  </a:cubicBezTo>
                  <a:cubicBezTo>
                    <a:pt x="11502" y="6798"/>
                    <a:pt x="11621" y="6691"/>
                    <a:pt x="11692" y="6548"/>
                  </a:cubicBezTo>
                  <a:cubicBezTo>
                    <a:pt x="11716" y="6513"/>
                    <a:pt x="11728" y="6477"/>
                    <a:pt x="11740" y="6441"/>
                  </a:cubicBezTo>
                  <a:cubicBezTo>
                    <a:pt x="11704" y="6417"/>
                    <a:pt x="11669" y="6406"/>
                    <a:pt x="11645" y="6394"/>
                  </a:cubicBezTo>
                  <a:cubicBezTo>
                    <a:pt x="11573" y="6346"/>
                    <a:pt x="11502" y="6310"/>
                    <a:pt x="11442" y="6251"/>
                  </a:cubicBezTo>
                  <a:cubicBezTo>
                    <a:pt x="11299" y="6144"/>
                    <a:pt x="11168" y="6013"/>
                    <a:pt x="11061" y="5870"/>
                  </a:cubicBezTo>
                  <a:cubicBezTo>
                    <a:pt x="10907" y="5679"/>
                    <a:pt x="10776" y="5477"/>
                    <a:pt x="10668" y="5274"/>
                  </a:cubicBezTo>
                  <a:cubicBezTo>
                    <a:pt x="10561" y="5084"/>
                    <a:pt x="10454" y="4882"/>
                    <a:pt x="10347" y="4655"/>
                  </a:cubicBezTo>
                  <a:cubicBezTo>
                    <a:pt x="10287" y="4536"/>
                    <a:pt x="10240" y="4417"/>
                    <a:pt x="10180" y="4298"/>
                  </a:cubicBezTo>
                  <a:lnTo>
                    <a:pt x="10109" y="4131"/>
                  </a:lnTo>
                  <a:cubicBezTo>
                    <a:pt x="9954" y="3810"/>
                    <a:pt x="9811" y="3536"/>
                    <a:pt x="9656" y="3274"/>
                  </a:cubicBezTo>
                  <a:cubicBezTo>
                    <a:pt x="9514" y="3024"/>
                    <a:pt x="9347" y="2774"/>
                    <a:pt x="9168" y="2548"/>
                  </a:cubicBezTo>
                  <a:cubicBezTo>
                    <a:pt x="9085" y="2417"/>
                    <a:pt x="8990" y="2310"/>
                    <a:pt x="8894" y="2203"/>
                  </a:cubicBezTo>
                  <a:cubicBezTo>
                    <a:pt x="8811" y="2107"/>
                    <a:pt x="8716" y="2000"/>
                    <a:pt x="8609" y="1905"/>
                  </a:cubicBezTo>
                  <a:cubicBezTo>
                    <a:pt x="8430" y="1726"/>
                    <a:pt x="8228" y="1560"/>
                    <a:pt x="8013" y="1405"/>
                  </a:cubicBezTo>
                  <a:cubicBezTo>
                    <a:pt x="7799" y="1238"/>
                    <a:pt x="7573" y="1095"/>
                    <a:pt x="7335" y="953"/>
                  </a:cubicBezTo>
                  <a:cubicBezTo>
                    <a:pt x="7037" y="786"/>
                    <a:pt x="6727" y="643"/>
                    <a:pt x="6406" y="524"/>
                  </a:cubicBezTo>
                  <a:cubicBezTo>
                    <a:pt x="6096" y="405"/>
                    <a:pt x="5775" y="310"/>
                    <a:pt x="5453" y="226"/>
                  </a:cubicBezTo>
                  <a:cubicBezTo>
                    <a:pt x="5144" y="143"/>
                    <a:pt x="4822" y="95"/>
                    <a:pt x="4513" y="48"/>
                  </a:cubicBezTo>
                  <a:cubicBezTo>
                    <a:pt x="4215" y="12"/>
                    <a:pt x="3918" y="0"/>
                    <a:pt x="36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77;p81">
              <a:extLst>
                <a:ext uri="{FF2B5EF4-FFF2-40B4-BE49-F238E27FC236}">
                  <a16:creationId xmlns:a16="http://schemas.microsoft.com/office/drawing/2014/main" id="{0BEE54CA-EC37-0400-E213-D462DA3D0FD7}"/>
                </a:ext>
              </a:extLst>
            </p:cNvPr>
            <p:cNvSpPr/>
            <p:nvPr/>
          </p:nvSpPr>
          <p:spPr>
            <a:xfrm>
              <a:off x="3150633" y="2729044"/>
              <a:ext cx="32332" cy="20263"/>
            </a:xfrm>
            <a:custGeom>
              <a:avLst/>
              <a:gdLst/>
              <a:ahLst/>
              <a:cxnLst/>
              <a:rect l="l" t="t" r="r" b="b"/>
              <a:pathLst>
                <a:path w="442" h="277" extrusionOk="0">
                  <a:moveTo>
                    <a:pt x="120" y="0"/>
                  </a:moveTo>
                  <a:cubicBezTo>
                    <a:pt x="84" y="0"/>
                    <a:pt x="37" y="24"/>
                    <a:pt x="25" y="60"/>
                  </a:cubicBezTo>
                  <a:cubicBezTo>
                    <a:pt x="1" y="107"/>
                    <a:pt x="37" y="167"/>
                    <a:pt x="84" y="191"/>
                  </a:cubicBezTo>
                  <a:cubicBezTo>
                    <a:pt x="156" y="214"/>
                    <a:pt x="239" y="238"/>
                    <a:pt x="311" y="274"/>
                  </a:cubicBezTo>
                  <a:cubicBezTo>
                    <a:pt x="318" y="276"/>
                    <a:pt x="327" y="277"/>
                    <a:pt x="335" y="277"/>
                  </a:cubicBezTo>
                  <a:cubicBezTo>
                    <a:pt x="377" y="277"/>
                    <a:pt x="420" y="252"/>
                    <a:pt x="430" y="203"/>
                  </a:cubicBezTo>
                  <a:cubicBezTo>
                    <a:pt x="442" y="191"/>
                    <a:pt x="442" y="155"/>
                    <a:pt x="430" y="131"/>
                  </a:cubicBezTo>
                  <a:cubicBezTo>
                    <a:pt x="418" y="107"/>
                    <a:pt x="406" y="95"/>
                    <a:pt x="382" y="83"/>
                  </a:cubicBezTo>
                  <a:cubicBezTo>
                    <a:pt x="299" y="48"/>
                    <a:pt x="227" y="24"/>
                    <a:pt x="156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78;p81">
              <a:extLst>
                <a:ext uri="{FF2B5EF4-FFF2-40B4-BE49-F238E27FC236}">
                  <a16:creationId xmlns:a16="http://schemas.microsoft.com/office/drawing/2014/main" id="{6765B180-778F-8FBE-C97E-D8A1D3859CEC}"/>
                </a:ext>
              </a:extLst>
            </p:cNvPr>
            <p:cNvSpPr/>
            <p:nvPr/>
          </p:nvSpPr>
          <p:spPr>
            <a:xfrm>
              <a:off x="3198546" y="2750769"/>
              <a:ext cx="35770" cy="26846"/>
            </a:xfrm>
            <a:custGeom>
              <a:avLst/>
              <a:gdLst/>
              <a:ahLst/>
              <a:cxnLst/>
              <a:rect l="l" t="t" r="r" b="b"/>
              <a:pathLst>
                <a:path w="489" h="367" extrusionOk="0">
                  <a:moveTo>
                    <a:pt x="96" y="1"/>
                  </a:moveTo>
                  <a:lnTo>
                    <a:pt x="96" y="13"/>
                  </a:lnTo>
                  <a:cubicBezTo>
                    <a:pt x="72" y="13"/>
                    <a:pt x="48" y="25"/>
                    <a:pt x="37" y="48"/>
                  </a:cubicBezTo>
                  <a:cubicBezTo>
                    <a:pt x="1" y="96"/>
                    <a:pt x="13" y="156"/>
                    <a:pt x="60" y="179"/>
                  </a:cubicBezTo>
                  <a:cubicBezTo>
                    <a:pt x="156" y="239"/>
                    <a:pt x="239" y="286"/>
                    <a:pt x="334" y="346"/>
                  </a:cubicBezTo>
                  <a:cubicBezTo>
                    <a:pt x="348" y="360"/>
                    <a:pt x="366" y="367"/>
                    <a:pt x="385" y="367"/>
                  </a:cubicBezTo>
                  <a:cubicBezTo>
                    <a:pt x="413" y="367"/>
                    <a:pt x="444" y="351"/>
                    <a:pt x="465" y="322"/>
                  </a:cubicBezTo>
                  <a:cubicBezTo>
                    <a:pt x="489" y="275"/>
                    <a:pt x="489" y="215"/>
                    <a:pt x="441" y="191"/>
                  </a:cubicBezTo>
                  <a:cubicBezTo>
                    <a:pt x="358" y="132"/>
                    <a:pt x="263" y="72"/>
                    <a:pt x="168" y="25"/>
                  </a:cubicBezTo>
                  <a:cubicBezTo>
                    <a:pt x="156" y="13"/>
                    <a:pt x="132" y="1"/>
                    <a:pt x="108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79;p81">
              <a:extLst>
                <a:ext uri="{FF2B5EF4-FFF2-40B4-BE49-F238E27FC236}">
                  <a16:creationId xmlns:a16="http://schemas.microsoft.com/office/drawing/2014/main" id="{8B662A43-5A29-1A31-6830-1DA9E1F06AE3}"/>
                </a:ext>
              </a:extLst>
            </p:cNvPr>
            <p:cNvSpPr/>
            <p:nvPr/>
          </p:nvSpPr>
          <p:spPr>
            <a:xfrm>
              <a:off x="3251727" y="2785589"/>
              <a:ext cx="27065" cy="25383"/>
            </a:xfrm>
            <a:custGeom>
              <a:avLst/>
              <a:gdLst/>
              <a:ahLst/>
              <a:cxnLst/>
              <a:rect l="l" t="t" r="r" b="b"/>
              <a:pathLst>
                <a:path w="370" h="347" extrusionOk="0">
                  <a:moveTo>
                    <a:pt x="107" y="1"/>
                  </a:moveTo>
                  <a:cubicBezTo>
                    <a:pt x="72" y="1"/>
                    <a:pt x="36" y="13"/>
                    <a:pt x="12" y="37"/>
                  </a:cubicBezTo>
                  <a:lnTo>
                    <a:pt x="12" y="49"/>
                  </a:lnTo>
                  <a:cubicBezTo>
                    <a:pt x="0" y="61"/>
                    <a:pt x="0" y="84"/>
                    <a:pt x="0" y="120"/>
                  </a:cubicBezTo>
                  <a:cubicBezTo>
                    <a:pt x="12" y="144"/>
                    <a:pt x="24" y="168"/>
                    <a:pt x="48" y="180"/>
                  </a:cubicBezTo>
                  <a:cubicBezTo>
                    <a:pt x="83" y="203"/>
                    <a:pt x="119" y="239"/>
                    <a:pt x="143" y="263"/>
                  </a:cubicBezTo>
                  <a:lnTo>
                    <a:pt x="203" y="311"/>
                  </a:lnTo>
                  <a:cubicBezTo>
                    <a:pt x="214" y="334"/>
                    <a:pt x="238" y="346"/>
                    <a:pt x="262" y="346"/>
                  </a:cubicBezTo>
                  <a:cubicBezTo>
                    <a:pt x="286" y="346"/>
                    <a:pt x="322" y="346"/>
                    <a:pt x="333" y="322"/>
                  </a:cubicBezTo>
                  <a:cubicBezTo>
                    <a:pt x="357" y="311"/>
                    <a:pt x="369" y="287"/>
                    <a:pt x="369" y="263"/>
                  </a:cubicBezTo>
                  <a:cubicBezTo>
                    <a:pt x="369" y="227"/>
                    <a:pt x="369" y="203"/>
                    <a:pt x="345" y="191"/>
                  </a:cubicBezTo>
                  <a:cubicBezTo>
                    <a:pt x="286" y="132"/>
                    <a:pt x="226" y="72"/>
                    <a:pt x="155" y="13"/>
                  </a:cubicBezTo>
                  <a:cubicBezTo>
                    <a:pt x="143" y="1"/>
                    <a:pt x="119" y="1"/>
                    <a:pt x="107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80;p81">
              <a:extLst>
                <a:ext uri="{FF2B5EF4-FFF2-40B4-BE49-F238E27FC236}">
                  <a16:creationId xmlns:a16="http://schemas.microsoft.com/office/drawing/2014/main" id="{F8C92012-E1A7-56BE-9807-D686EC09E09B}"/>
                </a:ext>
              </a:extLst>
            </p:cNvPr>
            <p:cNvSpPr/>
            <p:nvPr/>
          </p:nvSpPr>
          <p:spPr>
            <a:xfrm>
              <a:off x="3289180" y="2821359"/>
              <a:ext cx="31674" cy="28602"/>
            </a:xfrm>
            <a:custGeom>
              <a:avLst/>
              <a:gdLst/>
              <a:ahLst/>
              <a:cxnLst/>
              <a:rect l="l" t="t" r="r" b="b"/>
              <a:pathLst>
                <a:path w="433" h="391" extrusionOk="0">
                  <a:moveTo>
                    <a:pt x="119" y="0"/>
                  </a:moveTo>
                  <a:cubicBezTo>
                    <a:pt x="95" y="0"/>
                    <a:pt x="72" y="12"/>
                    <a:pt x="60" y="24"/>
                  </a:cubicBezTo>
                  <a:lnTo>
                    <a:pt x="48" y="24"/>
                  </a:lnTo>
                  <a:cubicBezTo>
                    <a:pt x="12" y="60"/>
                    <a:pt x="0" y="119"/>
                    <a:pt x="36" y="167"/>
                  </a:cubicBezTo>
                  <a:cubicBezTo>
                    <a:pt x="95" y="226"/>
                    <a:pt x="155" y="286"/>
                    <a:pt x="214" y="357"/>
                  </a:cubicBezTo>
                  <a:cubicBezTo>
                    <a:pt x="235" y="381"/>
                    <a:pt x="260" y="390"/>
                    <a:pt x="284" y="390"/>
                  </a:cubicBezTo>
                  <a:cubicBezTo>
                    <a:pt x="359" y="390"/>
                    <a:pt x="432" y="298"/>
                    <a:pt x="369" y="226"/>
                  </a:cubicBezTo>
                  <a:cubicBezTo>
                    <a:pt x="310" y="155"/>
                    <a:pt x="250" y="95"/>
                    <a:pt x="191" y="36"/>
                  </a:cubicBezTo>
                  <a:cubicBezTo>
                    <a:pt x="167" y="12"/>
                    <a:pt x="143" y="0"/>
                    <a:pt x="119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81;p81">
              <a:extLst>
                <a:ext uri="{FF2B5EF4-FFF2-40B4-BE49-F238E27FC236}">
                  <a16:creationId xmlns:a16="http://schemas.microsoft.com/office/drawing/2014/main" id="{3181263C-7007-07C1-4989-62378509A828}"/>
                </a:ext>
              </a:extLst>
            </p:cNvPr>
            <p:cNvSpPr/>
            <p:nvPr/>
          </p:nvSpPr>
          <p:spPr>
            <a:xfrm>
              <a:off x="3331827" y="2874466"/>
              <a:ext cx="27065" cy="29772"/>
            </a:xfrm>
            <a:custGeom>
              <a:avLst/>
              <a:gdLst/>
              <a:ahLst/>
              <a:cxnLst/>
              <a:rect l="l" t="t" r="r" b="b"/>
              <a:pathLst>
                <a:path w="370" h="407" extrusionOk="0">
                  <a:moveTo>
                    <a:pt x="120" y="0"/>
                  </a:moveTo>
                  <a:cubicBezTo>
                    <a:pt x="96" y="0"/>
                    <a:pt x="72" y="12"/>
                    <a:pt x="48" y="24"/>
                  </a:cubicBezTo>
                  <a:cubicBezTo>
                    <a:pt x="12" y="60"/>
                    <a:pt x="0" y="119"/>
                    <a:pt x="36" y="167"/>
                  </a:cubicBezTo>
                  <a:lnTo>
                    <a:pt x="203" y="370"/>
                  </a:lnTo>
                  <a:cubicBezTo>
                    <a:pt x="216" y="395"/>
                    <a:pt x="242" y="407"/>
                    <a:pt x="269" y="407"/>
                  </a:cubicBezTo>
                  <a:cubicBezTo>
                    <a:pt x="293" y="407"/>
                    <a:pt x="317" y="398"/>
                    <a:pt x="334" y="381"/>
                  </a:cubicBezTo>
                  <a:cubicBezTo>
                    <a:pt x="358" y="370"/>
                    <a:pt x="370" y="346"/>
                    <a:pt x="370" y="322"/>
                  </a:cubicBezTo>
                  <a:cubicBezTo>
                    <a:pt x="370" y="286"/>
                    <a:pt x="358" y="262"/>
                    <a:pt x="346" y="250"/>
                  </a:cubicBezTo>
                  <a:cubicBezTo>
                    <a:pt x="298" y="179"/>
                    <a:pt x="239" y="96"/>
                    <a:pt x="191" y="36"/>
                  </a:cubicBezTo>
                  <a:cubicBezTo>
                    <a:pt x="167" y="12"/>
                    <a:pt x="143" y="0"/>
                    <a:pt x="120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82;p81">
              <a:extLst>
                <a:ext uri="{FF2B5EF4-FFF2-40B4-BE49-F238E27FC236}">
                  <a16:creationId xmlns:a16="http://schemas.microsoft.com/office/drawing/2014/main" id="{911B2AAD-5D82-E806-9768-C2D6162A6315}"/>
                </a:ext>
              </a:extLst>
            </p:cNvPr>
            <p:cNvSpPr/>
            <p:nvPr/>
          </p:nvSpPr>
          <p:spPr>
            <a:xfrm>
              <a:off x="3368402" y="2924354"/>
              <a:ext cx="23554" cy="28894"/>
            </a:xfrm>
            <a:custGeom>
              <a:avLst/>
              <a:gdLst/>
              <a:ahLst/>
              <a:cxnLst/>
              <a:rect l="l" t="t" r="r" b="b"/>
              <a:pathLst>
                <a:path w="322" h="395" extrusionOk="0">
                  <a:moveTo>
                    <a:pt x="114" y="0"/>
                  </a:moveTo>
                  <a:cubicBezTo>
                    <a:pt x="108" y="0"/>
                    <a:pt x="102" y="3"/>
                    <a:pt x="96" y="9"/>
                  </a:cubicBezTo>
                  <a:lnTo>
                    <a:pt x="60" y="9"/>
                  </a:lnTo>
                  <a:cubicBezTo>
                    <a:pt x="36" y="21"/>
                    <a:pt x="12" y="45"/>
                    <a:pt x="12" y="69"/>
                  </a:cubicBezTo>
                  <a:cubicBezTo>
                    <a:pt x="1" y="92"/>
                    <a:pt x="1" y="116"/>
                    <a:pt x="12" y="140"/>
                  </a:cubicBezTo>
                  <a:lnTo>
                    <a:pt x="132" y="342"/>
                  </a:lnTo>
                  <a:cubicBezTo>
                    <a:pt x="150" y="379"/>
                    <a:pt x="189" y="394"/>
                    <a:pt x="227" y="394"/>
                  </a:cubicBezTo>
                  <a:cubicBezTo>
                    <a:pt x="239" y="394"/>
                    <a:pt x="251" y="393"/>
                    <a:pt x="262" y="390"/>
                  </a:cubicBezTo>
                  <a:cubicBezTo>
                    <a:pt x="286" y="378"/>
                    <a:pt x="298" y="354"/>
                    <a:pt x="310" y="330"/>
                  </a:cubicBezTo>
                  <a:cubicBezTo>
                    <a:pt x="322" y="307"/>
                    <a:pt x="322" y="271"/>
                    <a:pt x="310" y="259"/>
                  </a:cubicBezTo>
                  <a:cubicBezTo>
                    <a:pt x="274" y="188"/>
                    <a:pt x="227" y="116"/>
                    <a:pt x="191" y="57"/>
                  </a:cubicBezTo>
                  <a:cubicBezTo>
                    <a:pt x="179" y="33"/>
                    <a:pt x="155" y="9"/>
                    <a:pt x="132" y="9"/>
                  </a:cubicBezTo>
                  <a:cubicBezTo>
                    <a:pt x="126" y="3"/>
                    <a:pt x="120" y="0"/>
                    <a:pt x="114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83;p81">
              <a:extLst>
                <a:ext uri="{FF2B5EF4-FFF2-40B4-BE49-F238E27FC236}">
                  <a16:creationId xmlns:a16="http://schemas.microsoft.com/office/drawing/2014/main" id="{FB71B6FE-AB2A-7274-4B6E-E3ECFE2D604D}"/>
                </a:ext>
              </a:extLst>
            </p:cNvPr>
            <p:cNvSpPr/>
            <p:nvPr/>
          </p:nvSpPr>
          <p:spPr>
            <a:xfrm>
              <a:off x="3399783" y="2975486"/>
              <a:ext cx="24432" cy="30357"/>
            </a:xfrm>
            <a:custGeom>
              <a:avLst/>
              <a:gdLst/>
              <a:ahLst/>
              <a:cxnLst/>
              <a:rect l="l" t="t" r="r" b="b"/>
              <a:pathLst>
                <a:path w="334" h="415" extrusionOk="0">
                  <a:moveTo>
                    <a:pt x="72" y="1"/>
                  </a:moveTo>
                  <a:cubicBezTo>
                    <a:pt x="24" y="24"/>
                    <a:pt x="0" y="84"/>
                    <a:pt x="24" y="132"/>
                  </a:cubicBezTo>
                  <a:cubicBezTo>
                    <a:pt x="60" y="215"/>
                    <a:pt x="95" y="286"/>
                    <a:pt x="143" y="358"/>
                  </a:cubicBezTo>
                  <a:cubicBezTo>
                    <a:pt x="155" y="382"/>
                    <a:pt x="179" y="405"/>
                    <a:pt x="203" y="405"/>
                  </a:cubicBezTo>
                  <a:cubicBezTo>
                    <a:pt x="214" y="411"/>
                    <a:pt x="226" y="414"/>
                    <a:pt x="238" y="414"/>
                  </a:cubicBezTo>
                  <a:cubicBezTo>
                    <a:pt x="250" y="414"/>
                    <a:pt x="262" y="411"/>
                    <a:pt x="274" y="405"/>
                  </a:cubicBezTo>
                  <a:cubicBezTo>
                    <a:pt x="298" y="393"/>
                    <a:pt x="322" y="382"/>
                    <a:pt x="322" y="358"/>
                  </a:cubicBezTo>
                  <a:cubicBezTo>
                    <a:pt x="334" y="334"/>
                    <a:pt x="334" y="298"/>
                    <a:pt x="322" y="274"/>
                  </a:cubicBezTo>
                  <a:cubicBezTo>
                    <a:pt x="286" y="203"/>
                    <a:pt x="238" y="132"/>
                    <a:pt x="203" y="48"/>
                  </a:cubicBezTo>
                  <a:cubicBezTo>
                    <a:pt x="191" y="12"/>
                    <a:pt x="155" y="1"/>
                    <a:pt x="119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84;p81">
              <a:extLst>
                <a:ext uri="{FF2B5EF4-FFF2-40B4-BE49-F238E27FC236}">
                  <a16:creationId xmlns:a16="http://schemas.microsoft.com/office/drawing/2014/main" id="{83C01053-2DE6-C661-4C71-1E840DA06641}"/>
                </a:ext>
              </a:extLst>
            </p:cNvPr>
            <p:cNvSpPr/>
            <p:nvPr/>
          </p:nvSpPr>
          <p:spPr>
            <a:xfrm>
              <a:off x="3431970" y="3030348"/>
              <a:ext cx="24944" cy="30284"/>
            </a:xfrm>
            <a:custGeom>
              <a:avLst/>
              <a:gdLst/>
              <a:ahLst/>
              <a:cxnLst/>
              <a:rect l="l" t="t" r="r" b="b"/>
              <a:pathLst>
                <a:path w="341" h="414" extrusionOk="0">
                  <a:moveTo>
                    <a:pt x="72" y="1"/>
                  </a:moveTo>
                  <a:cubicBezTo>
                    <a:pt x="25" y="24"/>
                    <a:pt x="1" y="84"/>
                    <a:pt x="25" y="132"/>
                  </a:cubicBezTo>
                  <a:cubicBezTo>
                    <a:pt x="60" y="215"/>
                    <a:pt x="96" y="286"/>
                    <a:pt x="132" y="358"/>
                  </a:cubicBezTo>
                  <a:cubicBezTo>
                    <a:pt x="144" y="382"/>
                    <a:pt x="167" y="394"/>
                    <a:pt x="191" y="405"/>
                  </a:cubicBezTo>
                  <a:cubicBezTo>
                    <a:pt x="204" y="411"/>
                    <a:pt x="216" y="413"/>
                    <a:pt x="227" y="413"/>
                  </a:cubicBezTo>
                  <a:cubicBezTo>
                    <a:pt x="294" y="413"/>
                    <a:pt x="341" y="335"/>
                    <a:pt x="310" y="274"/>
                  </a:cubicBezTo>
                  <a:cubicBezTo>
                    <a:pt x="263" y="203"/>
                    <a:pt x="227" y="132"/>
                    <a:pt x="203" y="48"/>
                  </a:cubicBezTo>
                  <a:cubicBezTo>
                    <a:pt x="179" y="13"/>
                    <a:pt x="144" y="1"/>
                    <a:pt x="108" y="1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85;p81">
              <a:extLst>
                <a:ext uri="{FF2B5EF4-FFF2-40B4-BE49-F238E27FC236}">
                  <a16:creationId xmlns:a16="http://schemas.microsoft.com/office/drawing/2014/main" id="{14DA1E8D-A3A8-EAC1-D853-9AD10CB90EC5}"/>
                </a:ext>
              </a:extLst>
            </p:cNvPr>
            <p:cNvSpPr/>
            <p:nvPr/>
          </p:nvSpPr>
          <p:spPr>
            <a:xfrm>
              <a:off x="3458962" y="3075847"/>
              <a:ext cx="24505" cy="27870"/>
            </a:xfrm>
            <a:custGeom>
              <a:avLst/>
              <a:gdLst/>
              <a:ahLst/>
              <a:cxnLst/>
              <a:rect l="l" t="t" r="r" b="b"/>
              <a:pathLst>
                <a:path w="335" h="381" extrusionOk="0">
                  <a:moveTo>
                    <a:pt x="100" y="0"/>
                  </a:moveTo>
                  <a:cubicBezTo>
                    <a:pt x="87" y="0"/>
                    <a:pt x="73" y="3"/>
                    <a:pt x="60" y="10"/>
                  </a:cubicBezTo>
                  <a:cubicBezTo>
                    <a:pt x="13" y="33"/>
                    <a:pt x="1" y="93"/>
                    <a:pt x="25" y="141"/>
                  </a:cubicBezTo>
                  <a:cubicBezTo>
                    <a:pt x="60" y="212"/>
                    <a:pt x="96" y="284"/>
                    <a:pt x="156" y="343"/>
                  </a:cubicBezTo>
                  <a:cubicBezTo>
                    <a:pt x="168" y="369"/>
                    <a:pt x="195" y="380"/>
                    <a:pt x="222" y="380"/>
                  </a:cubicBezTo>
                  <a:cubicBezTo>
                    <a:pt x="246" y="380"/>
                    <a:pt x="270" y="372"/>
                    <a:pt x="287" y="355"/>
                  </a:cubicBezTo>
                  <a:cubicBezTo>
                    <a:pt x="322" y="319"/>
                    <a:pt x="334" y="260"/>
                    <a:pt x="298" y="212"/>
                  </a:cubicBezTo>
                  <a:cubicBezTo>
                    <a:pt x="275" y="200"/>
                    <a:pt x="263" y="176"/>
                    <a:pt x="251" y="153"/>
                  </a:cubicBezTo>
                  <a:cubicBezTo>
                    <a:pt x="227" y="129"/>
                    <a:pt x="215" y="81"/>
                    <a:pt x="191" y="57"/>
                  </a:cubicBezTo>
                  <a:cubicBezTo>
                    <a:pt x="174" y="22"/>
                    <a:pt x="137" y="0"/>
                    <a:pt x="100" y="0"/>
                  </a:cubicBez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86;p81">
              <a:extLst>
                <a:ext uri="{FF2B5EF4-FFF2-40B4-BE49-F238E27FC236}">
                  <a16:creationId xmlns:a16="http://schemas.microsoft.com/office/drawing/2014/main" id="{F5E654D6-A74E-082D-237A-46883BFE1AD5}"/>
                </a:ext>
              </a:extLst>
            </p:cNvPr>
            <p:cNvSpPr/>
            <p:nvPr/>
          </p:nvSpPr>
          <p:spPr>
            <a:xfrm>
              <a:off x="3489466" y="3105253"/>
              <a:ext cx="33064" cy="20701"/>
            </a:xfrm>
            <a:custGeom>
              <a:avLst/>
              <a:gdLst/>
              <a:ahLst/>
              <a:cxnLst/>
              <a:rect l="l" t="t" r="r" b="b"/>
              <a:pathLst>
                <a:path w="452" h="283" extrusionOk="0">
                  <a:moveTo>
                    <a:pt x="60" y="1"/>
                  </a:moveTo>
                  <a:cubicBezTo>
                    <a:pt x="36" y="12"/>
                    <a:pt x="24" y="36"/>
                    <a:pt x="12" y="60"/>
                  </a:cubicBezTo>
                  <a:cubicBezTo>
                    <a:pt x="1" y="84"/>
                    <a:pt x="1" y="108"/>
                    <a:pt x="12" y="132"/>
                  </a:cubicBezTo>
                  <a:cubicBezTo>
                    <a:pt x="24" y="155"/>
                    <a:pt x="48" y="179"/>
                    <a:pt x="72" y="191"/>
                  </a:cubicBezTo>
                  <a:cubicBezTo>
                    <a:pt x="143" y="215"/>
                    <a:pt x="215" y="251"/>
                    <a:pt x="286" y="274"/>
                  </a:cubicBezTo>
                  <a:cubicBezTo>
                    <a:pt x="299" y="280"/>
                    <a:pt x="312" y="282"/>
                    <a:pt x="323" y="282"/>
                  </a:cubicBezTo>
                  <a:cubicBezTo>
                    <a:pt x="416" y="282"/>
                    <a:pt x="452" y="128"/>
                    <a:pt x="346" y="96"/>
                  </a:cubicBezTo>
                  <a:cubicBezTo>
                    <a:pt x="274" y="60"/>
                    <a:pt x="203" y="36"/>
                    <a:pt x="131" y="1"/>
                  </a:cubicBezTo>
                  <a:lnTo>
                    <a:pt x="108" y="1"/>
                  </a:lnTo>
                  <a:cubicBezTo>
                    <a:pt x="84" y="1"/>
                    <a:pt x="72" y="1"/>
                    <a:pt x="60" y="12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65A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87;p81">
              <a:extLst>
                <a:ext uri="{FF2B5EF4-FFF2-40B4-BE49-F238E27FC236}">
                  <a16:creationId xmlns:a16="http://schemas.microsoft.com/office/drawing/2014/main" id="{A30F9403-4DCA-FCEA-D358-72B16B470F93}"/>
                </a:ext>
              </a:extLst>
            </p:cNvPr>
            <p:cNvSpPr/>
            <p:nvPr/>
          </p:nvSpPr>
          <p:spPr>
            <a:xfrm>
              <a:off x="2603687" y="2667159"/>
              <a:ext cx="273581" cy="710799"/>
            </a:xfrm>
            <a:custGeom>
              <a:avLst/>
              <a:gdLst/>
              <a:ahLst/>
              <a:cxnLst/>
              <a:rect l="l" t="t" r="r" b="b"/>
              <a:pathLst>
                <a:path w="3740" h="9717" extrusionOk="0">
                  <a:moveTo>
                    <a:pt x="3025" y="1"/>
                  </a:moveTo>
                  <a:lnTo>
                    <a:pt x="3025" y="13"/>
                  </a:lnTo>
                  <a:cubicBezTo>
                    <a:pt x="2918" y="13"/>
                    <a:pt x="2811" y="25"/>
                    <a:pt x="2704" y="36"/>
                  </a:cubicBezTo>
                  <a:cubicBezTo>
                    <a:pt x="2596" y="60"/>
                    <a:pt x="2501" y="84"/>
                    <a:pt x="2394" y="120"/>
                  </a:cubicBezTo>
                  <a:cubicBezTo>
                    <a:pt x="2204" y="179"/>
                    <a:pt x="2013" y="275"/>
                    <a:pt x="1834" y="394"/>
                  </a:cubicBezTo>
                  <a:cubicBezTo>
                    <a:pt x="1656" y="501"/>
                    <a:pt x="1501" y="632"/>
                    <a:pt x="1346" y="787"/>
                  </a:cubicBezTo>
                  <a:cubicBezTo>
                    <a:pt x="1191" y="941"/>
                    <a:pt x="1049" y="1108"/>
                    <a:pt x="930" y="1287"/>
                  </a:cubicBezTo>
                  <a:cubicBezTo>
                    <a:pt x="799" y="1453"/>
                    <a:pt x="691" y="1644"/>
                    <a:pt x="584" y="1834"/>
                  </a:cubicBezTo>
                  <a:cubicBezTo>
                    <a:pt x="489" y="2013"/>
                    <a:pt x="418" y="2191"/>
                    <a:pt x="346" y="2382"/>
                  </a:cubicBezTo>
                  <a:cubicBezTo>
                    <a:pt x="263" y="2608"/>
                    <a:pt x="203" y="2834"/>
                    <a:pt x="156" y="3073"/>
                  </a:cubicBezTo>
                  <a:cubicBezTo>
                    <a:pt x="96" y="3323"/>
                    <a:pt x="60" y="3573"/>
                    <a:pt x="37" y="3823"/>
                  </a:cubicBezTo>
                  <a:cubicBezTo>
                    <a:pt x="1" y="4335"/>
                    <a:pt x="13" y="4847"/>
                    <a:pt x="96" y="5347"/>
                  </a:cubicBezTo>
                  <a:cubicBezTo>
                    <a:pt x="168" y="5847"/>
                    <a:pt x="310" y="6335"/>
                    <a:pt x="501" y="6811"/>
                  </a:cubicBezTo>
                  <a:cubicBezTo>
                    <a:pt x="596" y="7037"/>
                    <a:pt x="715" y="7252"/>
                    <a:pt x="834" y="7466"/>
                  </a:cubicBezTo>
                  <a:cubicBezTo>
                    <a:pt x="965" y="7680"/>
                    <a:pt x="1108" y="7883"/>
                    <a:pt x="1263" y="8085"/>
                  </a:cubicBezTo>
                  <a:cubicBezTo>
                    <a:pt x="1430" y="8287"/>
                    <a:pt x="1608" y="8490"/>
                    <a:pt x="1799" y="8680"/>
                  </a:cubicBezTo>
                  <a:cubicBezTo>
                    <a:pt x="1989" y="8871"/>
                    <a:pt x="2204" y="9061"/>
                    <a:pt x="2418" y="9228"/>
                  </a:cubicBezTo>
                  <a:cubicBezTo>
                    <a:pt x="2668" y="9419"/>
                    <a:pt x="2954" y="9585"/>
                    <a:pt x="3239" y="9716"/>
                  </a:cubicBezTo>
                  <a:lnTo>
                    <a:pt x="3358" y="9716"/>
                  </a:lnTo>
                  <a:lnTo>
                    <a:pt x="3418" y="9704"/>
                  </a:lnTo>
                  <a:cubicBezTo>
                    <a:pt x="3454" y="9692"/>
                    <a:pt x="3489" y="9681"/>
                    <a:pt x="3513" y="9657"/>
                  </a:cubicBezTo>
                  <a:cubicBezTo>
                    <a:pt x="3549" y="9633"/>
                    <a:pt x="3573" y="9609"/>
                    <a:pt x="3597" y="9585"/>
                  </a:cubicBezTo>
                  <a:cubicBezTo>
                    <a:pt x="3656" y="9526"/>
                    <a:pt x="3704" y="9454"/>
                    <a:pt x="3728" y="9371"/>
                  </a:cubicBezTo>
                  <a:cubicBezTo>
                    <a:pt x="3739" y="9327"/>
                    <a:pt x="3739" y="9272"/>
                    <a:pt x="3739" y="9227"/>
                  </a:cubicBezTo>
                  <a:lnTo>
                    <a:pt x="3739" y="9227"/>
                  </a:lnTo>
                  <a:cubicBezTo>
                    <a:pt x="3739" y="9227"/>
                    <a:pt x="3739" y="9228"/>
                    <a:pt x="3739" y="9228"/>
                  </a:cubicBezTo>
                  <a:lnTo>
                    <a:pt x="3739" y="9216"/>
                  </a:lnTo>
                  <a:cubicBezTo>
                    <a:pt x="3739" y="9220"/>
                    <a:pt x="3739" y="9223"/>
                    <a:pt x="3739" y="9227"/>
                  </a:cubicBezTo>
                  <a:lnTo>
                    <a:pt x="3739" y="9227"/>
                  </a:lnTo>
                  <a:cubicBezTo>
                    <a:pt x="3739" y="9179"/>
                    <a:pt x="3727" y="9120"/>
                    <a:pt x="3716" y="9073"/>
                  </a:cubicBezTo>
                  <a:cubicBezTo>
                    <a:pt x="3716" y="9061"/>
                    <a:pt x="3716" y="9049"/>
                    <a:pt x="3704" y="9038"/>
                  </a:cubicBezTo>
                  <a:cubicBezTo>
                    <a:pt x="3704" y="9026"/>
                    <a:pt x="3692" y="9014"/>
                    <a:pt x="3680" y="9002"/>
                  </a:cubicBezTo>
                  <a:lnTo>
                    <a:pt x="3644" y="8966"/>
                  </a:lnTo>
                  <a:lnTo>
                    <a:pt x="3597" y="8930"/>
                  </a:lnTo>
                  <a:cubicBezTo>
                    <a:pt x="3442" y="8811"/>
                    <a:pt x="3299" y="8692"/>
                    <a:pt x="3168" y="8561"/>
                  </a:cubicBezTo>
                  <a:cubicBezTo>
                    <a:pt x="2918" y="8311"/>
                    <a:pt x="2692" y="8026"/>
                    <a:pt x="2501" y="7728"/>
                  </a:cubicBezTo>
                  <a:lnTo>
                    <a:pt x="2501" y="7704"/>
                  </a:lnTo>
                  <a:cubicBezTo>
                    <a:pt x="2334" y="7430"/>
                    <a:pt x="2192" y="7133"/>
                    <a:pt x="2084" y="6823"/>
                  </a:cubicBezTo>
                  <a:cubicBezTo>
                    <a:pt x="1965" y="6525"/>
                    <a:pt x="1870" y="6228"/>
                    <a:pt x="1787" y="5930"/>
                  </a:cubicBezTo>
                  <a:cubicBezTo>
                    <a:pt x="1561" y="5180"/>
                    <a:pt x="1430" y="4406"/>
                    <a:pt x="1406" y="3620"/>
                  </a:cubicBezTo>
                  <a:lnTo>
                    <a:pt x="1406" y="3632"/>
                  </a:lnTo>
                  <a:cubicBezTo>
                    <a:pt x="1394" y="3132"/>
                    <a:pt x="1442" y="2632"/>
                    <a:pt x="1549" y="2144"/>
                  </a:cubicBezTo>
                  <a:cubicBezTo>
                    <a:pt x="1632" y="1810"/>
                    <a:pt x="1763" y="1489"/>
                    <a:pt x="1918" y="1191"/>
                  </a:cubicBezTo>
                  <a:cubicBezTo>
                    <a:pt x="2061" y="929"/>
                    <a:pt x="2239" y="691"/>
                    <a:pt x="2442" y="489"/>
                  </a:cubicBezTo>
                  <a:cubicBezTo>
                    <a:pt x="2537" y="394"/>
                    <a:pt x="2620" y="310"/>
                    <a:pt x="2715" y="239"/>
                  </a:cubicBezTo>
                  <a:cubicBezTo>
                    <a:pt x="2727" y="227"/>
                    <a:pt x="2727" y="227"/>
                    <a:pt x="2739" y="215"/>
                  </a:cubicBezTo>
                  <a:cubicBezTo>
                    <a:pt x="2823" y="203"/>
                    <a:pt x="2894" y="191"/>
                    <a:pt x="2977" y="191"/>
                  </a:cubicBezTo>
                  <a:lnTo>
                    <a:pt x="3013" y="191"/>
                  </a:lnTo>
                  <a:cubicBezTo>
                    <a:pt x="3037" y="191"/>
                    <a:pt x="3061" y="191"/>
                    <a:pt x="3085" y="167"/>
                  </a:cubicBezTo>
                  <a:cubicBezTo>
                    <a:pt x="3096" y="156"/>
                    <a:pt x="3108" y="132"/>
                    <a:pt x="3120" y="108"/>
                  </a:cubicBezTo>
                  <a:cubicBezTo>
                    <a:pt x="3120" y="84"/>
                    <a:pt x="3108" y="48"/>
                    <a:pt x="3096" y="36"/>
                  </a:cubicBezTo>
                  <a:cubicBezTo>
                    <a:pt x="3085" y="25"/>
                    <a:pt x="3073" y="13"/>
                    <a:pt x="30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88;p81">
              <a:extLst>
                <a:ext uri="{FF2B5EF4-FFF2-40B4-BE49-F238E27FC236}">
                  <a16:creationId xmlns:a16="http://schemas.microsoft.com/office/drawing/2014/main" id="{1AEB3B51-4E18-E26F-8D1F-FDFA66F3FAF6}"/>
                </a:ext>
              </a:extLst>
            </p:cNvPr>
            <p:cNvSpPr/>
            <p:nvPr/>
          </p:nvSpPr>
          <p:spPr>
            <a:xfrm>
              <a:off x="2878074" y="3358717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89;p81">
              <a:extLst>
                <a:ext uri="{FF2B5EF4-FFF2-40B4-BE49-F238E27FC236}">
                  <a16:creationId xmlns:a16="http://schemas.microsoft.com/office/drawing/2014/main" id="{2E7B8F63-3ADE-6256-6515-8B4E45473F17}"/>
                </a:ext>
              </a:extLst>
            </p:cNvPr>
            <p:cNvSpPr/>
            <p:nvPr/>
          </p:nvSpPr>
          <p:spPr>
            <a:xfrm>
              <a:off x="2861542" y="3374371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90;p81">
              <a:extLst>
                <a:ext uri="{FF2B5EF4-FFF2-40B4-BE49-F238E27FC236}">
                  <a16:creationId xmlns:a16="http://schemas.microsoft.com/office/drawing/2014/main" id="{4A3BA1EC-5014-FC7C-0380-C4ED08D81C18}"/>
                </a:ext>
              </a:extLst>
            </p:cNvPr>
            <p:cNvSpPr/>
            <p:nvPr/>
          </p:nvSpPr>
          <p:spPr>
            <a:xfrm>
              <a:off x="2784881" y="2518226"/>
              <a:ext cx="252660" cy="283164"/>
            </a:xfrm>
            <a:custGeom>
              <a:avLst/>
              <a:gdLst/>
              <a:ahLst/>
              <a:cxnLst/>
              <a:rect l="l" t="t" r="r" b="b"/>
              <a:pathLst>
                <a:path w="3454" h="3871" extrusionOk="0">
                  <a:moveTo>
                    <a:pt x="2167" y="1"/>
                  </a:moveTo>
                  <a:cubicBezTo>
                    <a:pt x="2084" y="1"/>
                    <a:pt x="2001" y="1"/>
                    <a:pt x="1917" y="13"/>
                  </a:cubicBezTo>
                  <a:cubicBezTo>
                    <a:pt x="1620" y="60"/>
                    <a:pt x="1322" y="167"/>
                    <a:pt x="1072" y="358"/>
                  </a:cubicBezTo>
                  <a:cubicBezTo>
                    <a:pt x="929" y="453"/>
                    <a:pt x="798" y="584"/>
                    <a:pt x="715" y="739"/>
                  </a:cubicBezTo>
                  <a:cubicBezTo>
                    <a:pt x="691" y="751"/>
                    <a:pt x="679" y="751"/>
                    <a:pt x="679" y="763"/>
                  </a:cubicBezTo>
                  <a:cubicBezTo>
                    <a:pt x="655" y="787"/>
                    <a:pt x="643" y="810"/>
                    <a:pt x="655" y="834"/>
                  </a:cubicBezTo>
                  <a:lnTo>
                    <a:pt x="655" y="858"/>
                  </a:lnTo>
                  <a:cubicBezTo>
                    <a:pt x="619" y="929"/>
                    <a:pt x="596" y="1001"/>
                    <a:pt x="584" y="1084"/>
                  </a:cubicBezTo>
                  <a:cubicBezTo>
                    <a:pt x="572" y="1144"/>
                    <a:pt x="596" y="1191"/>
                    <a:pt x="655" y="1203"/>
                  </a:cubicBezTo>
                  <a:cubicBezTo>
                    <a:pt x="631" y="1358"/>
                    <a:pt x="584" y="1501"/>
                    <a:pt x="536" y="1656"/>
                  </a:cubicBezTo>
                  <a:lnTo>
                    <a:pt x="540" y="1652"/>
                  </a:lnTo>
                  <a:lnTo>
                    <a:pt x="540" y="1652"/>
                  </a:lnTo>
                  <a:cubicBezTo>
                    <a:pt x="470" y="1825"/>
                    <a:pt x="390" y="2008"/>
                    <a:pt x="310" y="2180"/>
                  </a:cubicBezTo>
                  <a:cubicBezTo>
                    <a:pt x="262" y="2287"/>
                    <a:pt x="203" y="2406"/>
                    <a:pt x="167" y="2513"/>
                  </a:cubicBezTo>
                  <a:cubicBezTo>
                    <a:pt x="108" y="2644"/>
                    <a:pt x="60" y="2787"/>
                    <a:pt x="24" y="2918"/>
                  </a:cubicBezTo>
                  <a:cubicBezTo>
                    <a:pt x="0" y="3049"/>
                    <a:pt x="0" y="3168"/>
                    <a:pt x="24" y="3299"/>
                  </a:cubicBezTo>
                  <a:cubicBezTo>
                    <a:pt x="60" y="3418"/>
                    <a:pt x="131" y="3525"/>
                    <a:pt x="227" y="3596"/>
                  </a:cubicBezTo>
                  <a:cubicBezTo>
                    <a:pt x="358" y="3692"/>
                    <a:pt x="512" y="3763"/>
                    <a:pt x="679" y="3799"/>
                  </a:cubicBezTo>
                  <a:cubicBezTo>
                    <a:pt x="786" y="3823"/>
                    <a:pt x="893" y="3835"/>
                    <a:pt x="1012" y="3846"/>
                  </a:cubicBezTo>
                  <a:cubicBezTo>
                    <a:pt x="1143" y="3858"/>
                    <a:pt x="1262" y="3870"/>
                    <a:pt x="1393" y="3870"/>
                  </a:cubicBezTo>
                  <a:lnTo>
                    <a:pt x="1429" y="3870"/>
                  </a:lnTo>
                  <a:cubicBezTo>
                    <a:pt x="1632" y="3870"/>
                    <a:pt x="1834" y="3846"/>
                    <a:pt x="2036" y="3799"/>
                  </a:cubicBezTo>
                  <a:cubicBezTo>
                    <a:pt x="2203" y="3751"/>
                    <a:pt x="2346" y="3692"/>
                    <a:pt x="2489" y="3608"/>
                  </a:cubicBezTo>
                  <a:cubicBezTo>
                    <a:pt x="2632" y="3525"/>
                    <a:pt x="2763" y="3430"/>
                    <a:pt x="2882" y="3311"/>
                  </a:cubicBezTo>
                  <a:cubicBezTo>
                    <a:pt x="3001" y="3192"/>
                    <a:pt x="3108" y="3049"/>
                    <a:pt x="3191" y="2906"/>
                  </a:cubicBezTo>
                  <a:cubicBezTo>
                    <a:pt x="3286" y="2751"/>
                    <a:pt x="3370" y="2584"/>
                    <a:pt x="3441" y="2406"/>
                  </a:cubicBezTo>
                  <a:cubicBezTo>
                    <a:pt x="3453" y="2382"/>
                    <a:pt x="3453" y="2358"/>
                    <a:pt x="3441" y="2334"/>
                  </a:cubicBezTo>
                  <a:cubicBezTo>
                    <a:pt x="3429" y="2299"/>
                    <a:pt x="3417" y="2287"/>
                    <a:pt x="3394" y="2275"/>
                  </a:cubicBezTo>
                  <a:lnTo>
                    <a:pt x="3382" y="2275"/>
                  </a:lnTo>
                  <a:cubicBezTo>
                    <a:pt x="3334" y="2203"/>
                    <a:pt x="3298" y="2144"/>
                    <a:pt x="3263" y="2072"/>
                  </a:cubicBezTo>
                  <a:cubicBezTo>
                    <a:pt x="3191" y="1930"/>
                    <a:pt x="3144" y="1775"/>
                    <a:pt x="3108" y="1608"/>
                  </a:cubicBezTo>
                  <a:cubicBezTo>
                    <a:pt x="3072" y="1370"/>
                    <a:pt x="3060" y="1132"/>
                    <a:pt x="3072" y="894"/>
                  </a:cubicBezTo>
                  <a:cubicBezTo>
                    <a:pt x="3096" y="882"/>
                    <a:pt x="3108" y="846"/>
                    <a:pt x="3108" y="822"/>
                  </a:cubicBezTo>
                  <a:cubicBezTo>
                    <a:pt x="3108" y="775"/>
                    <a:pt x="3108" y="715"/>
                    <a:pt x="3108" y="668"/>
                  </a:cubicBezTo>
                  <a:cubicBezTo>
                    <a:pt x="3108" y="632"/>
                    <a:pt x="3108" y="608"/>
                    <a:pt x="3096" y="584"/>
                  </a:cubicBezTo>
                  <a:cubicBezTo>
                    <a:pt x="3072" y="525"/>
                    <a:pt x="3060" y="465"/>
                    <a:pt x="3025" y="406"/>
                  </a:cubicBezTo>
                  <a:cubicBezTo>
                    <a:pt x="2965" y="298"/>
                    <a:pt x="2870" y="203"/>
                    <a:pt x="2751" y="144"/>
                  </a:cubicBezTo>
                  <a:cubicBezTo>
                    <a:pt x="2632" y="84"/>
                    <a:pt x="2513" y="37"/>
                    <a:pt x="2370" y="25"/>
                  </a:cubicBezTo>
                  <a:cubicBezTo>
                    <a:pt x="2310" y="13"/>
                    <a:pt x="2239" y="13"/>
                    <a:pt x="2179" y="13"/>
                  </a:cubicBezTo>
                  <a:lnTo>
                    <a:pt x="2167" y="1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91;p81">
              <a:extLst>
                <a:ext uri="{FF2B5EF4-FFF2-40B4-BE49-F238E27FC236}">
                  <a16:creationId xmlns:a16="http://schemas.microsoft.com/office/drawing/2014/main" id="{D1868895-EF06-FAED-EDD4-2DD3021707B5}"/>
                </a:ext>
              </a:extLst>
            </p:cNvPr>
            <p:cNvSpPr/>
            <p:nvPr/>
          </p:nvSpPr>
          <p:spPr>
            <a:xfrm>
              <a:off x="2807484" y="2519104"/>
              <a:ext cx="205625" cy="161003"/>
            </a:xfrm>
            <a:custGeom>
              <a:avLst/>
              <a:gdLst/>
              <a:ahLst/>
              <a:cxnLst/>
              <a:rect l="l" t="t" r="r" b="b"/>
              <a:pathLst>
                <a:path w="2811" h="2201" extrusionOk="0">
                  <a:moveTo>
                    <a:pt x="1608" y="1"/>
                  </a:moveTo>
                  <a:cubicBezTo>
                    <a:pt x="1311" y="36"/>
                    <a:pt x="1013" y="155"/>
                    <a:pt x="763" y="334"/>
                  </a:cubicBezTo>
                  <a:cubicBezTo>
                    <a:pt x="608" y="441"/>
                    <a:pt x="489" y="572"/>
                    <a:pt x="406" y="727"/>
                  </a:cubicBezTo>
                  <a:cubicBezTo>
                    <a:pt x="382" y="739"/>
                    <a:pt x="370" y="739"/>
                    <a:pt x="370" y="751"/>
                  </a:cubicBezTo>
                  <a:cubicBezTo>
                    <a:pt x="346" y="775"/>
                    <a:pt x="334" y="798"/>
                    <a:pt x="334" y="822"/>
                  </a:cubicBezTo>
                  <a:lnTo>
                    <a:pt x="334" y="846"/>
                  </a:lnTo>
                  <a:cubicBezTo>
                    <a:pt x="310" y="917"/>
                    <a:pt x="287" y="1001"/>
                    <a:pt x="275" y="1072"/>
                  </a:cubicBezTo>
                  <a:cubicBezTo>
                    <a:pt x="263" y="1132"/>
                    <a:pt x="287" y="1179"/>
                    <a:pt x="346" y="1191"/>
                  </a:cubicBezTo>
                  <a:cubicBezTo>
                    <a:pt x="322" y="1346"/>
                    <a:pt x="275" y="1489"/>
                    <a:pt x="227" y="1644"/>
                  </a:cubicBezTo>
                  <a:lnTo>
                    <a:pt x="239" y="1644"/>
                  </a:lnTo>
                  <a:cubicBezTo>
                    <a:pt x="168" y="1810"/>
                    <a:pt x="84" y="1989"/>
                    <a:pt x="13" y="2156"/>
                  </a:cubicBezTo>
                  <a:lnTo>
                    <a:pt x="1" y="2168"/>
                  </a:lnTo>
                  <a:lnTo>
                    <a:pt x="1" y="2180"/>
                  </a:lnTo>
                  <a:cubicBezTo>
                    <a:pt x="37" y="2180"/>
                    <a:pt x="72" y="2191"/>
                    <a:pt x="108" y="2191"/>
                  </a:cubicBezTo>
                  <a:cubicBezTo>
                    <a:pt x="180" y="2197"/>
                    <a:pt x="251" y="2200"/>
                    <a:pt x="322" y="2200"/>
                  </a:cubicBezTo>
                  <a:cubicBezTo>
                    <a:pt x="394" y="2200"/>
                    <a:pt x="465" y="2197"/>
                    <a:pt x="537" y="2191"/>
                  </a:cubicBezTo>
                  <a:cubicBezTo>
                    <a:pt x="668" y="2180"/>
                    <a:pt x="811" y="2156"/>
                    <a:pt x="942" y="2132"/>
                  </a:cubicBezTo>
                  <a:cubicBezTo>
                    <a:pt x="1275" y="2060"/>
                    <a:pt x="1596" y="1941"/>
                    <a:pt x="1906" y="1787"/>
                  </a:cubicBezTo>
                  <a:cubicBezTo>
                    <a:pt x="2180" y="1644"/>
                    <a:pt x="2442" y="1465"/>
                    <a:pt x="2680" y="1263"/>
                  </a:cubicBezTo>
                  <a:lnTo>
                    <a:pt x="2775" y="1168"/>
                  </a:lnTo>
                  <a:lnTo>
                    <a:pt x="2775" y="894"/>
                  </a:lnTo>
                  <a:cubicBezTo>
                    <a:pt x="2799" y="870"/>
                    <a:pt x="2799" y="846"/>
                    <a:pt x="2811" y="810"/>
                  </a:cubicBezTo>
                  <a:cubicBezTo>
                    <a:pt x="2811" y="763"/>
                    <a:pt x="2811" y="703"/>
                    <a:pt x="2799" y="656"/>
                  </a:cubicBezTo>
                  <a:cubicBezTo>
                    <a:pt x="2799" y="620"/>
                    <a:pt x="2799" y="596"/>
                    <a:pt x="2787" y="572"/>
                  </a:cubicBezTo>
                  <a:cubicBezTo>
                    <a:pt x="2763" y="513"/>
                    <a:pt x="2751" y="453"/>
                    <a:pt x="2716" y="406"/>
                  </a:cubicBezTo>
                  <a:cubicBezTo>
                    <a:pt x="2656" y="286"/>
                    <a:pt x="2561" y="191"/>
                    <a:pt x="2442" y="132"/>
                  </a:cubicBezTo>
                  <a:cubicBezTo>
                    <a:pt x="2323" y="72"/>
                    <a:pt x="2192" y="25"/>
                    <a:pt x="2061" y="13"/>
                  </a:cubicBezTo>
                  <a:cubicBezTo>
                    <a:pt x="2001" y="1"/>
                    <a:pt x="1930" y="1"/>
                    <a:pt x="1870" y="1"/>
                  </a:cubicBezTo>
                  <a:cubicBezTo>
                    <a:pt x="1787" y="1"/>
                    <a:pt x="1704" y="1"/>
                    <a:pt x="1620" y="13"/>
                  </a:cubicBezTo>
                  <a:lnTo>
                    <a:pt x="1608" y="1"/>
                  </a:ln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92;p81">
              <a:extLst>
                <a:ext uri="{FF2B5EF4-FFF2-40B4-BE49-F238E27FC236}">
                  <a16:creationId xmlns:a16="http://schemas.microsoft.com/office/drawing/2014/main" id="{3DFBE322-7A38-9849-6CE2-A63F08D97FE0}"/>
                </a:ext>
              </a:extLst>
            </p:cNvPr>
            <p:cNvSpPr/>
            <p:nvPr/>
          </p:nvSpPr>
          <p:spPr>
            <a:xfrm>
              <a:off x="2433027" y="1725721"/>
              <a:ext cx="962435" cy="887529"/>
            </a:xfrm>
            <a:custGeom>
              <a:avLst/>
              <a:gdLst/>
              <a:ahLst/>
              <a:cxnLst/>
              <a:rect l="l" t="t" r="r" b="b"/>
              <a:pathLst>
                <a:path w="13157" h="12133" extrusionOk="0">
                  <a:moveTo>
                    <a:pt x="7025" y="0"/>
                  </a:moveTo>
                  <a:cubicBezTo>
                    <a:pt x="6727" y="0"/>
                    <a:pt x="6394" y="12"/>
                    <a:pt x="5977" y="48"/>
                  </a:cubicBezTo>
                  <a:cubicBezTo>
                    <a:pt x="5560" y="83"/>
                    <a:pt x="5168" y="131"/>
                    <a:pt x="4775" y="167"/>
                  </a:cubicBezTo>
                  <a:cubicBezTo>
                    <a:pt x="4417" y="214"/>
                    <a:pt x="4060" y="250"/>
                    <a:pt x="3703" y="286"/>
                  </a:cubicBezTo>
                  <a:lnTo>
                    <a:pt x="3596" y="286"/>
                  </a:lnTo>
                  <a:cubicBezTo>
                    <a:pt x="3298" y="298"/>
                    <a:pt x="3060" y="310"/>
                    <a:pt x="2834" y="310"/>
                  </a:cubicBezTo>
                  <a:lnTo>
                    <a:pt x="2679" y="310"/>
                  </a:lnTo>
                  <a:cubicBezTo>
                    <a:pt x="2643" y="310"/>
                    <a:pt x="2620" y="322"/>
                    <a:pt x="2608" y="333"/>
                  </a:cubicBezTo>
                  <a:cubicBezTo>
                    <a:pt x="2596" y="333"/>
                    <a:pt x="2572" y="322"/>
                    <a:pt x="2560" y="322"/>
                  </a:cubicBezTo>
                  <a:cubicBezTo>
                    <a:pt x="2548" y="322"/>
                    <a:pt x="2524" y="322"/>
                    <a:pt x="2512" y="333"/>
                  </a:cubicBezTo>
                  <a:cubicBezTo>
                    <a:pt x="1989" y="584"/>
                    <a:pt x="1548" y="953"/>
                    <a:pt x="1203" y="1417"/>
                  </a:cubicBezTo>
                  <a:cubicBezTo>
                    <a:pt x="881" y="1881"/>
                    <a:pt x="643" y="2381"/>
                    <a:pt x="500" y="2929"/>
                  </a:cubicBezTo>
                  <a:cubicBezTo>
                    <a:pt x="417" y="3203"/>
                    <a:pt x="357" y="3489"/>
                    <a:pt x="322" y="3774"/>
                  </a:cubicBezTo>
                  <a:cubicBezTo>
                    <a:pt x="274" y="4108"/>
                    <a:pt x="250" y="4441"/>
                    <a:pt x="250" y="4775"/>
                  </a:cubicBezTo>
                  <a:lnTo>
                    <a:pt x="250" y="5465"/>
                  </a:lnTo>
                  <a:lnTo>
                    <a:pt x="250" y="5918"/>
                  </a:lnTo>
                  <a:cubicBezTo>
                    <a:pt x="250" y="6132"/>
                    <a:pt x="238" y="6322"/>
                    <a:pt x="226" y="6501"/>
                  </a:cubicBezTo>
                  <a:cubicBezTo>
                    <a:pt x="215" y="6668"/>
                    <a:pt x="203" y="6846"/>
                    <a:pt x="179" y="7037"/>
                  </a:cubicBezTo>
                  <a:cubicBezTo>
                    <a:pt x="167" y="7132"/>
                    <a:pt x="155" y="7227"/>
                    <a:pt x="143" y="7334"/>
                  </a:cubicBezTo>
                  <a:cubicBezTo>
                    <a:pt x="72" y="7906"/>
                    <a:pt x="0" y="8501"/>
                    <a:pt x="143" y="9061"/>
                  </a:cubicBezTo>
                  <a:cubicBezTo>
                    <a:pt x="226" y="9335"/>
                    <a:pt x="346" y="9597"/>
                    <a:pt x="500" y="9847"/>
                  </a:cubicBezTo>
                  <a:cubicBezTo>
                    <a:pt x="631" y="10049"/>
                    <a:pt x="786" y="10251"/>
                    <a:pt x="953" y="10442"/>
                  </a:cubicBezTo>
                  <a:cubicBezTo>
                    <a:pt x="1298" y="10811"/>
                    <a:pt x="1703" y="11121"/>
                    <a:pt x="2143" y="11359"/>
                  </a:cubicBezTo>
                  <a:cubicBezTo>
                    <a:pt x="2596" y="11609"/>
                    <a:pt x="3084" y="11787"/>
                    <a:pt x="3596" y="11918"/>
                  </a:cubicBezTo>
                  <a:cubicBezTo>
                    <a:pt x="4096" y="12037"/>
                    <a:pt x="4608" y="12121"/>
                    <a:pt x="5120" y="12133"/>
                  </a:cubicBezTo>
                  <a:lnTo>
                    <a:pt x="5406" y="12133"/>
                  </a:lnTo>
                  <a:cubicBezTo>
                    <a:pt x="5810" y="12133"/>
                    <a:pt x="6215" y="12097"/>
                    <a:pt x="6620" y="12037"/>
                  </a:cubicBezTo>
                  <a:cubicBezTo>
                    <a:pt x="7180" y="11930"/>
                    <a:pt x="7715" y="11775"/>
                    <a:pt x="8239" y="11573"/>
                  </a:cubicBezTo>
                  <a:cubicBezTo>
                    <a:pt x="8775" y="11359"/>
                    <a:pt x="9263" y="11073"/>
                    <a:pt x="9716" y="10716"/>
                  </a:cubicBezTo>
                  <a:cubicBezTo>
                    <a:pt x="10121" y="10406"/>
                    <a:pt x="10454" y="10001"/>
                    <a:pt x="10716" y="9561"/>
                  </a:cubicBezTo>
                  <a:cubicBezTo>
                    <a:pt x="10817" y="9572"/>
                    <a:pt x="10919" y="9578"/>
                    <a:pt x="11022" y="9578"/>
                  </a:cubicBezTo>
                  <a:cubicBezTo>
                    <a:pt x="11344" y="9578"/>
                    <a:pt x="11668" y="9520"/>
                    <a:pt x="11966" y="9394"/>
                  </a:cubicBezTo>
                  <a:cubicBezTo>
                    <a:pt x="12180" y="9299"/>
                    <a:pt x="12359" y="9192"/>
                    <a:pt x="12526" y="9037"/>
                  </a:cubicBezTo>
                  <a:cubicBezTo>
                    <a:pt x="12704" y="8894"/>
                    <a:pt x="12835" y="8704"/>
                    <a:pt x="12942" y="8501"/>
                  </a:cubicBezTo>
                  <a:cubicBezTo>
                    <a:pt x="13002" y="8406"/>
                    <a:pt x="13038" y="8299"/>
                    <a:pt x="13073" y="8180"/>
                  </a:cubicBezTo>
                  <a:cubicBezTo>
                    <a:pt x="13157" y="7870"/>
                    <a:pt x="13145" y="7537"/>
                    <a:pt x="13038" y="7239"/>
                  </a:cubicBezTo>
                  <a:cubicBezTo>
                    <a:pt x="12895" y="6834"/>
                    <a:pt x="12597" y="6501"/>
                    <a:pt x="12204" y="6322"/>
                  </a:cubicBezTo>
                  <a:cubicBezTo>
                    <a:pt x="12133" y="6299"/>
                    <a:pt x="12061" y="6275"/>
                    <a:pt x="11978" y="6251"/>
                  </a:cubicBezTo>
                  <a:cubicBezTo>
                    <a:pt x="11895" y="6227"/>
                    <a:pt x="11799" y="6215"/>
                    <a:pt x="11716" y="6215"/>
                  </a:cubicBezTo>
                  <a:lnTo>
                    <a:pt x="11633" y="6215"/>
                  </a:lnTo>
                  <a:cubicBezTo>
                    <a:pt x="11466" y="6215"/>
                    <a:pt x="11311" y="6239"/>
                    <a:pt x="11156" y="6287"/>
                  </a:cubicBezTo>
                  <a:cubicBezTo>
                    <a:pt x="10978" y="6346"/>
                    <a:pt x="10799" y="6429"/>
                    <a:pt x="10633" y="6525"/>
                  </a:cubicBezTo>
                  <a:cubicBezTo>
                    <a:pt x="10573" y="6560"/>
                    <a:pt x="10502" y="6620"/>
                    <a:pt x="10430" y="6668"/>
                  </a:cubicBezTo>
                  <a:cubicBezTo>
                    <a:pt x="10454" y="6620"/>
                    <a:pt x="10466" y="6572"/>
                    <a:pt x="10478" y="6525"/>
                  </a:cubicBezTo>
                  <a:cubicBezTo>
                    <a:pt x="10513" y="6406"/>
                    <a:pt x="10549" y="6275"/>
                    <a:pt x="10585" y="6132"/>
                  </a:cubicBezTo>
                  <a:cubicBezTo>
                    <a:pt x="10656" y="5858"/>
                    <a:pt x="10716" y="5584"/>
                    <a:pt x="10775" y="5298"/>
                  </a:cubicBezTo>
                  <a:cubicBezTo>
                    <a:pt x="10871" y="4739"/>
                    <a:pt x="10906" y="4167"/>
                    <a:pt x="10894" y="3608"/>
                  </a:cubicBezTo>
                  <a:cubicBezTo>
                    <a:pt x="10871" y="3060"/>
                    <a:pt x="10775" y="2524"/>
                    <a:pt x="10597" y="2012"/>
                  </a:cubicBezTo>
                  <a:cubicBezTo>
                    <a:pt x="10466" y="1655"/>
                    <a:pt x="10275" y="1322"/>
                    <a:pt x="10025" y="1036"/>
                  </a:cubicBezTo>
                  <a:cubicBezTo>
                    <a:pt x="9799" y="786"/>
                    <a:pt x="9525" y="572"/>
                    <a:pt x="9216" y="429"/>
                  </a:cubicBezTo>
                  <a:cubicBezTo>
                    <a:pt x="8906" y="274"/>
                    <a:pt x="8573" y="167"/>
                    <a:pt x="8227" y="95"/>
                  </a:cubicBezTo>
                  <a:cubicBezTo>
                    <a:pt x="7977" y="48"/>
                    <a:pt x="7715" y="24"/>
                    <a:pt x="7465" y="12"/>
                  </a:cubicBezTo>
                  <a:cubicBezTo>
                    <a:pt x="7323" y="0"/>
                    <a:pt x="7180" y="0"/>
                    <a:pt x="7025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93;p81">
              <a:extLst>
                <a:ext uri="{FF2B5EF4-FFF2-40B4-BE49-F238E27FC236}">
                  <a16:creationId xmlns:a16="http://schemas.microsoft.com/office/drawing/2014/main" id="{43655A05-54FB-908B-2CF4-63E0027A0C2D}"/>
                </a:ext>
              </a:extLst>
            </p:cNvPr>
            <p:cNvSpPr/>
            <p:nvPr/>
          </p:nvSpPr>
          <p:spPr>
            <a:xfrm>
              <a:off x="2456508" y="1725721"/>
              <a:ext cx="938076" cy="817890"/>
            </a:xfrm>
            <a:custGeom>
              <a:avLst/>
              <a:gdLst/>
              <a:ahLst/>
              <a:cxnLst/>
              <a:rect l="l" t="t" r="r" b="b"/>
              <a:pathLst>
                <a:path w="12824" h="11181" extrusionOk="0">
                  <a:moveTo>
                    <a:pt x="6704" y="0"/>
                  </a:moveTo>
                  <a:cubicBezTo>
                    <a:pt x="6406" y="0"/>
                    <a:pt x="6085" y="12"/>
                    <a:pt x="5668" y="48"/>
                  </a:cubicBezTo>
                  <a:lnTo>
                    <a:pt x="5656" y="48"/>
                  </a:lnTo>
                  <a:cubicBezTo>
                    <a:pt x="5263" y="83"/>
                    <a:pt x="4858" y="131"/>
                    <a:pt x="4477" y="167"/>
                  </a:cubicBezTo>
                  <a:lnTo>
                    <a:pt x="4442" y="167"/>
                  </a:lnTo>
                  <a:cubicBezTo>
                    <a:pt x="4120" y="203"/>
                    <a:pt x="3751" y="250"/>
                    <a:pt x="3382" y="286"/>
                  </a:cubicBezTo>
                  <a:lnTo>
                    <a:pt x="3263" y="286"/>
                  </a:lnTo>
                  <a:cubicBezTo>
                    <a:pt x="2953" y="298"/>
                    <a:pt x="2715" y="310"/>
                    <a:pt x="2513" y="310"/>
                  </a:cubicBezTo>
                  <a:lnTo>
                    <a:pt x="2346" y="310"/>
                  </a:lnTo>
                  <a:cubicBezTo>
                    <a:pt x="2322" y="310"/>
                    <a:pt x="2299" y="322"/>
                    <a:pt x="2275" y="333"/>
                  </a:cubicBezTo>
                  <a:cubicBezTo>
                    <a:pt x="2263" y="322"/>
                    <a:pt x="2251" y="322"/>
                    <a:pt x="2239" y="322"/>
                  </a:cubicBezTo>
                  <a:cubicBezTo>
                    <a:pt x="2215" y="322"/>
                    <a:pt x="2203" y="322"/>
                    <a:pt x="2180" y="333"/>
                  </a:cubicBezTo>
                  <a:cubicBezTo>
                    <a:pt x="1918" y="453"/>
                    <a:pt x="1679" y="619"/>
                    <a:pt x="1453" y="810"/>
                  </a:cubicBezTo>
                  <a:cubicBezTo>
                    <a:pt x="1239" y="988"/>
                    <a:pt x="1048" y="1191"/>
                    <a:pt x="882" y="1417"/>
                  </a:cubicBezTo>
                  <a:cubicBezTo>
                    <a:pt x="548" y="1869"/>
                    <a:pt x="310" y="2381"/>
                    <a:pt x="167" y="2929"/>
                  </a:cubicBezTo>
                  <a:cubicBezTo>
                    <a:pt x="96" y="3179"/>
                    <a:pt x="48" y="3441"/>
                    <a:pt x="1" y="3703"/>
                  </a:cubicBezTo>
                  <a:cubicBezTo>
                    <a:pt x="120" y="3536"/>
                    <a:pt x="239" y="3381"/>
                    <a:pt x="370" y="3227"/>
                  </a:cubicBezTo>
                  <a:cubicBezTo>
                    <a:pt x="548" y="3024"/>
                    <a:pt x="739" y="2846"/>
                    <a:pt x="941" y="2667"/>
                  </a:cubicBezTo>
                  <a:cubicBezTo>
                    <a:pt x="1334" y="2322"/>
                    <a:pt x="1775" y="2024"/>
                    <a:pt x="2239" y="1774"/>
                  </a:cubicBezTo>
                  <a:lnTo>
                    <a:pt x="2251" y="1774"/>
                  </a:lnTo>
                  <a:cubicBezTo>
                    <a:pt x="2251" y="1774"/>
                    <a:pt x="2263" y="1786"/>
                    <a:pt x="2263" y="1786"/>
                  </a:cubicBezTo>
                  <a:cubicBezTo>
                    <a:pt x="2275" y="1798"/>
                    <a:pt x="2275" y="1798"/>
                    <a:pt x="2263" y="1810"/>
                  </a:cubicBezTo>
                  <a:cubicBezTo>
                    <a:pt x="2346" y="1905"/>
                    <a:pt x="2418" y="2000"/>
                    <a:pt x="2477" y="2108"/>
                  </a:cubicBezTo>
                  <a:cubicBezTo>
                    <a:pt x="2549" y="2215"/>
                    <a:pt x="2608" y="2286"/>
                    <a:pt x="2680" y="2381"/>
                  </a:cubicBezTo>
                  <a:cubicBezTo>
                    <a:pt x="2739" y="2477"/>
                    <a:pt x="2811" y="2572"/>
                    <a:pt x="2894" y="2667"/>
                  </a:cubicBezTo>
                  <a:cubicBezTo>
                    <a:pt x="2965" y="2762"/>
                    <a:pt x="3037" y="2846"/>
                    <a:pt x="3120" y="2929"/>
                  </a:cubicBezTo>
                  <a:cubicBezTo>
                    <a:pt x="3180" y="2977"/>
                    <a:pt x="3227" y="3024"/>
                    <a:pt x="3287" y="3072"/>
                  </a:cubicBezTo>
                  <a:cubicBezTo>
                    <a:pt x="3346" y="3120"/>
                    <a:pt x="3394" y="3167"/>
                    <a:pt x="3442" y="3203"/>
                  </a:cubicBezTo>
                  <a:cubicBezTo>
                    <a:pt x="3549" y="3298"/>
                    <a:pt x="3656" y="3381"/>
                    <a:pt x="3775" y="3465"/>
                  </a:cubicBezTo>
                  <a:cubicBezTo>
                    <a:pt x="4001" y="3632"/>
                    <a:pt x="4227" y="3774"/>
                    <a:pt x="4477" y="3917"/>
                  </a:cubicBezTo>
                  <a:cubicBezTo>
                    <a:pt x="5097" y="4263"/>
                    <a:pt x="5763" y="4524"/>
                    <a:pt x="6454" y="4703"/>
                  </a:cubicBezTo>
                  <a:cubicBezTo>
                    <a:pt x="6692" y="4763"/>
                    <a:pt x="6942" y="4810"/>
                    <a:pt x="7192" y="4846"/>
                  </a:cubicBezTo>
                  <a:cubicBezTo>
                    <a:pt x="7442" y="4870"/>
                    <a:pt x="7704" y="4882"/>
                    <a:pt x="7954" y="4882"/>
                  </a:cubicBezTo>
                  <a:cubicBezTo>
                    <a:pt x="8073" y="4882"/>
                    <a:pt x="8192" y="4870"/>
                    <a:pt x="8311" y="4858"/>
                  </a:cubicBezTo>
                  <a:cubicBezTo>
                    <a:pt x="8371" y="4858"/>
                    <a:pt x="8430" y="4846"/>
                    <a:pt x="8490" y="4834"/>
                  </a:cubicBezTo>
                  <a:cubicBezTo>
                    <a:pt x="8549" y="4822"/>
                    <a:pt x="8597" y="4822"/>
                    <a:pt x="8657" y="4810"/>
                  </a:cubicBezTo>
                  <a:cubicBezTo>
                    <a:pt x="8668" y="4810"/>
                    <a:pt x="8680" y="4810"/>
                    <a:pt x="8680" y="4834"/>
                  </a:cubicBezTo>
                  <a:cubicBezTo>
                    <a:pt x="8680" y="4846"/>
                    <a:pt x="8680" y="4858"/>
                    <a:pt x="8668" y="4858"/>
                  </a:cubicBezTo>
                  <a:cubicBezTo>
                    <a:pt x="8668" y="4858"/>
                    <a:pt x="8668" y="4858"/>
                    <a:pt x="8668" y="4870"/>
                  </a:cubicBezTo>
                  <a:cubicBezTo>
                    <a:pt x="8621" y="5048"/>
                    <a:pt x="8597" y="5227"/>
                    <a:pt x="8585" y="5417"/>
                  </a:cubicBezTo>
                  <a:cubicBezTo>
                    <a:pt x="8561" y="5727"/>
                    <a:pt x="8573" y="6025"/>
                    <a:pt x="8633" y="6322"/>
                  </a:cubicBezTo>
                  <a:cubicBezTo>
                    <a:pt x="8657" y="6453"/>
                    <a:pt x="8692" y="6584"/>
                    <a:pt x="8728" y="6703"/>
                  </a:cubicBezTo>
                  <a:cubicBezTo>
                    <a:pt x="8776" y="6822"/>
                    <a:pt x="8823" y="6941"/>
                    <a:pt x="8883" y="7061"/>
                  </a:cubicBezTo>
                  <a:cubicBezTo>
                    <a:pt x="8930" y="7168"/>
                    <a:pt x="8990" y="7287"/>
                    <a:pt x="9061" y="7394"/>
                  </a:cubicBezTo>
                  <a:cubicBezTo>
                    <a:pt x="9121" y="7501"/>
                    <a:pt x="9169" y="7596"/>
                    <a:pt x="9228" y="7703"/>
                  </a:cubicBezTo>
                  <a:cubicBezTo>
                    <a:pt x="9276" y="7811"/>
                    <a:pt x="9323" y="7918"/>
                    <a:pt x="9359" y="8025"/>
                  </a:cubicBezTo>
                  <a:cubicBezTo>
                    <a:pt x="9371" y="8084"/>
                    <a:pt x="9395" y="8132"/>
                    <a:pt x="9407" y="8192"/>
                  </a:cubicBezTo>
                  <a:cubicBezTo>
                    <a:pt x="9419" y="8251"/>
                    <a:pt x="9419" y="8311"/>
                    <a:pt x="9430" y="8370"/>
                  </a:cubicBezTo>
                  <a:cubicBezTo>
                    <a:pt x="9430" y="8489"/>
                    <a:pt x="9419" y="8620"/>
                    <a:pt x="9395" y="8739"/>
                  </a:cubicBezTo>
                  <a:cubicBezTo>
                    <a:pt x="9359" y="8858"/>
                    <a:pt x="9323" y="8977"/>
                    <a:pt x="9276" y="9085"/>
                  </a:cubicBezTo>
                  <a:cubicBezTo>
                    <a:pt x="9228" y="9204"/>
                    <a:pt x="9180" y="9311"/>
                    <a:pt x="9133" y="9430"/>
                  </a:cubicBezTo>
                  <a:cubicBezTo>
                    <a:pt x="9085" y="9525"/>
                    <a:pt x="9049" y="9620"/>
                    <a:pt x="9014" y="9716"/>
                  </a:cubicBezTo>
                  <a:cubicBezTo>
                    <a:pt x="8883" y="10085"/>
                    <a:pt x="8799" y="10466"/>
                    <a:pt x="8764" y="10859"/>
                  </a:cubicBezTo>
                  <a:cubicBezTo>
                    <a:pt x="8752" y="10966"/>
                    <a:pt x="8752" y="11073"/>
                    <a:pt x="8752" y="11180"/>
                  </a:cubicBezTo>
                  <a:cubicBezTo>
                    <a:pt x="8978" y="11049"/>
                    <a:pt x="9192" y="10894"/>
                    <a:pt x="9407" y="10728"/>
                  </a:cubicBezTo>
                  <a:cubicBezTo>
                    <a:pt x="9811" y="10418"/>
                    <a:pt x="10145" y="10013"/>
                    <a:pt x="10407" y="9561"/>
                  </a:cubicBezTo>
                  <a:cubicBezTo>
                    <a:pt x="10514" y="9585"/>
                    <a:pt x="10621" y="9585"/>
                    <a:pt x="10728" y="9585"/>
                  </a:cubicBezTo>
                  <a:cubicBezTo>
                    <a:pt x="10752" y="9585"/>
                    <a:pt x="10775" y="9586"/>
                    <a:pt x="10798" y="9586"/>
                  </a:cubicBezTo>
                  <a:cubicBezTo>
                    <a:pt x="11096" y="9586"/>
                    <a:pt x="11392" y="9516"/>
                    <a:pt x="11657" y="9406"/>
                  </a:cubicBezTo>
                  <a:cubicBezTo>
                    <a:pt x="11871" y="9323"/>
                    <a:pt x="12050" y="9204"/>
                    <a:pt x="12217" y="9049"/>
                  </a:cubicBezTo>
                  <a:cubicBezTo>
                    <a:pt x="12395" y="8906"/>
                    <a:pt x="12526" y="8715"/>
                    <a:pt x="12633" y="8513"/>
                  </a:cubicBezTo>
                  <a:cubicBezTo>
                    <a:pt x="12693" y="8418"/>
                    <a:pt x="12728" y="8311"/>
                    <a:pt x="12764" y="8192"/>
                  </a:cubicBezTo>
                  <a:cubicBezTo>
                    <a:pt x="12788" y="8084"/>
                    <a:pt x="12812" y="7977"/>
                    <a:pt x="12812" y="7870"/>
                  </a:cubicBezTo>
                  <a:cubicBezTo>
                    <a:pt x="12824" y="7656"/>
                    <a:pt x="12800" y="7442"/>
                    <a:pt x="12728" y="7239"/>
                  </a:cubicBezTo>
                  <a:cubicBezTo>
                    <a:pt x="12586" y="6834"/>
                    <a:pt x="12288" y="6513"/>
                    <a:pt x="11895" y="6334"/>
                  </a:cubicBezTo>
                  <a:cubicBezTo>
                    <a:pt x="11824" y="6299"/>
                    <a:pt x="11752" y="6275"/>
                    <a:pt x="11669" y="6263"/>
                  </a:cubicBezTo>
                  <a:cubicBezTo>
                    <a:pt x="11585" y="6239"/>
                    <a:pt x="11490" y="6227"/>
                    <a:pt x="11407" y="6227"/>
                  </a:cubicBezTo>
                  <a:lnTo>
                    <a:pt x="11324" y="6227"/>
                  </a:lnTo>
                  <a:cubicBezTo>
                    <a:pt x="11157" y="6227"/>
                    <a:pt x="11002" y="6251"/>
                    <a:pt x="10847" y="6299"/>
                  </a:cubicBezTo>
                  <a:cubicBezTo>
                    <a:pt x="10657" y="6346"/>
                    <a:pt x="10490" y="6429"/>
                    <a:pt x="10323" y="6537"/>
                  </a:cubicBezTo>
                  <a:cubicBezTo>
                    <a:pt x="10252" y="6572"/>
                    <a:pt x="10192" y="6620"/>
                    <a:pt x="10121" y="6668"/>
                  </a:cubicBezTo>
                  <a:cubicBezTo>
                    <a:pt x="10133" y="6632"/>
                    <a:pt x="10145" y="6596"/>
                    <a:pt x="10157" y="6560"/>
                  </a:cubicBezTo>
                  <a:lnTo>
                    <a:pt x="10157" y="6549"/>
                  </a:lnTo>
                  <a:cubicBezTo>
                    <a:pt x="10204" y="6418"/>
                    <a:pt x="10240" y="6275"/>
                    <a:pt x="10276" y="6144"/>
                  </a:cubicBezTo>
                  <a:cubicBezTo>
                    <a:pt x="10347" y="5870"/>
                    <a:pt x="10407" y="5584"/>
                    <a:pt x="10454" y="5310"/>
                  </a:cubicBezTo>
                  <a:cubicBezTo>
                    <a:pt x="10562" y="4751"/>
                    <a:pt x="10597" y="4179"/>
                    <a:pt x="10585" y="3608"/>
                  </a:cubicBezTo>
                  <a:cubicBezTo>
                    <a:pt x="10562" y="3072"/>
                    <a:pt x="10454" y="2536"/>
                    <a:pt x="10276" y="2012"/>
                  </a:cubicBezTo>
                  <a:cubicBezTo>
                    <a:pt x="10145" y="1655"/>
                    <a:pt x="9954" y="1334"/>
                    <a:pt x="9704" y="1048"/>
                  </a:cubicBezTo>
                  <a:cubicBezTo>
                    <a:pt x="9478" y="798"/>
                    <a:pt x="9204" y="584"/>
                    <a:pt x="8895" y="429"/>
                  </a:cubicBezTo>
                  <a:cubicBezTo>
                    <a:pt x="8585" y="274"/>
                    <a:pt x="8252" y="167"/>
                    <a:pt x="7906" y="107"/>
                  </a:cubicBezTo>
                  <a:cubicBezTo>
                    <a:pt x="7656" y="60"/>
                    <a:pt x="7394" y="24"/>
                    <a:pt x="7144" y="12"/>
                  </a:cubicBezTo>
                  <a:cubicBezTo>
                    <a:pt x="6990" y="12"/>
                    <a:pt x="6859" y="0"/>
                    <a:pt x="6704" y="0"/>
                  </a:cubicBez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94;p81">
              <a:extLst>
                <a:ext uri="{FF2B5EF4-FFF2-40B4-BE49-F238E27FC236}">
                  <a16:creationId xmlns:a16="http://schemas.microsoft.com/office/drawing/2014/main" id="{69FE8D17-9DBF-A163-8641-9F3E72BD12F9}"/>
                </a:ext>
              </a:extLst>
            </p:cNvPr>
            <p:cNvSpPr/>
            <p:nvPr/>
          </p:nvSpPr>
          <p:spPr>
            <a:xfrm>
              <a:off x="3008721" y="3662655"/>
              <a:ext cx="520901" cy="760394"/>
            </a:xfrm>
            <a:custGeom>
              <a:avLst/>
              <a:gdLst/>
              <a:ahLst/>
              <a:cxnLst/>
              <a:rect l="l" t="t" r="r" b="b"/>
              <a:pathLst>
                <a:path w="7121" h="10395" extrusionOk="0">
                  <a:moveTo>
                    <a:pt x="2393" y="1"/>
                  </a:moveTo>
                  <a:lnTo>
                    <a:pt x="2382" y="12"/>
                  </a:lnTo>
                  <a:cubicBezTo>
                    <a:pt x="2286" y="12"/>
                    <a:pt x="2203" y="24"/>
                    <a:pt x="2120" y="48"/>
                  </a:cubicBezTo>
                  <a:cubicBezTo>
                    <a:pt x="1941" y="84"/>
                    <a:pt x="1774" y="143"/>
                    <a:pt x="1608" y="239"/>
                  </a:cubicBezTo>
                  <a:cubicBezTo>
                    <a:pt x="1298" y="393"/>
                    <a:pt x="1024" y="608"/>
                    <a:pt x="774" y="870"/>
                  </a:cubicBezTo>
                  <a:cubicBezTo>
                    <a:pt x="655" y="989"/>
                    <a:pt x="560" y="1108"/>
                    <a:pt x="465" y="1251"/>
                  </a:cubicBezTo>
                  <a:cubicBezTo>
                    <a:pt x="405" y="1334"/>
                    <a:pt x="346" y="1429"/>
                    <a:pt x="310" y="1525"/>
                  </a:cubicBezTo>
                  <a:lnTo>
                    <a:pt x="203" y="1144"/>
                  </a:lnTo>
                  <a:cubicBezTo>
                    <a:pt x="203" y="1096"/>
                    <a:pt x="155" y="1072"/>
                    <a:pt x="119" y="1060"/>
                  </a:cubicBezTo>
                  <a:cubicBezTo>
                    <a:pt x="107" y="1060"/>
                    <a:pt x="96" y="1072"/>
                    <a:pt x="84" y="1072"/>
                  </a:cubicBezTo>
                  <a:cubicBezTo>
                    <a:pt x="24" y="1108"/>
                    <a:pt x="0" y="1179"/>
                    <a:pt x="24" y="1239"/>
                  </a:cubicBezTo>
                  <a:cubicBezTo>
                    <a:pt x="346" y="2477"/>
                    <a:pt x="798" y="3691"/>
                    <a:pt x="1381" y="4834"/>
                  </a:cubicBezTo>
                  <a:cubicBezTo>
                    <a:pt x="1953" y="5977"/>
                    <a:pt x="2643" y="7049"/>
                    <a:pt x="3429" y="8037"/>
                  </a:cubicBezTo>
                  <a:cubicBezTo>
                    <a:pt x="4108" y="8895"/>
                    <a:pt x="4894" y="9668"/>
                    <a:pt x="5751" y="10347"/>
                  </a:cubicBezTo>
                  <a:cubicBezTo>
                    <a:pt x="5775" y="10371"/>
                    <a:pt x="5787" y="10383"/>
                    <a:pt x="5811" y="10383"/>
                  </a:cubicBezTo>
                  <a:cubicBezTo>
                    <a:pt x="5822" y="10383"/>
                    <a:pt x="5846" y="10371"/>
                    <a:pt x="5858" y="10371"/>
                  </a:cubicBezTo>
                  <a:cubicBezTo>
                    <a:pt x="5870" y="10383"/>
                    <a:pt x="5894" y="10395"/>
                    <a:pt x="5906" y="10395"/>
                  </a:cubicBezTo>
                  <a:lnTo>
                    <a:pt x="5918" y="10395"/>
                  </a:lnTo>
                  <a:cubicBezTo>
                    <a:pt x="6001" y="10383"/>
                    <a:pt x="6072" y="10359"/>
                    <a:pt x="6144" y="10335"/>
                  </a:cubicBezTo>
                  <a:cubicBezTo>
                    <a:pt x="6215" y="10299"/>
                    <a:pt x="6287" y="10264"/>
                    <a:pt x="6346" y="10228"/>
                  </a:cubicBezTo>
                  <a:cubicBezTo>
                    <a:pt x="6477" y="10145"/>
                    <a:pt x="6596" y="10038"/>
                    <a:pt x="6703" y="9930"/>
                  </a:cubicBezTo>
                  <a:cubicBezTo>
                    <a:pt x="6930" y="9645"/>
                    <a:pt x="7073" y="9311"/>
                    <a:pt x="7120" y="8954"/>
                  </a:cubicBezTo>
                  <a:cubicBezTo>
                    <a:pt x="7120" y="8930"/>
                    <a:pt x="7120" y="8906"/>
                    <a:pt x="7120" y="8883"/>
                  </a:cubicBezTo>
                  <a:cubicBezTo>
                    <a:pt x="7120" y="8847"/>
                    <a:pt x="7108" y="8799"/>
                    <a:pt x="7084" y="8764"/>
                  </a:cubicBezTo>
                  <a:cubicBezTo>
                    <a:pt x="6823" y="8466"/>
                    <a:pt x="6584" y="8192"/>
                    <a:pt x="6382" y="7918"/>
                  </a:cubicBezTo>
                  <a:lnTo>
                    <a:pt x="6382" y="7918"/>
                  </a:lnTo>
                  <a:lnTo>
                    <a:pt x="6394" y="7942"/>
                  </a:lnTo>
                  <a:cubicBezTo>
                    <a:pt x="5632" y="6918"/>
                    <a:pt x="4989" y="5823"/>
                    <a:pt x="4477" y="4668"/>
                  </a:cubicBezTo>
                  <a:lnTo>
                    <a:pt x="4417" y="4513"/>
                  </a:lnTo>
                  <a:lnTo>
                    <a:pt x="4429" y="4537"/>
                  </a:lnTo>
                  <a:cubicBezTo>
                    <a:pt x="3906" y="3322"/>
                    <a:pt x="3501" y="2060"/>
                    <a:pt x="3239" y="774"/>
                  </a:cubicBezTo>
                  <a:lnTo>
                    <a:pt x="3239" y="751"/>
                  </a:lnTo>
                  <a:cubicBezTo>
                    <a:pt x="3239" y="751"/>
                    <a:pt x="3239" y="739"/>
                    <a:pt x="3239" y="739"/>
                  </a:cubicBezTo>
                  <a:cubicBezTo>
                    <a:pt x="3215" y="644"/>
                    <a:pt x="3203" y="560"/>
                    <a:pt x="3179" y="477"/>
                  </a:cubicBezTo>
                  <a:cubicBezTo>
                    <a:pt x="3155" y="358"/>
                    <a:pt x="3144" y="239"/>
                    <a:pt x="3120" y="120"/>
                  </a:cubicBezTo>
                  <a:cubicBezTo>
                    <a:pt x="3120" y="84"/>
                    <a:pt x="3108" y="60"/>
                    <a:pt x="3084" y="36"/>
                  </a:cubicBezTo>
                  <a:cubicBezTo>
                    <a:pt x="3067" y="19"/>
                    <a:pt x="3055" y="8"/>
                    <a:pt x="3041" y="8"/>
                  </a:cubicBezTo>
                  <a:cubicBezTo>
                    <a:pt x="3036" y="8"/>
                    <a:pt x="3031" y="9"/>
                    <a:pt x="3024" y="12"/>
                  </a:cubicBezTo>
                  <a:lnTo>
                    <a:pt x="3013" y="12"/>
                  </a:lnTo>
                  <a:cubicBezTo>
                    <a:pt x="2977" y="12"/>
                    <a:pt x="2953" y="24"/>
                    <a:pt x="2941" y="48"/>
                  </a:cubicBezTo>
                  <a:cubicBezTo>
                    <a:pt x="2929" y="84"/>
                    <a:pt x="2917" y="108"/>
                    <a:pt x="2917" y="143"/>
                  </a:cubicBezTo>
                  <a:lnTo>
                    <a:pt x="2917" y="167"/>
                  </a:lnTo>
                  <a:lnTo>
                    <a:pt x="2917" y="191"/>
                  </a:lnTo>
                  <a:cubicBezTo>
                    <a:pt x="2822" y="108"/>
                    <a:pt x="2715" y="48"/>
                    <a:pt x="2596" y="24"/>
                  </a:cubicBezTo>
                  <a:cubicBezTo>
                    <a:pt x="2524" y="12"/>
                    <a:pt x="2453" y="1"/>
                    <a:pt x="2393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595;p81">
              <a:extLst>
                <a:ext uri="{FF2B5EF4-FFF2-40B4-BE49-F238E27FC236}">
                  <a16:creationId xmlns:a16="http://schemas.microsoft.com/office/drawing/2014/main" id="{09829A84-8539-BEF2-D0FE-DED30505929C}"/>
                </a:ext>
              </a:extLst>
            </p:cNvPr>
            <p:cNvSpPr/>
            <p:nvPr/>
          </p:nvSpPr>
          <p:spPr>
            <a:xfrm>
              <a:off x="2615903" y="3652194"/>
              <a:ext cx="303134" cy="841079"/>
            </a:xfrm>
            <a:custGeom>
              <a:avLst/>
              <a:gdLst/>
              <a:ahLst/>
              <a:cxnLst/>
              <a:rect l="l" t="t" r="r" b="b"/>
              <a:pathLst>
                <a:path w="4144" h="11498" extrusionOk="0">
                  <a:moveTo>
                    <a:pt x="560" y="1"/>
                  </a:moveTo>
                  <a:lnTo>
                    <a:pt x="560" y="13"/>
                  </a:lnTo>
                  <a:lnTo>
                    <a:pt x="536" y="13"/>
                  </a:lnTo>
                  <a:cubicBezTo>
                    <a:pt x="501" y="25"/>
                    <a:pt x="477" y="48"/>
                    <a:pt x="465" y="72"/>
                  </a:cubicBezTo>
                  <a:cubicBezTo>
                    <a:pt x="453" y="108"/>
                    <a:pt x="453" y="144"/>
                    <a:pt x="465" y="179"/>
                  </a:cubicBezTo>
                  <a:cubicBezTo>
                    <a:pt x="524" y="501"/>
                    <a:pt x="584" y="798"/>
                    <a:pt x="620" y="1072"/>
                  </a:cubicBezTo>
                  <a:lnTo>
                    <a:pt x="620" y="1096"/>
                  </a:lnTo>
                  <a:cubicBezTo>
                    <a:pt x="858" y="2513"/>
                    <a:pt x="965" y="3965"/>
                    <a:pt x="941" y="5406"/>
                  </a:cubicBezTo>
                  <a:cubicBezTo>
                    <a:pt x="941" y="5823"/>
                    <a:pt x="917" y="6263"/>
                    <a:pt x="894" y="6680"/>
                  </a:cubicBezTo>
                  <a:cubicBezTo>
                    <a:pt x="798" y="8014"/>
                    <a:pt x="548" y="9323"/>
                    <a:pt x="143" y="10585"/>
                  </a:cubicBezTo>
                  <a:lnTo>
                    <a:pt x="132" y="10645"/>
                  </a:lnTo>
                  <a:lnTo>
                    <a:pt x="108" y="10704"/>
                  </a:lnTo>
                  <a:cubicBezTo>
                    <a:pt x="72" y="10716"/>
                    <a:pt x="36" y="10740"/>
                    <a:pt x="24" y="10788"/>
                  </a:cubicBezTo>
                  <a:cubicBezTo>
                    <a:pt x="1" y="10847"/>
                    <a:pt x="24" y="10919"/>
                    <a:pt x="72" y="10954"/>
                  </a:cubicBezTo>
                  <a:lnTo>
                    <a:pt x="143" y="10990"/>
                  </a:lnTo>
                  <a:cubicBezTo>
                    <a:pt x="405" y="11133"/>
                    <a:pt x="667" y="11264"/>
                    <a:pt x="941" y="11371"/>
                  </a:cubicBezTo>
                  <a:cubicBezTo>
                    <a:pt x="1084" y="11419"/>
                    <a:pt x="1251" y="11466"/>
                    <a:pt x="1405" y="11490"/>
                  </a:cubicBezTo>
                  <a:cubicBezTo>
                    <a:pt x="1466" y="11495"/>
                    <a:pt x="1527" y="11497"/>
                    <a:pt x="1589" y="11497"/>
                  </a:cubicBezTo>
                  <a:cubicBezTo>
                    <a:pt x="1694" y="11497"/>
                    <a:pt x="1800" y="11489"/>
                    <a:pt x="1906" y="11466"/>
                  </a:cubicBezTo>
                  <a:cubicBezTo>
                    <a:pt x="1917" y="11466"/>
                    <a:pt x="1929" y="11466"/>
                    <a:pt x="1941" y="11454"/>
                  </a:cubicBezTo>
                  <a:cubicBezTo>
                    <a:pt x="1953" y="11466"/>
                    <a:pt x="1965" y="11466"/>
                    <a:pt x="1989" y="11466"/>
                  </a:cubicBezTo>
                  <a:cubicBezTo>
                    <a:pt x="2025" y="11466"/>
                    <a:pt x="2060" y="11443"/>
                    <a:pt x="2084" y="11395"/>
                  </a:cubicBezTo>
                  <a:cubicBezTo>
                    <a:pt x="2620" y="10073"/>
                    <a:pt x="3084" y="8704"/>
                    <a:pt x="3453" y="7323"/>
                  </a:cubicBezTo>
                  <a:cubicBezTo>
                    <a:pt x="3834" y="5894"/>
                    <a:pt x="4049" y="4430"/>
                    <a:pt x="4108" y="2965"/>
                  </a:cubicBezTo>
                  <a:cubicBezTo>
                    <a:pt x="4144" y="2168"/>
                    <a:pt x="4096" y="1370"/>
                    <a:pt x="3989" y="584"/>
                  </a:cubicBezTo>
                  <a:cubicBezTo>
                    <a:pt x="3989" y="560"/>
                    <a:pt x="3977" y="525"/>
                    <a:pt x="3953" y="501"/>
                  </a:cubicBezTo>
                  <a:cubicBezTo>
                    <a:pt x="3930" y="477"/>
                    <a:pt x="3906" y="465"/>
                    <a:pt x="3870" y="465"/>
                  </a:cubicBezTo>
                  <a:cubicBezTo>
                    <a:pt x="3846" y="477"/>
                    <a:pt x="3811" y="489"/>
                    <a:pt x="3799" y="513"/>
                  </a:cubicBezTo>
                  <a:cubicBezTo>
                    <a:pt x="3775" y="536"/>
                    <a:pt x="3763" y="572"/>
                    <a:pt x="3763" y="608"/>
                  </a:cubicBezTo>
                  <a:cubicBezTo>
                    <a:pt x="3787" y="703"/>
                    <a:pt x="3799" y="810"/>
                    <a:pt x="3811" y="906"/>
                  </a:cubicBezTo>
                  <a:cubicBezTo>
                    <a:pt x="3739" y="822"/>
                    <a:pt x="3656" y="751"/>
                    <a:pt x="3572" y="679"/>
                  </a:cubicBezTo>
                  <a:cubicBezTo>
                    <a:pt x="3394" y="548"/>
                    <a:pt x="3191" y="453"/>
                    <a:pt x="2965" y="382"/>
                  </a:cubicBezTo>
                  <a:cubicBezTo>
                    <a:pt x="2628" y="279"/>
                    <a:pt x="2277" y="227"/>
                    <a:pt x="1922" y="227"/>
                  </a:cubicBezTo>
                  <a:cubicBezTo>
                    <a:pt x="1826" y="227"/>
                    <a:pt x="1729" y="231"/>
                    <a:pt x="1632" y="239"/>
                  </a:cubicBezTo>
                  <a:lnTo>
                    <a:pt x="1608" y="239"/>
                  </a:lnTo>
                  <a:cubicBezTo>
                    <a:pt x="1310" y="251"/>
                    <a:pt x="1013" y="298"/>
                    <a:pt x="715" y="358"/>
                  </a:cubicBezTo>
                  <a:cubicBezTo>
                    <a:pt x="703" y="275"/>
                    <a:pt x="691" y="179"/>
                    <a:pt x="667" y="96"/>
                  </a:cubicBezTo>
                  <a:cubicBezTo>
                    <a:pt x="667" y="60"/>
                    <a:pt x="643" y="36"/>
                    <a:pt x="620" y="25"/>
                  </a:cubicBezTo>
                  <a:cubicBezTo>
                    <a:pt x="596" y="13"/>
                    <a:pt x="584" y="1"/>
                    <a:pt x="560" y="1"/>
                  </a:cubicBezTo>
                  <a:close/>
                </a:path>
              </a:pathLst>
            </a:custGeom>
            <a:solidFill>
              <a:srgbClr val="B05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596;p81">
              <a:extLst>
                <a:ext uri="{FF2B5EF4-FFF2-40B4-BE49-F238E27FC236}">
                  <a16:creationId xmlns:a16="http://schemas.microsoft.com/office/drawing/2014/main" id="{8813DB53-FE0B-26A6-B8B1-084D8950FFBF}"/>
                </a:ext>
              </a:extLst>
            </p:cNvPr>
            <p:cNvSpPr/>
            <p:nvPr/>
          </p:nvSpPr>
          <p:spPr>
            <a:xfrm>
              <a:off x="3158533" y="3664410"/>
              <a:ext cx="372772" cy="685489"/>
            </a:xfrm>
            <a:custGeom>
              <a:avLst/>
              <a:gdLst/>
              <a:ahLst/>
              <a:cxnLst/>
              <a:rect l="l" t="t" r="r" b="b"/>
              <a:pathLst>
                <a:path w="5096" h="9371" extrusionOk="0">
                  <a:moveTo>
                    <a:pt x="345" y="0"/>
                  </a:moveTo>
                  <a:cubicBezTo>
                    <a:pt x="250" y="0"/>
                    <a:pt x="167" y="12"/>
                    <a:pt x="83" y="36"/>
                  </a:cubicBezTo>
                  <a:lnTo>
                    <a:pt x="72" y="12"/>
                  </a:lnTo>
                  <a:lnTo>
                    <a:pt x="0" y="36"/>
                  </a:lnTo>
                  <a:cubicBezTo>
                    <a:pt x="60" y="417"/>
                    <a:pt x="131" y="798"/>
                    <a:pt x="214" y="1167"/>
                  </a:cubicBezTo>
                  <a:lnTo>
                    <a:pt x="238" y="1262"/>
                  </a:lnTo>
                  <a:cubicBezTo>
                    <a:pt x="512" y="2417"/>
                    <a:pt x="917" y="3548"/>
                    <a:pt x="1429" y="4620"/>
                  </a:cubicBezTo>
                  <a:cubicBezTo>
                    <a:pt x="1500" y="4763"/>
                    <a:pt x="1560" y="4894"/>
                    <a:pt x="1631" y="5025"/>
                  </a:cubicBezTo>
                  <a:cubicBezTo>
                    <a:pt x="2155" y="6037"/>
                    <a:pt x="2774" y="6977"/>
                    <a:pt x="3501" y="7858"/>
                  </a:cubicBezTo>
                  <a:cubicBezTo>
                    <a:pt x="3584" y="7954"/>
                    <a:pt x="3679" y="8061"/>
                    <a:pt x="3763" y="8156"/>
                  </a:cubicBezTo>
                  <a:cubicBezTo>
                    <a:pt x="4144" y="8585"/>
                    <a:pt x="4548" y="8990"/>
                    <a:pt x="4989" y="9371"/>
                  </a:cubicBezTo>
                  <a:cubicBezTo>
                    <a:pt x="5025" y="9240"/>
                    <a:pt x="5060" y="9097"/>
                    <a:pt x="5084" y="8966"/>
                  </a:cubicBezTo>
                  <a:cubicBezTo>
                    <a:pt x="5096" y="8930"/>
                    <a:pt x="5096" y="8906"/>
                    <a:pt x="5084" y="8882"/>
                  </a:cubicBezTo>
                  <a:cubicBezTo>
                    <a:pt x="5096" y="8847"/>
                    <a:pt x="5084" y="8799"/>
                    <a:pt x="5048" y="8763"/>
                  </a:cubicBezTo>
                  <a:cubicBezTo>
                    <a:pt x="4786" y="8466"/>
                    <a:pt x="4560" y="8192"/>
                    <a:pt x="4358" y="7918"/>
                  </a:cubicBezTo>
                  <a:lnTo>
                    <a:pt x="4358" y="7942"/>
                  </a:lnTo>
                  <a:cubicBezTo>
                    <a:pt x="3596" y="6930"/>
                    <a:pt x="2953" y="5823"/>
                    <a:pt x="2441" y="4668"/>
                  </a:cubicBezTo>
                  <a:lnTo>
                    <a:pt x="2381" y="4513"/>
                  </a:lnTo>
                  <a:lnTo>
                    <a:pt x="2381" y="4549"/>
                  </a:lnTo>
                  <a:cubicBezTo>
                    <a:pt x="1858" y="3334"/>
                    <a:pt x="1453" y="2072"/>
                    <a:pt x="1191" y="774"/>
                  </a:cubicBezTo>
                  <a:lnTo>
                    <a:pt x="1191" y="750"/>
                  </a:lnTo>
                  <a:cubicBezTo>
                    <a:pt x="1191" y="750"/>
                    <a:pt x="1191" y="739"/>
                    <a:pt x="1191" y="739"/>
                  </a:cubicBezTo>
                  <a:cubicBezTo>
                    <a:pt x="1167" y="655"/>
                    <a:pt x="1155" y="560"/>
                    <a:pt x="1131" y="477"/>
                  </a:cubicBezTo>
                  <a:cubicBezTo>
                    <a:pt x="1119" y="358"/>
                    <a:pt x="1096" y="239"/>
                    <a:pt x="1072" y="119"/>
                  </a:cubicBezTo>
                  <a:cubicBezTo>
                    <a:pt x="1072" y="84"/>
                    <a:pt x="1060" y="60"/>
                    <a:pt x="1036" y="36"/>
                  </a:cubicBezTo>
                  <a:cubicBezTo>
                    <a:pt x="1024" y="12"/>
                    <a:pt x="1000" y="12"/>
                    <a:pt x="976" y="0"/>
                  </a:cubicBezTo>
                  <a:lnTo>
                    <a:pt x="965" y="0"/>
                  </a:lnTo>
                  <a:cubicBezTo>
                    <a:pt x="929" y="12"/>
                    <a:pt x="905" y="24"/>
                    <a:pt x="893" y="48"/>
                  </a:cubicBezTo>
                  <a:cubicBezTo>
                    <a:pt x="881" y="84"/>
                    <a:pt x="869" y="119"/>
                    <a:pt x="869" y="143"/>
                  </a:cubicBezTo>
                  <a:lnTo>
                    <a:pt x="869" y="167"/>
                  </a:lnTo>
                  <a:lnTo>
                    <a:pt x="869" y="191"/>
                  </a:lnTo>
                  <a:cubicBezTo>
                    <a:pt x="786" y="108"/>
                    <a:pt x="667" y="48"/>
                    <a:pt x="548" y="24"/>
                  </a:cubicBezTo>
                  <a:cubicBezTo>
                    <a:pt x="476" y="12"/>
                    <a:pt x="417" y="0"/>
                    <a:pt x="345" y="0"/>
                  </a:cubicBez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597;p81">
              <a:extLst>
                <a:ext uri="{FF2B5EF4-FFF2-40B4-BE49-F238E27FC236}">
                  <a16:creationId xmlns:a16="http://schemas.microsoft.com/office/drawing/2014/main" id="{61FA0074-069A-10EC-4383-A0CE38C1CC36}"/>
                </a:ext>
              </a:extLst>
            </p:cNvPr>
            <p:cNvSpPr/>
            <p:nvPr/>
          </p:nvSpPr>
          <p:spPr>
            <a:xfrm>
              <a:off x="2498350" y="3499823"/>
              <a:ext cx="903183" cy="306645"/>
            </a:xfrm>
            <a:custGeom>
              <a:avLst/>
              <a:gdLst/>
              <a:ahLst/>
              <a:cxnLst/>
              <a:rect l="l" t="t" r="r" b="b"/>
              <a:pathLst>
                <a:path w="12347" h="4192" extrusionOk="0">
                  <a:moveTo>
                    <a:pt x="11144" y="0"/>
                  </a:moveTo>
                  <a:cubicBezTo>
                    <a:pt x="11121" y="0"/>
                    <a:pt x="11097" y="12"/>
                    <a:pt x="11085" y="24"/>
                  </a:cubicBezTo>
                  <a:cubicBezTo>
                    <a:pt x="11061" y="36"/>
                    <a:pt x="11049" y="60"/>
                    <a:pt x="11049" y="83"/>
                  </a:cubicBezTo>
                  <a:cubicBezTo>
                    <a:pt x="11037" y="107"/>
                    <a:pt x="11049" y="131"/>
                    <a:pt x="11061" y="143"/>
                  </a:cubicBezTo>
                  <a:cubicBezTo>
                    <a:pt x="11049" y="143"/>
                    <a:pt x="11037" y="143"/>
                    <a:pt x="11037" y="131"/>
                  </a:cubicBezTo>
                  <a:cubicBezTo>
                    <a:pt x="10990" y="119"/>
                    <a:pt x="10942" y="119"/>
                    <a:pt x="10894" y="119"/>
                  </a:cubicBezTo>
                  <a:lnTo>
                    <a:pt x="10859" y="119"/>
                  </a:lnTo>
                  <a:cubicBezTo>
                    <a:pt x="10787" y="119"/>
                    <a:pt x="10728" y="131"/>
                    <a:pt x="10668" y="143"/>
                  </a:cubicBezTo>
                  <a:cubicBezTo>
                    <a:pt x="10597" y="167"/>
                    <a:pt x="10513" y="179"/>
                    <a:pt x="10454" y="203"/>
                  </a:cubicBezTo>
                  <a:cubicBezTo>
                    <a:pt x="10335" y="250"/>
                    <a:pt x="10216" y="298"/>
                    <a:pt x="10109" y="345"/>
                  </a:cubicBezTo>
                  <a:lnTo>
                    <a:pt x="10073" y="357"/>
                  </a:lnTo>
                  <a:lnTo>
                    <a:pt x="10037" y="381"/>
                  </a:lnTo>
                  <a:cubicBezTo>
                    <a:pt x="9954" y="417"/>
                    <a:pt x="9859" y="453"/>
                    <a:pt x="9763" y="476"/>
                  </a:cubicBezTo>
                  <a:cubicBezTo>
                    <a:pt x="9692" y="500"/>
                    <a:pt x="9620" y="512"/>
                    <a:pt x="9549" y="524"/>
                  </a:cubicBezTo>
                  <a:lnTo>
                    <a:pt x="9501" y="536"/>
                  </a:lnTo>
                  <a:cubicBezTo>
                    <a:pt x="9406" y="548"/>
                    <a:pt x="9299" y="560"/>
                    <a:pt x="9204" y="584"/>
                  </a:cubicBezTo>
                  <a:cubicBezTo>
                    <a:pt x="9001" y="607"/>
                    <a:pt x="8799" y="631"/>
                    <a:pt x="8585" y="643"/>
                  </a:cubicBezTo>
                  <a:cubicBezTo>
                    <a:pt x="8287" y="667"/>
                    <a:pt x="7977" y="679"/>
                    <a:pt x="7632" y="679"/>
                  </a:cubicBezTo>
                  <a:lnTo>
                    <a:pt x="7346" y="679"/>
                  </a:lnTo>
                  <a:cubicBezTo>
                    <a:pt x="6727" y="667"/>
                    <a:pt x="6096" y="619"/>
                    <a:pt x="5489" y="584"/>
                  </a:cubicBezTo>
                  <a:cubicBezTo>
                    <a:pt x="4870" y="536"/>
                    <a:pt x="4275" y="500"/>
                    <a:pt x="3679" y="488"/>
                  </a:cubicBezTo>
                  <a:lnTo>
                    <a:pt x="3310" y="488"/>
                  </a:lnTo>
                  <a:cubicBezTo>
                    <a:pt x="3254" y="487"/>
                    <a:pt x="3198" y="487"/>
                    <a:pt x="3142" y="487"/>
                  </a:cubicBezTo>
                  <a:cubicBezTo>
                    <a:pt x="2532" y="487"/>
                    <a:pt x="1922" y="546"/>
                    <a:pt x="1322" y="655"/>
                  </a:cubicBezTo>
                  <a:lnTo>
                    <a:pt x="1369" y="572"/>
                  </a:lnTo>
                  <a:cubicBezTo>
                    <a:pt x="1381" y="548"/>
                    <a:pt x="1381" y="512"/>
                    <a:pt x="1369" y="488"/>
                  </a:cubicBezTo>
                  <a:cubicBezTo>
                    <a:pt x="1358" y="464"/>
                    <a:pt x="1334" y="453"/>
                    <a:pt x="1322" y="441"/>
                  </a:cubicBezTo>
                  <a:lnTo>
                    <a:pt x="1274" y="441"/>
                  </a:lnTo>
                  <a:cubicBezTo>
                    <a:pt x="1262" y="441"/>
                    <a:pt x="1250" y="441"/>
                    <a:pt x="1238" y="453"/>
                  </a:cubicBezTo>
                  <a:cubicBezTo>
                    <a:pt x="1215" y="464"/>
                    <a:pt x="1203" y="476"/>
                    <a:pt x="1191" y="500"/>
                  </a:cubicBezTo>
                  <a:lnTo>
                    <a:pt x="1179" y="500"/>
                  </a:lnTo>
                  <a:lnTo>
                    <a:pt x="1179" y="512"/>
                  </a:lnTo>
                  <a:cubicBezTo>
                    <a:pt x="846" y="1060"/>
                    <a:pt x="476" y="1572"/>
                    <a:pt x="48" y="2036"/>
                  </a:cubicBezTo>
                  <a:lnTo>
                    <a:pt x="36" y="2048"/>
                  </a:lnTo>
                  <a:cubicBezTo>
                    <a:pt x="12" y="2072"/>
                    <a:pt x="0" y="2096"/>
                    <a:pt x="0" y="2119"/>
                  </a:cubicBezTo>
                  <a:cubicBezTo>
                    <a:pt x="0" y="2143"/>
                    <a:pt x="0" y="2167"/>
                    <a:pt x="24" y="2191"/>
                  </a:cubicBezTo>
                  <a:cubicBezTo>
                    <a:pt x="405" y="2548"/>
                    <a:pt x="822" y="2858"/>
                    <a:pt x="1274" y="3120"/>
                  </a:cubicBezTo>
                  <a:cubicBezTo>
                    <a:pt x="1739" y="3381"/>
                    <a:pt x="2227" y="3596"/>
                    <a:pt x="2727" y="3751"/>
                  </a:cubicBezTo>
                  <a:cubicBezTo>
                    <a:pt x="3251" y="3917"/>
                    <a:pt x="3786" y="4036"/>
                    <a:pt x="4322" y="4108"/>
                  </a:cubicBezTo>
                  <a:cubicBezTo>
                    <a:pt x="4739" y="4155"/>
                    <a:pt x="5168" y="4191"/>
                    <a:pt x="5596" y="4191"/>
                  </a:cubicBezTo>
                  <a:lnTo>
                    <a:pt x="5965" y="4191"/>
                  </a:lnTo>
                  <a:cubicBezTo>
                    <a:pt x="7073" y="4155"/>
                    <a:pt x="8168" y="3941"/>
                    <a:pt x="9204" y="3560"/>
                  </a:cubicBezTo>
                  <a:cubicBezTo>
                    <a:pt x="9692" y="3381"/>
                    <a:pt x="10168" y="3155"/>
                    <a:pt x="10621" y="2881"/>
                  </a:cubicBezTo>
                  <a:cubicBezTo>
                    <a:pt x="11109" y="2596"/>
                    <a:pt x="11549" y="2250"/>
                    <a:pt x="11954" y="1869"/>
                  </a:cubicBezTo>
                  <a:cubicBezTo>
                    <a:pt x="12085" y="1738"/>
                    <a:pt x="12204" y="1607"/>
                    <a:pt x="12323" y="1465"/>
                  </a:cubicBezTo>
                  <a:cubicBezTo>
                    <a:pt x="12347" y="1441"/>
                    <a:pt x="12347" y="1429"/>
                    <a:pt x="12347" y="1405"/>
                  </a:cubicBezTo>
                  <a:cubicBezTo>
                    <a:pt x="12347" y="1393"/>
                    <a:pt x="12347" y="1381"/>
                    <a:pt x="12347" y="1369"/>
                  </a:cubicBezTo>
                  <a:cubicBezTo>
                    <a:pt x="12347" y="1346"/>
                    <a:pt x="12335" y="1322"/>
                    <a:pt x="12311" y="1310"/>
                  </a:cubicBezTo>
                  <a:cubicBezTo>
                    <a:pt x="12180" y="1191"/>
                    <a:pt x="12061" y="1084"/>
                    <a:pt x="11954" y="976"/>
                  </a:cubicBezTo>
                  <a:lnTo>
                    <a:pt x="11954" y="988"/>
                  </a:lnTo>
                  <a:cubicBezTo>
                    <a:pt x="11668" y="703"/>
                    <a:pt x="11418" y="381"/>
                    <a:pt x="11216" y="36"/>
                  </a:cubicBezTo>
                  <a:cubicBezTo>
                    <a:pt x="11204" y="24"/>
                    <a:pt x="11180" y="12"/>
                    <a:pt x="11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598;p81">
              <a:extLst>
                <a:ext uri="{FF2B5EF4-FFF2-40B4-BE49-F238E27FC236}">
                  <a16:creationId xmlns:a16="http://schemas.microsoft.com/office/drawing/2014/main" id="{134F5A0F-64D6-98A5-B63A-1211CD64C312}"/>
                </a:ext>
              </a:extLst>
            </p:cNvPr>
            <p:cNvSpPr/>
            <p:nvPr/>
          </p:nvSpPr>
          <p:spPr>
            <a:xfrm>
              <a:off x="2577572" y="3499823"/>
              <a:ext cx="824839" cy="306645"/>
            </a:xfrm>
            <a:custGeom>
              <a:avLst/>
              <a:gdLst/>
              <a:ahLst/>
              <a:cxnLst/>
              <a:rect l="l" t="t" r="r" b="b"/>
              <a:pathLst>
                <a:path w="11276" h="4192" extrusionOk="0">
                  <a:moveTo>
                    <a:pt x="10061" y="0"/>
                  </a:moveTo>
                  <a:cubicBezTo>
                    <a:pt x="10038" y="0"/>
                    <a:pt x="10014" y="0"/>
                    <a:pt x="10002" y="12"/>
                  </a:cubicBezTo>
                  <a:lnTo>
                    <a:pt x="10002" y="24"/>
                  </a:lnTo>
                  <a:cubicBezTo>
                    <a:pt x="9978" y="36"/>
                    <a:pt x="9966" y="60"/>
                    <a:pt x="9966" y="83"/>
                  </a:cubicBezTo>
                  <a:cubicBezTo>
                    <a:pt x="9966" y="107"/>
                    <a:pt x="9966" y="131"/>
                    <a:pt x="9978" y="143"/>
                  </a:cubicBezTo>
                  <a:cubicBezTo>
                    <a:pt x="9966" y="143"/>
                    <a:pt x="9966" y="131"/>
                    <a:pt x="9954" y="131"/>
                  </a:cubicBezTo>
                  <a:cubicBezTo>
                    <a:pt x="9907" y="119"/>
                    <a:pt x="9859" y="119"/>
                    <a:pt x="9811" y="119"/>
                  </a:cubicBezTo>
                  <a:lnTo>
                    <a:pt x="9764" y="119"/>
                  </a:lnTo>
                  <a:cubicBezTo>
                    <a:pt x="9728" y="119"/>
                    <a:pt x="9692" y="119"/>
                    <a:pt x="9657" y="131"/>
                  </a:cubicBezTo>
                  <a:cubicBezTo>
                    <a:pt x="9633" y="286"/>
                    <a:pt x="9597" y="417"/>
                    <a:pt x="9561" y="548"/>
                  </a:cubicBezTo>
                  <a:cubicBezTo>
                    <a:pt x="9454" y="941"/>
                    <a:pt x="9276" y="1322"/>
                    <a:pt x="9049" y="1655"/>
                  </a:cubicBezTo>
                  <a:cubicBezTo>
                    <a:pt x="8918" y="1834"/>
                    <a:pt x="8787" y="1988"/>
                    <a:pt x="8633" y="2143"/>
                  </a:cubicBezTo>
                  <a:cubicBezTo>
                    <a:pt x="8478" y="2298"/>
                    <a:pt x="8299" y="2441"/>
                    <a:pt x="8121" y="2572"/>
                  </a:cubicBezTo>
                  <a:cubicBezTo>
                    <a:pt x="7918" y="2703"/>
                    <a:pt x="7704" y="2834"/>
                    <a:pt x="7478" y="2941"/>
                  </a:cubicBezTo>
                  <a:cubicBezTo>
                    <a:pt x="7216" y="3060"/>
                    <a:pt x="6942" y="3179"/>
                    <a:pt x="6668" y="3262"/>
                  </a:cubicBezTo>
                  <a:cubicBezTo>
                    <a:pt x="6120" y="3453"/>
                    <a:pt x="5561" y="3572"/>
                    <a:pt x="4989" y="3632"/>
                  </a:cubicBezTo>
                  <a:cubicBezTo>
                    <a:pt x="4636" y="3660"/>
                    <a:pt x="4287" y="3676"/>
                    <a:pt x="3940" y="3676"/>
                  </a:cubicBezTo>
                  <a:cubicBezTo>
                    <a:pt x="3714" y="3676"/>
                    <a:pt x="3488" y="3669"/>
                    <a:pt x="3263" y="3655"/>
                  </a:cubicBezTo>
                  <a:cubicBezTo>
                    <a:pt x="2156" y="3560"/>
                    <a:pt x="1060" y="3346"/>
                    <a:pt x="1" y="3012"/>
                  </a:cubicBezTo>
                  <a:lnTo>
                    <a:pt x="1" y="3012"/>
                  </a:lnTo>
                  <a:lnTo>
                    <a:pt x="191" y="3120"/>
                  </a:lnTo>
                  <a:cubicBezTo>
                    <a:pt x="656" y="3381"/>
                    <a:pt x="1132" y="3596"/>
                    <a:pt x="1644" y="3751"/>
                  </a:cubicBezTo>
                  <a:cubicBezTo>
                    <a:pt x="2168" y="3917"/>
                    <a:pt x="2691" y="4036"/>
                    <a:pt x="3239" y="4108"/>
                  </a:cubicBezTo>
                  <a:cubicBezTo>
                    <a:pt x="3656" y="4155"/>
                    <a:pt x="4085" y="4191"/>
                    <a:pt x="4513" y="4191"/>
                  </a:cubicBezTo>
                  <a:lnTo>
                    <a:pt x="4882" y="4191"/>
                  </a:lnTo>
                  <a:cubicBezTo>
                    <a:pt x="5990" y="4143"/>
                    <a:pt x="7073" y="3941"/>
                    <a:pt x="8109" y="3560"/>
                  </a:cubicBezTo>
                  <a:cubicBezTo>
                    <a:pt x="8609" y="3370"/>
                    <a:pt x="9085" y="3143"/>
                    <a:pt x="9538" y="2881"/>
                  </a:cubicBezTo>
                  <a:cubicBezTo>
                    <a:pt x="10026" y="2596"/>
                    <a:pt x="10478" y="2250"/>
                    <a:pt x="10883" y="1869"/>
                  </a:cubicBezTo>
                  <a:cubicBezTo>
                    <a:pt x="11002" y="1738"/>
                    <a:pt x="11133" y="1607"/>
                    <a:pt x="11252" y="1465"/>
                  </a:cubicBezTo>
                  <a:cubicBezTo>
                    <a:pt x="11264" y="1441"/>
                    <a:pt x="11276" y="1417"/>
                    <a:pt x="11276" y="1405"/>
                  </a:cubicBezTo>
                  <a:cubicBezTo>
                    <a:pt x="11276" y="1393"/>
                    <a:pt x="11276" y="1381"/>
                    <a:pt x="11276" y="1369"/>
                  </a:cubicBezTo>
                  <a:cubicBezTo>
                    <a:pt x="11264" y="1346"/>
                    <a:pt x="11252" y="1322"/>
                    <a:pt x="11240" y="1298"/>
                  </a:cubicBezTo>
                  <a:cubicBezTo>
                    <a:pt x="11109" y="1179"/>
                    <a:pt x="10990" y="1072"/>
                    <a:pt x="10883" y="965"/>
                  </a:cubicBezTo>
                  <a:lnTo>
                    <a:pt x="10883" y="976"/>
                  </a:lnTo>
                  <a:cubicBezTo>
                    <a:pt x="10597" y="703"/>
                    <a:pt x="10347" y="381"/>
                    <a:pt x="10145" y="36"/>
                  </a:cubicBezTo>
                  <a:cubicBezTo>
                    <a:pt x="10121" y="12"/>
                    <a:pt x="10097" y="0"/>
                    <a:pt x="100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599;p81">
              <a:extLst>
                <a:ext uri="{FF2B5EF4-FFF2-40B4-BE49-F238E27FC236}">
                  <a16:creationId xmlns:a16="http://schemas.microsoft.com/office/drawing/2014/main" id="{091BAD67-6948-C54B-C141-0AA88C7C08B3}"/>
                </a:ext>
              </a:extLst>
            </p:cNvPr>
            <p:cNvSpPr/>
            <p:nvPr/>
          </p:nvSpPr>
          <p:spPr>
            <a:xfrm>
              <a:off x="2574134" y="3551175"/>
              <a:ext cx="88877" cy="139863"/>
            </a:xfrm>
            <a:custGeom>
              <a:avLst/>
              <a:gdLst/>
              <a:ahLst/>
              <a:cxnLst/>
              <a:rect l="l" t="t" r="r" b="b"/>
              <a:pathLst>
                <a:path w="1215" h="1912" extrusionOk="0">
                  <a:moveTo>
                    <a:pt x="1084" y="1"/>
                  </a:moveTo>
                  <a:cubicBezTo>
                    <a:pt x="1060" y="1"/>
                    <a:pt x="1036" y="24"/>
                    <a:pt x="1024" y="48"/>
                  </a:cubicBezTo>
                  <a:cubicBezTo>
                    <a:pt x="988" y="167"/>
                    <a:pt x="941" y="286"/>
                    <a:pt x="893" y="405"/>
                  </a:cubicBezTo>
                  <a:cubicBezTo>
                    <a:pt x="845" y="524"/>
                    <a:pt x="786" y="644"/>
                    <a:pt x="726" y="751"/>
                  </a:cubicBezTo>
                  <a:cubicBezTo>
                    <a:pt x="607" y="989"/>
                    <a:pt x="476" y="1203"/>
                    <a:pt x="333" y="1417"/>
                  </a:cubicBezTo>
                  <a:lnTo>
                    <a:pt x="333" y="1429"/>
                  </a:lnTo>
                  <a:cubicBezTo>
                    <a:pt x="238" y="1572"/>
                    <a:pt x="131" y="1703"/>
                    <a:pt x="12" y="1822"/>
                  </a:cubicBezTo>
                  <a:cubicBezTo>
                    <a:pt x="0" y="1846"/>
                    <a:pt x="0" y="1882"/>
                    <a:pt x="12" y="1894"/>
                  </a:cubicBezTo>
                  <a:cubicBezTo>
                    <a:pt x="24" y="1906"/>
                    <a:pt x="36" y="1912"/>
                    <a:pt x="48" y="1912"/>
                  </a:cubicBezTo>
                  <a:cubicBezTo>
                    <a:pt x="60" y="1912"/>
                    <a:pt x="71" y="1906"/>
                    <a:pt x="83" y="1894"/>
                  </a:cubicBezTo>
                  <a:cubicBezTo>
                    <a:pt x="202" y="1775"/>
                    <a:pt x="322" y="1644"/>
                    <a:pt x="429" y="1513"/>
                  </a:cubicBezTo>
                  <a:cubicBezTo>
                    <a:pt x="536" y="1370"/>
                    <a:pt x="631" y="1227"/>
                    <a:pt x="726" y="1072"/>
                  </a:cubicBezTo>
                  <a:cubicBezTo>
                    <a:pt x="822" y="929"/>
                    <a:pt x="917" y="774"/>
                    <a:pt x="988" y="608"/>
                  </a:cubicBezTo>
                  <a:cubicBezTo>
                    <a:pt x="1072" y="465"/>
                    <a:pt x="1143" y="298"/>
                    <a:pt x="1203" y="143"/>
                  </a:cubicBezTo>
                  <a:cubicBezTo>
                    <a:pt x="1214" y="120"/>
                    <a:pt x="1214" y="96"/>
                    <a:pt x="1214" y="72"/>
                  </a:cubicBezTo>
                  <a:cubicBezTo>
                    <a:pt x="1203" y="36"/>
                    <a:pt x="1191" y="24"/>
                    <a:pt x="1167" y="12"/>
                  </a:cubicBezTo>
                  <a:cubicBezTo>
                    <a:pt x="1155" y="1"/>
                    <a:pt x="1131" y="1"/>
                    <a:pt x="1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600;p81">
              <a:extLst>
                <a:ext uri="{FF2B5EF4-FFF2-40B4-BE49-F238E27FC236}">
                  <a16:creationId xmlns:a16="http://schemas.microsoft.com/office/drawing/2014/main" id="{E79B8FD4-322F-692D-B50E-02E3318305EB}"/>
                </a:ext>
              </a:extLst>
            </p:cNvPr>
            <p:cNvSpPr/>
            <p:nvPr/>
          </p:nvSpPr>
          <p:spPr>
            <a:xfrm>
              <a:off x="2696881" y="3578167"/>
              <a:ext cx="65396" cy="159833"/>
            </a:xfrm>
            <a:custGeom>
              <a:avLst/>
              <a:gdLst/>
              <a:ahLst/>
              <a:cxnLst/>
              <a:rect l="l" t="t" r="r" b="b"/>
              <a:pathLst>
                <a:path w="894" h="2185" extrusionOk="0">
                  <a:moveTo>
                    <a:pt x="799" y="1"/>
                  </a:moveTo>
                  <a:cubicBezTo>
                    <a:pt x="775" y="1"/>
                    <a:pt x="763" y="1"/>
                    <a:pt x="739" y="13"/>
                  </a:cubicBezTo>
                  <a:lnTo>
                    <a:pt x="751" y="13"/>
                  </a:lnTo>
                  <a:cubicBezTo>
                    <a:pt x="727" y="24"/>
                    <a:pt x="715" y="48"/>
                    <a:pt x="703" y="72"/>
                  </a:cubicBezTo>
                  <a:cubicBezTo>
                    <a:pt x="632" y="310"/>
                    <a:pt x="584" y="548"/>
                    <a:pt x="525" y="798"/>
                  </a:cubicBezTo>
                  <a:cubicBezTo>
                    <a:pt x="465" y="1037"/>
                    <a:pt x="394" y="1275"/>
                    <a:pt x="310" y="1501"/>
                  </a:cubicBezTo>
                  <a:cubicBezTo>
                    <a:pt x="239" y="1715"/>
                    <a:pt x="144" y="1918"/>
                    <a:pt x="13" y="2108"/>
                  </a:cubicBezTo>
                  <a:cubicBezTo>
                    <a:pt x="1" y="2132"/>
                    <a:pt x="13" y="2168"/>
                    <a:pt x="37" y="2180"/>
                  </a:cubicBezTo>
                  <a:cubicBezTo>
                    <a:pt x="43" y="2183"/>
                    <a:pt x="49" y="2184"/>
                    <a:pt x="55" y="2184"/>
                  </a:cubicBezTo>
                  <a:cubicBezTo>
                    <a:pt x="72" y="2184"/>
                    <a:pt x="87" y="2173"/>
                    <a:pt x="96" y="2156"/>
                  </a:cubicBezTo>
                  <a:cubicBezTo>
                    <a:pt x="203" y="2001"/>
                    <a:pt x="287" y="1846"/>
                    <a:pt x="358" y="1679"/>
                  </a:cubicBezTo>
                  <a:cubicBezTo>
                    <a:pt x="441" y="1513"/>
                    <a:pt x="513" y="1346"/>
                    <a:pt x="560" y="1167"/>
                  </a:cubicBezTo>
                  <a:cubicBezTo>
                    <a:pt x="620" y="1001"/>
                    <a:pt x="679" y="822"/>
                    <a:pt x="727" y="644"/>
                  </a:cubicBezTo>
                  <a:cubicBezTo>
                    <a:pt x="775" y="477"/>
                    <a:pt x="834" y="298"/>
                    <a:pt x="894" y="120"/>
                  </a:cubicBezTo>
                  <a:cubicBezTo>
                    <a:pt x="894" y="96"/>
                    <a:pt x="894" y="60"/>
                    <a:pt x="882" y="36"/>
                  </a:cubicBezTo>
                  <a:cubicBezTo>
                    <a:pt x="870" y="24"/>
                    <a:pt x="846" y="1"/>
                    <a:pt x="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601;p81">
              <a:extLst>
                <a:ext uri="{FF2B5EF4-FFF2-40B4-BE49-F238E27FC236}">
                  <a16:creationId xmlns:a16="http://schemas.microsoft.com/office/drawing/2014/main" id="{F305C7D7-641B-0AB6-6A6C-5674F4BC8A68}"/>
                </a:ext>
              </a:extLst>
            </p:cNvPr>
            <p:cNvSpPr/>
            <p:nvPr/>
          </p:nvSpPr>
          <p:spPr>
            <a:xfrm>
              <a:off x="2863664" y="3606037"/>
              <a:ext cx="29260" cy="176292"/>
            </a:xfrm>
            <a:custGeom>
              <a:avLst/>
              <a:gdLst/>
              <a:ahLst/>
              <a:cxnLst/>
              <a:rect l="l" t="t" r="r" b="b"/>
              <a:pathLst>
                <a:path w="400" h="2410" extrusionOk="0">
                  <a:moveTo>
                    <a:pt x="269" y="1"/>
                  </a:moveTo>
                  <a:lnTo>
                    <a:pt x="293" y="13"/>
                  </a:lnTo>
                  <a:cubicBezTo>
                    <a:pt x="221" y="24"/>
                    <a:pt x="174" y="72"/>
                    <a:pt x="174" y="144"/>
                  </a:cubicBezTo>
                  <a:cubicBezTo>
                    <a:pt x="174" y="346"/>
                    <a:pt x="185" y="548"/>
                    <a:pt x="185" y="739"/>
                  </a:cubicBezTo>
                  <a:cubicBezTo>
                    <a:pt x="185" y="929"/>
                    <a:pt x="174" y="1156"/>
                    <a:pt x="162" y="1358"/>
                  </a:cubicBezTo>
                  <a:cubicBezTo>
                    <a:pt x="162" y="1346"/>
                    <a:pt x="162" y="1334"/>
                    <a:pt x="162" y="1334"/>
                  </a:cubicBezTo>
                  <a:cubicBezTo>
                    <a:pt x="126" y="1668"/>
                    <a:pt x="78" y="2001"/>
                    <a:pt x="7" y="2334"/>
                  </a:cubicBezTo>
                  <a:cubicBezTo>
                    <a:pt x="0" y="2382"/>
                    <a:pt x="36" y="2410"/>
                    <a:pt x="72" y="2410"/>
                  </a:cubicBezTo>
                  <a:cubicBezTo>
                    <a:pt x="100" y="2410"/>
                    <a:pt x="128" y="2394"/>
                    <a:pt x="138" y="2358"/>
                  </a:cubicBezTo>
                  <a:cubicBezTo>
                    <a:pt x="197" y="2108"/>
                    <a:pt x="245" y="1846"/>
                    <a:pt x="281" y="1584"/>
                  </a:cubicBezTo>
                  <a:cubicBezTo>
                    <a:pt x="328" y="1334"/>
                    <a:pt x="352" y="1072"/>
                    <a:pt x="364" y="810"/>
                  </a:cubicBezTo>
                  <a:lnTo>
                    <a:pt x="364" y="727"/>
                  </a:lnTo>
                  <a:lnTo>
                    <a:pt x="364" y="679"/>
                  </a:lnTo>
                  <a:cubicBezTo>
                    <a:pt x="388" y="489"/>
                    <a:pt x="400" y="310"/>
                    <a:pt x="400" y="120"/>
                  </a:cubicBezTo>
                  <a:cubicBezTo>
                    <a:pt x="388" y="60"/>
                    <a:pt x="340" y="1"/>
                    <a:pt x="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602;p81">
              <a:extLst>
                <a:ext uri="{FF2B5EF4-FFF2-40B4-BE49-F238E27FC236}">
                  <a16:creationId xmlns:a16="http://schemas.microsoft.com/office/drawing/2014/main" id="{947F2EE0-1454-3A3A-B082-427C929CC173}"/>
                </a:ext>
              </a:extLst>
            </p:cNvPr>
            <p:cNvSpPr/>
            <p:nvPr/>
          </p:nvSpPr>
          <p:spPr>
            <a:xfrm>
              <a:off x="3014792" y="3549419"/>
              <a:ext cx="47109" cy="211696"/>
            </a:xfrm>
            <a:custGeom>
              <a:avLst/>
              <a:gdLst/>
              <a:ahLst/>
              <a:cxnLst/>
              <a:rect l="l" t="t" r="r" b="b"/>
              <a:pathLst>
                <a:path w="644" h="2894" extrusionOk="0">
                  <a:moveTo>
                    <a:pt x="108" y="1"/>
                  </a:moveTo>
                  <a:lnTo>
                    <a:pt x="96" y="13"/>
                  </a:lnTo>
                  <a:cubicBezTo>
                    <a:pt x="72" y="13"/>
                    <a:pt x="48" y="13"/>
                    <a:pt x="36" y="36"/>
                  </a:cubicBezTo>
                  <a:cubicBezTo>
                    <a:pt x="13" y="60"/>
                    <a:pt x="13" y="84"/>
                    <a:pt x="13" y="108"/>
                  </a:cubicBezTo>
                  <a:cubicBezTo>
                    <a:pt x="1" y="334"/>
                    <a:pt x="24" y="572"/>
                    <a:pt x="48" y="810"/>
                  </a:cubicBezTo>
                  <a:cubicBezTo>
                    <a:pt x="84" y="1037"/>
                    <a:pt x="132" y="1263"/>
                    <a:pt x="191" y="1501"/>
                  </a:cubicBezTo>
                  <a:cubicBezTo>
                    <a:pt x="251" y="1727"/>
                    <a:pt x="310" y="1953"/>
                    <a:pt x="370" y="2180"/>
                  </a:cubicBezTo>
                  <a:cubicBezTo>
                    <a:pt x="394" y="2287"/>
                    <a:pt x="429" y="2406"/>
                    <a:pt x="465" y="2525"/>
                  </a:cubicBezTo>
                  <a:cubicBezTo>
                    <a:pt x="489" y="2632"/>
                    <a:pt x="524" y="2739"/>
                    <a:pt x="548" y="2858"/>
                  </a:cubicBezTo>
                  <a:cubicBezTo>
                    <a:pt x="548" y="2882"/>
                    <a:pt x="584" y="2894"/>
                    <a:pt x="608" y="2894"/>
                  </a:cubicBezTo>
                  <a:cubicBezTo>
                    <a:pt x="632" y="2882"/>
                    <a:pt x="644" y="2858"/>
                    <a:pt x="632" y="2834"/>
                  </a:cubicBezTo>
                  <a:cubicBezTo>
                    <a:pt x="608" y="2715"/>
                    <a:pt x="596" y="2596"/>
                    <a:pt x="572" y="2489"/>
                  </a:cubicBezTo>
                  <a:cubicBezTo>
                    <a:pt x="536" y="2370"/>
                    <a:pt x="513" y="2239"/>
                    <a:pt x="489" y="2120"/>
                  </a:cubicBezTo>
                  <a:cubicBezTo>
                    <a:pt x="429" y="1882"/>
                    <a:pt x="382" y="1644"/>
                    <a:pt x="334" y="1406"/>
                  </a:cubicBezTo>
                  <a:cubicBezTo>
                    <a:pt x="239" y="977"/>
                    <a:pt x="203" y="537"/>
                    <a:pt x="203" y="96"/>
                  </a:cubicBezTo>
                  <a:cubicBezTo>
                    <a:pt x="191" y="72"/>
                    <a:pt x="191" y="48"/>
                    <a:pt x="167" y="36"/>
                  </a:cubicBezTo>
                  <a:cubicBezTo>
                    <a:pt x="143" y="13"/>
                    <a:pt x="132" y="1"/>
                    <a:pt x="1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603;p81">
              <a:extLst>
                <a:ext uri="{FF2B5EF4-FFF2-40B4-BE49-F238E27FC236}">
                  <a16:creationId xmlns:a16="http://schemas.microsoft.com/office/drawing/2014/main" id="{B0452568-0A45-4FB2-E79A-7E39C70CF765}"/>
                </a:ext>
              </a:extLst>
            </p:cNvPr>
            <p:cNvSpPr/>
            <p:nvPr/>
          </p:nvSpPr>
          <p:spPr>
            <a:xfrm>
              <a:off x="3157655" y="3561635"/>
              <a:ext cx="67079" cy="123843"/>
            </a:xfrm>
            <a:custGeom>
              <a:avLst/>
              <a:gdLst/>
              <a:ahLst/>
              <a:cxnLst/>
              <a:rect l="l" t="t" r="r" b="b"/>
              <a:pathLst>
                <a:path w="917" h="1693" extrusionOk="0">
                  <a:moveTo>
                    <a:pt x="84" y="0"/>
                  </a:moveTo>
                  <a:lnTo>
                    <a:pt x="84" y="12"/>
                  </a:lnTo>
                  <a:cubicBezTo>
                    <a:pt x="24" y="24"/>
                    <a:pt x="0" y="84"/>
                    <a:pt x="12" y="131"/>
                  </a:cubicBezTo>
                  <a:cubicBezTo>
                    <a:pt x="119" y="393"/>
                    <a:pt x="238" y="667"/>
                    <a:pt x="357" y="917"/>
                  </a:cubicBezTo>
                  <a:cubicBezTo>
                    <a:pt x="488" y="1179"/>
                    <a:pt x="631" y="1429"/>
                    <a:pt x="798" y="1667"/>
                  </a:cubicBezTo>
                  <a:cubicBezTo>
                    <a:pt x="805" y="1682"/>
                    <a:pt x="822" y="1692"/>
                    <a:pt x="842" y="1692"/>
                  </a:cubicBezTo>
                  <a:cubicBezTo>
                    <a:pt x="854" y="1692"/>
                    <a:pt x="868" y="1688"/>
                    <a:pt x="881" y="1679"/>
                  </a:cubicBezTo>
                  <a:cubicBezTo>
                    <a:pt x="905" y="1667"/>
                    <a:pt x="917" y="1632"/>
                    <a:pt x="893" y="1596"/>
                  </a:cubicBezTo>
                  <a:cubicBezTo>
                    <a:pt x="762" y="1382"/>
                    <a:pt x="631" y="1167"/>
                    <a:pt x="524" y="941"/>
                  </a:cubicBezTo>
                  <a:cubicBezTo>
                    <a:pt x="393" y="655"/>
                    <a:pt x="286" y="370"/>
                    <a:pt x="203" y="72"/>
                  </a:cubicBezTo>
                  <a:cubicBezTo>
                    <a:pt x="191" y="24"/>
                    <a:pt x="155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604;p81">
              <a:extLst>
                <a:ext uri="{FF2B5EF4-FFF2-40B4-BE49-F238E27FC236}">
                  <a16:creationId xmlns:a16="http://schemas.microsoft.com/office/drawing/2014/main" id="{8D0C1E1D-E737-1AB2-36CB-AF47B398E461}"/>
                </a:ext>
              </a:extLst>
            </p:cNvPr>
            <p:cNvSpPr/>
            <p:nvPr/>
          </p:nvSpPr>
          <p:spPr>
            <a:xfrm>
              <a:off x="2553213" y="2655016"/>
              <a:ext cx="796091" cy="1010348"/>
            </a:xfrm>
            <a:custGeom>
              <a:avLst/>
              <a:gdLst/>
              <a:ahLst/>
              <a:cxnLst/>
              <a:rect l="l" t="t" r="r" b="b"/>
              <a:pathLst>
                <a:path w="10883" h="13812" extrusionOk="0">
                  <a:moveTo>
                    <a:pt x="6394" y="0"/>
                  </a:moveTo>
                  <a:cubicBezTo>
                    <a:pt x="6382" y="12"/>
                    <a:pt x="6382" y="12"/>
                    <a:pt x="6370" y="24"/>
                  </a:cubicBezTo>
                  <a:cubicBezTo>
                    <a:pt x="6215" y="155"/>
                    <a:pt x="6061" y="286"/>
                    <a:pt x="5918" y="405"/>
                  </a:cubicBezTo>
                  <a:cubicBezTo>
                    <a:pt x="5775" y="536"/>
                    <a:pt x="5656" y="643"/>
                    <a:pt x="5513" y="750"/>
                  </a:cubicBezTo>
                  <a:cubicBezTo>
                    <a:pt x="5346" y="881"/>
                    <a:pt x="5168" y="988"/>
                    <a:pt x="4977" y="1072"/>
                  </a:cubicBezTo>
                  <a:lnTo>
                    <a:pt x="4965" y="1072"/>
                  </a:lnTo>
                  <a:cubicBezTo>
                    <a:pt x="4810" y="1143"/>
                    <a:pt x="4644" y="1179"/>
                    <a:pt x="4465" y="1215"/>
                  </a:cubicBezTo>
                  <a:cubicBezTo>
                    <a:pt x="4394" y="1215"/>
                    <a:pt x="4310" y="1226"/>
                    <a:pt x="4227" y="1226"/>
                  </a:cubicBezTo>
                  <a:cubicBezTo>
                    <a:pt x="4167" y="1226"/>
                    <a:pt x="4108" y="1215"/>
                    <a:pt x="4048" y="1215"/>
                  </a:cubicBezTo>
                  <a:cubicBezTo>
                    <a:pt x="3965" y="1203"/>
                    <a:pt x="3882" y="1179"/>
                    <a:pt x="3810" y="1155"/>
                  </a:cubicBezTo>
                  <a:cubicBezTo>
                    <a:pt x="3763" y="1131"/>
                    <a:pt x="3715" y="1107"/>
                    <a:pt x="3667" y="1072"/>
                  </a:cubicBezTo>
                  <a:cubicBezTo>
                    <a:pt x="3632" y="1048"/>
                    <a:pt x="3608" y="1012"/>
                    <a:pt x="3584" y="988"/>
                  </a:cubicBezTo>
                  <a:cubicBezTo>
                    <a:pt x="3560" y="953"/>
                    <a:pt x="3536" y="917"/>
                    <a:pt x="3525" y="881"/>
                  </a:cubicBezTo>
                  <a:cubicBezTo>
                    <a:pt x="3513" y="845"/>
                    <a:pt x="3501" y="822"/>
                    <a:pt x="3489" y="786"/>
                  </a:cubicBezTo>
                  <a:cubicBezTo>
                    <a:pt x="3477" y="738"/>
                    <a:pt x="3465" y="691"/>
                    <a:pt x="3453" y="631"/>
                  </a:cubicBezTo>
                  <a:cubicBezTo>
                    <a:pt x="3441" y="583"/>
                    <a:pt x="3441" y="536"/>
                    <a:pt x="3441" y="488"/>
                  </a:cubicBezTo>
                  <a:cubicBezTo>
                    <a:pt x="3441" y="453"/>
                    <a:pt x="3441" y="405"/>
                    <a:pt x="3441" y="369"/>
                  </a:cubicBezTo>
                  <a:cubicBezTo>
                    <a:pt x="3370" y="405"/>
                    <a:pt x="3298" y="441"/>
                    <a:pt x="3239" y="464"/>
                  </a:cubicBezTo>
                  <a:lnTo>
                    <a:pt x="3215" y="464"/>
                  </a:lnTo>
                  <a:cubicBezTo>
                    <a:pt x="2870" y="703"/>
                    <a:pt x="2584" y="1012"/>
                    <a:pt x="2370" y="1357"/>
                  </a:cubicBezTo>
                  <a:cubicBezTo>
                    <a:pt x="2108" y="1774"/>
                    <a:pt x="1893" y="2227"/>
                    <a:pt x="1739" y="2703"/>
                  </a:cubicBezTo>
                  <a:cubicBezTo>
                    <a:pt x="1584" y="3167"/>
                    <a:pt x="1453" y="3643"/>
                    <a:pt x="1358" y="4120"/>
                  </a:cubicBezTo>
                  <a:cubicBezTo>
                    <a:pt x="1239" y="4643"/>
                    <a:pt x="1155" y="5167"/>
                    <a:pt x="1084" y="5644"/>
                  </a:cubicBezTo>
                  <a:cubicBezTo>
                    <a:pt x="989" y="6382"/>
                    <a:pt x="953" y="7132"/>
                    <a:pt x="917" y="7834"/>
                  </a:cubicBezTo>
                  <a:lnTo>
                    <a:pt x="905" y="8156"/>
                  </a:lnTo>
                  <a:cubicBezTo>
                    <a:pt x="893" y="8418"/>
                    <a:pt x="881" y="8680"/>
                    <a:pt x="869" y="8942"/>
                  </a:cubicBezTo>
                  <a:cubicBezTo>
                    <a:pt x="858" y="9239"/>
                    <a:pt x="834" y="9596"/>
                    <a:pt x="798" y="9942"/>
                  </a:cubicBezTo>
                  <a:cubicBezTo>
                    <a:pt x="798" y="10049"/>
                    <a:pt x="786" y="10144"/>
                    <a:pt x="774" y="10239"/>
                  </a:cubicBezTo>
                  <a:cubicBezTo>
                    <a:pt x="727" y="10585"/>
                    <a:pt x="643" y="10918"/>
                    <a:pt x="524" y="11228"/>
                  </a:cubicBezTo>
                  <a:cubicBezTo>
                    <a:pt x="488" y="11311"/>
                    <a:pt x="453" y="11394"/>
                    <a:pt x="405" y="11466"/>
                  </a:cubicBezTo>
                  <a:cubicBezTo>
                    <a:pt x="369" y="11478"/>
                    <a:pt x="322" y="11490"/>
                    <a:pt x="286" y="11501"/>
                  </a:cubicBezTo>
                  <a:cubicBezTo>
                    <a:pt x="227" y="11513"/>
                    <a:pt x="179" y="11537"/>
                    <a:pt x="131" y="11573"/>
                  </a:cubicBezTo>
                  <a:cubicBezTo>
                    <a:pt x="60" y="11621"/>
                    <a:pt x="12" y="11704"/>
                    <a:pt x="12" y="11787"/>
                  </a:cubicBezTo>
                  <a:cubicBezTo>
                    <a:pt x="0" y="11823"/>
                    <a:pt x="0" y="11871"/>
                    <a:pt x="12" y="11906"/>
                  </a:cubicBezTo>
                  <a:cubicBezTo>
                    <a:pt x="12" y="11954"/>
                    <a:pt x="24" y="12002"/>
                    <a:pt x="48" y="12037"/>
                  </a:cubicBezTo>
                  <a:cubicBezTo>
                    <a:pt x="84" y="12133"/>
                    <a:pt x="131" y="12216"/>
                    <a:pt x="191" y="12287"/>
                  </a:cubicBezTo>
                  <a:cubicBezTo>
                    <a:pt x="250" y="12371"/>
                    <a:pt x="310" y="12442"/>
                    <a:pt x="381" y="12502"/>
                  </a:cubicBezTo>
                  <a:cubicBezTo>
                    <a:pt x="441" y="12573"/>
                    <a:pt x="500" y="12621"/>
                    <a:pt x="572" y="12680"/>
                  </a:cubicBezTo>
                  <a:cubicBezTo>
                    <a:pt x="596" y="12704"/>
                    <a:pt x="631" y="12728"/>
                    <a:pt x="667" y="12752"/>
                  </a:cubicBezTo>
                  <a:lnTo>
                    <a:pt x="679" y="12764"/>
                  </a:lnTo>
                  <a:cubicBezTo>
                    <a:pt x="738" y="12799"/>
                    <a:pt x="810" y="12835"/>
                    <a:pt x="869" y="12871"/>
                  </a:cubicBezTo>
                  <a:cubicBezTo>
                    <a:pt x="989" y="12942"/>
                    <a:pt x="1108" y="13014"/>
                    <a:pt x="1262" y="13085"/>
                  </a:cubicBezTo>
                  <a:cubicBezTo>
                    <a:pt x="1798" y="13335"/>
                    <a:pt x="2382" y="13526"/>
                    <a:pt x="2977" y="13633"/>
                  </a:cubicBezTo>
                  <a:cubicBezTo>
                    <a:pt x="3560" y="13740"/>
                    <a:pt x="4156" y="13799"/>
                    <a:pt x="4763" y="13811"/>
                  </a:cubicBezTo>
                  <a:lnTo>
                    <a:pt x="4894" y="13811"/>
                  </a:lnTo>
                  <a:cubicBezTo>
                    <a:pt x="5120" y="13811"/>
                    <a:pt x="5346" y="13811"/>
                    <a:pt x="5608" y="13787"/>
                  </a:cubicBezTo>
                  <a:cubicBezTo>
                    <a:pt x="5882" y="13764"/>
                    <a:pt x="6168" y="13740"/>
                    <a:pt x="6442" y="13716"/>
                  </a:cubicBezTo>
                  <a:cubicBezTo>
                    <a:pt x="7025" y="13657"/>
                    <a:pt x="7596" y="13549"/>
                    <a:pt x="8168" y="13395"/>
                  </a:cubicBezTo>
                  <a:cubicBezTo>
                    <a:pt x="8442" y="13299"/>
                    <a:pt x="8716" y="13204"/>
                    <a:pt x="8990" y="13085"/>
                  </a:cubicBezTo>
                  <a:cubicBezTo>
                    <a:pt x="9251" y="12966"/>
                    <a:pt x="9501" y="12823"/>
                    <a:pt x="9740" y="12668"/>
                  </a:cubicBezTo>
                  <a:cubicBezTo>
                    <a:pt x="9954" y="12514"/>
                    <a:pt x="10156" y="12359"/>
                    <a:pt x="10335" y="12168"/>
                  </a:cubicBezTo>
                  <a:cubicBezTo>
                    <a:pt x="10502" y="12013"/>
                    <a:pt x="10644" y="11823"/>
                    <a:pt x="10764" y="11621"/>
                  </a:cubicBezTo>
                  <a:cubicBezTo>
                    <a:pt x="10847" y="11478"/>
                    <a:pt x="10883" y="11311"/>
                    <a:pt x="10847" y="11144"/>
                  </a:cubicBezTo>
                  <a:cubicBezTo>
                    <a:pt x="10835" y="11061"/>
                    <a:pt x="10787" y="10978"/>
                    <a:pt x="10728" y="10918"/>
                  </a:cubicBezTo>
                  <a:cubicBezTo>
                    <a:pt x="10644" y="10835"/>
                    <a:pt x="10537" y="10775"/>
                    <a:pt x="10430" y="10751"/>
                  </a:cubicBezTo>
                  <a:lnTo>
                    <a:pt x="10394" y="10751"/>
                  </a:lnTo>
                  <a:cubicBezTo>
                    <a:pt x="10156" y="10418"/>
                    <a:pt x="9954" y="10049"/>
                    <a:pt x="9799" y="9668"/>
                  </a:cubicBezTo>
                  <a:cubicBezTo>
                    <a:pt x="9585" y="9132"/>
                    <a:pt x="9406" y="8573"/>
                    <a:pt x="9275" y="8013"/>
                  </a:cubicBezTo>
                  <a:cubicBezTo>
                    <a:pt x="9132" y="7418"/>
                    <a:pt x="9025" y="6822"/>
                    <a:pt x="8942" y="6287"/>
                  </a:cubicBezTo>
                  <a:lnTo>
                    <a:pt x="8894" y="6013"/>
                  </a:lnTo>
                  <a:cubicBezTo>
                    <a:pt x="8859" y="5822"/>
                    <a:pt x="8835" y="5644"/>
                    <a:pt x="8799" y="5465"/>
                  </a:cubicBezTo>
                  <a:cubicBezTo>
                    <a:pt x="8763" y="5275"/>
                    <a:pt x="8739" y="5108"/>
                    <a:pt x="8716" y="4929"/>
                  </a:cubicBezTo>
                  <a:lnTo>
                    <a:pt x="8680" y="4763"/>
                  </a:lnTo>
                  <a:cubicBezTo>
                    <a:pt x="8632" y="4441"/>
                    <a:pt x="8573" y="4096"/>
                    <a:pt x="8513" y="3751"/>
                  </a:cubicBezTo>
                  <a:cubicBezTo>
                    <a:pt x="8442" y="3322"/>
                    <a:pt x="8335" y="2893"/>
                    <a:pt x="8216" y="2477"/>
                  </a:cubicBezTo>
                  <a:cubicBezTo>
                    <a:pt x="8097" y="2060"/>
                    <a:pt x="7942" y="1655"/>
                    <a:pt x="7739" y="1274"/>
                  </a:cubicBezTo>
                  <a:cubicBezTo>
                    <a:pt x="7596" y="1000"/>
                    <a:pt x="7418" y="750"/>
                    <a:pt x="7204" y="524"/>
                  </a:cubicBezTo>
                  <a:cubicBezTo>
                    <a:pt x="7108" y="417"/>
                    <a:pt x="6989" y="322"/>
                    <a:pt x="6870" y="238"/>
                  </a:cubicBezTo>
                  <a:cubicBezTo>
                    <a:pt x="6763" y="167"/>
                    <a:pt x="6656" y="95"/>
                    <a:pt x="6537" y="48"/>
                  </a:cubicBezTo>
                  <a:lnTo>
                    <a:pt x="6442" y="12"/>
                  </a:lnTo>
                  <a:lnTo>
                    <a:pt x="63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605;p81">
              <a:extLst>
                <a:ext uri="{FF2B5EF4-FFF2-40B4-BE49-F238E27FC236}">
                  <a16:creationId xmlns:a16="http://schemas.microsoft.com/office/drawing/2014/main" id="{666E4F1D-4277-FB1A-175F-BCAA480279B7}"/>
                </a:ext>
              </a:extLst>
            </p:cNvPr>
            <p:cNvSpPr/>
            <p:nvPr/>
          </p:nvSpPr>
          <p:spPr>
            <a:xfrm>
              <a:off x="2994749" y="2655016"/>
              <a:ext cx="353680" cy="1001643"/>
            </a:xfrm>
            <a:custGeom>
              <a:avLst/>
              <a:gdLst/>
              <a:ahLst/>
              <a:cxnLst/>
              <a:rect l="l" t="t" r="r" b="b"/>
              <a:pathLst>
                <a:path w="4835" h="13693" extrusionOk="0">
                  <a:moveTo>
                    <a:pt x="358" y="0"/>
                  </a:moveTo>
                  <a:cubicBezTo>
                    <a:pt x="346" y="12"/>
                    <a:pt x="334" y="12"/>
                    <a:pt x="334" y="24"/>
                  </a:cubicBezTo>
                  <a:cubicBezTo>
                    <a:pt x="215" y="107"/>
                    <a:pt x="108" y="202"/>
                    <a:pt x="1" y="310"/>
                  </a:cubicBezTo>
                  <a:cubicBezTo>
                    <a:pt x="120" y="393"/>
                    <a:pt x="239" y="500"/>
                    <a:pt x="346" y="619"/>
                  </a:cubicBezTo>
                  <a:cubicBezTo>
                    <a:pt x="513" y="786"/>
                    <a:pt x="656" y="988"/>
                    <a:pt x="775" y="1191"/>
                  </a:cubicBezTo>
                  <a:cubicBezTo>
                    <a:pt x="1013" y="1643"/>
                    <a:pt x="1191" y="2119"/>
                    <a:pt x="1275" y="2631"/>
                  </a:cubicBezTo>
                  <a:cubicBezTo>
                    <a:pt x="1334" y="2929"/>
                    <a:pt x="1382" y="3227"/>
                    <a:pt x="1418" y="3524"/>
                  </a:cubicBezTo>
                  <a:cubicBezTo>
                    <a:pt x="1441" y="3822"/>
                    <a:pt x="1465" y="4120"/>
                    <a:pt x="1489" y="4429"/>
                  </a:cubicBezTo>
                  <a:cubicBezTo>
                    <a:pt x="1501" y="4727"/>
                    <a:pt x="1525" y="5024"/>
                    <a:pt x="1537" y="5334"/>
                  </a:cubicBezTo>
                  <a:cubicBezTo>
                    <a:pt x="1560" y="5632"/>
                    <a:pt x="1572" y="5906"/>
                    <a:pt x="1608" y="6191"/>
                  </a:cubicBezTo>
                  <a:cubicBezTo>
                    <a:pt x="1632" y="6441"/>
                    <a:pt x="1656" y="6679"/>
                    <a:pt x="1703" y="6929"/>
                  </a:cubicBezTo>
                  <a:cubicBezTo>
                    <a:pt x="1739" y="7072"/>
                    <a:pt x="1775" y="7215"/>
                    <a:pt x="1811" y="7358"/>
                  </a:cubicBezTo>
                  <a:cubicBezTo>
                    <a:pt x="1870" y="7537"/>
                    <a:pt x="1930" y="7715"/>
                    <a:pt x="1989" y="7882"/>
                  </a:cubicBezTo>
                  <a:cubicBezTo>
                    <a:pt x="2132" y="8251"/>
                    <a:pt x="2287" y="8608"/>
                    <a:pt x="2453" y="8977"/>
                  </a:cubicBezTo>
                  <a:cubicBezTo>
                    <a:pt x="2525" y="9144"/>
                    <a:pt x="2608" y="9323"/>
                    <a:pt x="2668" y="9501"/>
                  </a:cubicBezTo>
                  <a:cubicBezTo>
                    <a:pt x="2739" y="9680"/>
                    <a:pt x="2811" y="9870"/>
                    <a:pt x="2858" y="10049"/>
                  </a:cubicBezTo>
                  <a:cubicBezTo>
                    <a:pt x="2906" y="10239"/>
                    <a:pt x="2954" y="10418"/>
                    <a:pt x="2977" y="10609"/>
                  </a:cubicBezTo>
                  <a:cubicBezTo>
                    <a:pt x="2989" y="10692"/>
                    <a:pt x="3001" y="10787"/>
                    <a:pt x="3001" y="10870"/>
                  </a:cubicBezTo>
                  <a:cubicBezTo>
                    <a:pt x="3013" y="10966"/>
                    <a:pt x="3013" y="11037"/>
                    <a:pt x="3001" y="11109"/>
                  </a:cubicBezTo>
                  <a:cubicBezTo>
                    <a:pt x="3001" y="11347"/>
                    <a:pt x="2954" y="11585"/>
                    <a:pt x="2870" y="11799"/>
                  </a:cubicBezTo>
                  <a:cubicBezTo>
                    <a:pt x="2787" y="12037"/>
                    <a:pt x="2668" y="12252"/>
                    <a:pt x="2513" y="12442"/>
                  </a:cubicBezTo>
                  <a:cubicBezTo>
                    <a:pt x="2358" y="12644"/>
                    <a:pt x="2180" y="12835"/>
                    <a:pt x="1977" y="12990"/>
                  </a:cubicBezTo>
                  <a:cubicBezTo>
                    <a:pt x="1775" y="13156"/>
                    <a:pt x="1549" y="13311"/>
                    <a:pt x="1322" y="13442"/>
                  </a:cubicBezTo>
                  <a:cubicBezTo>
                    <a:pt x="1144" y="13526"/>
                    <a:pt x="965" y="13609"/>
                    <a:pt x="787" y="13692"/>
                  </a:cubicBezTo>
                  <a:cubicBezTo>
                    <a:pt x="1239" y="13621"/>
                    <a:pt x="1680" y="13526"/>
                    <a:pt x="2120" y="13395"/>
                  </a:cubicBezTo>
                  <a:cubicBezTo>
                    <a:pt x="2394" y="13299"/>
                    <a:pt x="2668" y="13204"/>
                    <a:pt x="2942" y="13073"/>
                  </a:cubicBezTo>
                  <a:cubicBezTo>
                    <a:pt x="3204" y="12966"/>
                    <a:pt x="3454" y="12823"/>
                    <a:pt x="3692" y="12656"/>
                  </a:cubicBezTo>
                  <a:cubicBezTo>
                    <a:pt x="3906" y="12514"/>
                    <a:pt x="4108" y="12359"/>
                    <a:pt x="4287" y="12168"/>
                  </a:cubicBezTo>
                  <a:cubicBezTo>
                    <a:pt x="4454" y="12013"/>
                    <a:pt x="4597" y="11823"/>
                    <a:pt x="4716" y="11621"/>
                  </a:cubicBezTo>
                  <a:cubicBezTo>
                    <a:pt x="4799" y="11478"/>
                    <a:pt x="4835" y="11299"/>
                    <a:pt x="4811" y="11132"/>
                  </a:cubicBezTo>
                  <a:cubicBezTo>
                    <a:pt x="4787" y="11049"/>
                    <a:pt x="4739" y="10978"/>
                    <a:pt x="4680" y="10918"/>
                  </a:cubicBezTo>
                  <a:cubicBezTo>
                    <a:pt x="4597" y="10835"/>
                    <a:pt x="4489" y="10775"/>
                    <a:pt x="4382" y="10751"/>
                  </a:cubicBezTo>
                  <a:cubicBezTo>
                    <a:pt x="4376" y="10745"/>
                    <a:pt x="4370" y="10742"/>
                    <a:pt x="4364" y="10742"/>
                  </a:cubicBezTo>
                  <a:cubicBezTo>
                    <a:pt x="4358" y="10742"/>
                    <a:pt x="4352" y="10745"/>
                    <a:pt x="4347" y="10751"/>
                  </a:cubicBezTo>
                  <a:cubicBezTo>
                    <a:pt x="4108" y="10406"/>
                    <a:pt x="3918" y="10049"/>
                    <a:pt x="3763" y="9668"/>
                  </a:cubicBezTo>
                  <a:cubicBezTo>
                    <a:pt x="3549" y="9132"/>
                    <a:pt x="3370" y="8573"/>
                    <a:pt x="3239" y="8013"/>
                  </a:cubicBezTo>
                  <a:cubicBezTo>
                    <a:pt x="3096" y="7418"/>
                    <a:pt x="2989" y="6810"/>
                    <a:pt x="2906" y="6287"/>
                  </a:cubicBezTo>
                  <a:lnTo>
                    <a:pt x="2858" y="6013"/>
                  </a:lnTo>
                  <a:lnTo>
                    <a:pt x="2763" y="5465"/>
                  </a:lnTo>
                  <a:cubicBezTo>
                    <a:pt x="2739" y="5286"/>
                    <a:pt x="2703" y="5108"/>
                    <a:pt x="2680" y="4929"/>
                  </a:cubicBezTo>
                  <a:lnTo>
                    <a:pt x="2644" y="4774"/>
                  </a:lnTo>
                  <a:lnTo>
                    <a:pt x="2644" y="4739"/>
                  </a:lnTo>
                  <a:cubicBezTo>
                    <a:pt x="2596" y="4405"/>
                    <a:pt x="2549" y="4084"/>
                    <a:pt x="2489" y="3762"/>
                  </a:cubicBezTo>
                  <a:cubicBezTo>
                    <a:pt x="2406" y="3322"/>
                    <a:pt x="2311" y="2893"/>
                    <a:pt x="2192" y="2477"/>
                  </a:cubicBezTo>
                  <a:cubicBezTo>
                    <a:pt x="2072" y="2060"/>
                    <a:pt x="1906" y="1655"/>
                    <a:pt x="1715" y="1274"/>
                  </a:cubicBezTo>
                  <a:cubicBezTo>
                    <a:pt x="1572" y="1000"/>
                    <a:pt x="1394" y="750"/>
                    <a:pt x="1179" y="524"/>
                  </a:cubicBezTo>
                  <a:cubicBezTo>
                    <a:pt x="1072" y="417"/>
                    <a:pt x="965" y="322"/>
                    <a:pt x="834" y="238"/>
                  </a:cubicBezTo>
                  <a:cubicBezTo>
                    <a:pt x="739" y="167"/>
                    <a:pt x="620" y="95"/>
                    <a:pt x="501" y="48"/>
                  </a:cubicBezTo>
                  <a:lnTo>
                    <a:pt x="406" y="12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606;p81">
              <a:extLst>
                <a:ext uri="{FF2B5EF4-FFF2-40B4-BE49-F238E27FC236}">
                  <a16:creationId xmlns:a16="http://schemas.microsoft.com/office/drawing/2014/main" id="{D18202A1-8375-853B-CF1D-EEC942187390}"/>
                </a:ext>
              </a:extLst>
            </p:cNvPr>
            <p:cNvSpPr/>
            <p:nvPr/>
          </p:nvSpPr>
          <p:spPr>
            <a:xfrm>
              <a:off x="2786636" y="2676742"/>
              <a:ext cx="218426" cy="82221"/>
            </a:xfrm>
            <a:custGeom>
              <a:avLst/>
              <a:gdLst/>
              <a:ahLst/>
              <a:cxnLst/>
              <a:rect l="l" t="t" r="r" b="b"/>
              <a:pathLst>
                <a:path w="2986" h="1124" extrusionOk="0">
                  <a:moveTo>
                    <a:pt x="2763" y="0"/>
                  </a:moveTo>
                  <a:cubicBezTo>
                    <a:pt x="2759" y="0"/>
                    <a:pt x="2755" y="0"/>
                    <a:pt x="2751" y="1"/>
                  </a:cubicBezTo>
                  <a:cubicBezTo>
                    <a:pt x="2703" y="1"/>
                    <a:pt x="2655" y="13"/>
                    <a:pt x="2631" y="48"/>
                  </a:cubicBezTo>
                  <a:lnTo>
                    <a:pt x="2608" y="60"/>
                  </a:lnTo>
                  <a:cubicBezTo>
                    <a:pt x="2572" y="108"/>
                    <a:pt x="2524" y="144"/>
                    <a:pt x="2477" y="191"/>
                  </a:cubicBezTo>
                  <a:cubicBezTo>
                    <a:pt x="2334" y="286"/>
                    <a:pt x="2191" y="370"/>
                    <a:pt x="2048" y="465"/>
                  </a:cubicBezTo>
                  <a:cubicBezTo>
                    <a:pt x="1965" y="501"/>
                    <a:pt x="1881" y="548"/>
                    <a:pt x="1798" y="584"/>
                  </a:cubicBezTo>
                  <a:cubicBezTo>
                    <a:pt x="1596" y="667"/>
                    <a:pt x="1381" y="727"/>
                    <a:pt x="1167" y="763"/>
                  </a:cubicBezTo>
                  <a:cubicBezTo>
                    <a:pt x="1101" y="769"/>
                    <a:pt x="1036" y="772"/>
                    <a:pt x="972" y="772"/>
                  </a:cubicBezTo>
                  <a:cubicBezTo>
                    <a:pt x="908" y="772"/>
                    <a:pt x="846" y="769"/>
                    <a:pt x="786" y="763"/>
                  </a:cubicBezTo>
                  <a:cubicBezTo>
                    <a:pt x="715" y="751"/>
                    <a:pt x="643" y="739"/>
                    <a:pt x="584" y="715"/>
                  </a:cubicBezTo>
                  <a:cubicBezTo>
                    <a:pt x="548" y="691"/>
                    <a:pt x="512" y="667"/>
                    <a:pt x="488" y="656"/>
                  </a:cubicBezTo>
                  <a:cubicBezTo>
                    <a:pt x="453" y="632"/>
                    <a:pt x="441" y="608"/>
                    <a:pt x="417" y="584"/>
                  </a:cubicBezTo>
                  <a:cubicBezTo>
                    <a:pt x="393" y="560"/>
                    <a:pt x="381" y="525"/>
                    <a:pt x="369" y="501"/>
                  </a:cubicBezTo>
                  <a:cubicBezTo>
                    <a:pt x="369" y="489"/>
                    <a:pt x="357" y="489"/>
                    <a:pt x="357" y="477"/>
                  </a:cubicBezTo>
                  <a:cubicBezTo>
                    <a:pt x="357" y="465"/>
                    <a:pt x="345" y="453"/>
                    <a:pt x="345" y="441"/>
                  </a:cubicBezTo>
                  <a:lnTo>
                    <a:pt x="345" y="429"/>
                  </a:lnTo>
                  <a:cubicBezTo>
                    <a:pt x="334" y="370"/>
                    <a:pt x="322" y="310"/>
                    <a:pt x="310" y="251"/>
                  </a:cubicBezTo>
                  <a:lnTo>
                    <a:pt x="310" y="179"/>
                  </a:lnTo>
                  <a:lnTo>
                    <a:pt x="310" y="60"/>
                  </a:lnTo>
                  <a:lnTo>
                    <a:pt x="310" y="13"/>
                  </a:lnTo>
                  <a:lnTo>
                    <a:pt x="274" y="13"/>
                  </a:lnTo>
                  <a:lnTo>
                    <a:pt x="238" y="25"/>
                  </a:lnTo>
                  <a:cubicBezTo>
                    <a:pt x="214" y="25"/>
                    <a:pt x="191" y="36"/>
                    <a:pt x="179" y="48"/>
                  </a:cubicBezTo>
                  <a:lnTo>
                    <a:pt x="119" y="72"/>
                  </a:lnTo>
                  <a:cubicBezTo>
                    <a:pt x="95" y="84"/>
                    <a:pt x="72" y="96"/>
                    <a:pt x="48" y="120"/>
                  </a:cubicBezTo>
                  <a:lnTo>
                    <a:pt x="12" y="156"/>
                  </a:lnTo>
                  <a:cubicBezTo>
                    <a:pt x="0" y="203"/>
                    <a:pt x="0" y="251"/>
                    <a:pt x="12" y="298"/>
                  </a:cubicBezTo>
                  <a:cubicBezTo>
                    <a:pt x="12" y="382"/>
                    <a:pt x="24" y="465"/>
                    <a:pt x="36" y="537"/>
                  </a:cubicBezTo>
                  <a:cubicBezTo>
                    <a:pt x="72" y="667"/>
                    <a:pt x="143" y="787"/>
                    <a:pt x="238" y="882"/>
                  </a:cubicBezTo>
                  <a:cubicBezTo>
                    <a:pt x="431" y="1031"/>
                    <a:pt x="662" y="1124"/>
                    <a:pt x="905" y="1124"/>
                  </a:cubicBezTo>
                  <a:cubicBezTo>
                    <a:pt x="933" y="1124"/>
                    <a:pt x="960" y="1122"/>
                    <a:pt x="988" y="1120"/>
                  </a:cubicBezTo>
                  <a:cubicBezTo>
                    <a:pt x="1131" y="1120"/>
                    <a:pt x="1286" y="1096"/>
                    <a:pt x="1429" y="1072"/>
                  </a:cubicBezTo>
                  <a:cubicBezTo>
                    <a:pt x="1560" y="1037"/>
                    <a:pt x="1691" y="1001"/>
                    <a:pt x="1822" y="953"/>
                  </a:cubicBezTo>
                  <a:cubicBezTo>
                    <a:pt x="1953" y="906"/>
                    <a:pt x="2072" y="846"/>
                    <a:pt x="2191" y="787"/>
                  </a:cubicBezTo>
                  <a:cubicBezTo>
                    <a:pt x="2262" y="751"/>
                    <a:pt x="2346" y="703"/>
                    <a:pt x="2405" y="656"/>
                  </a:cubicBezTo>
                  <a:cubicBezTo>
                    <a:pt x="2524" y="596"/>
                    <a:pt x="2620" y="525"/>
                    <a:pt x="2727" y="453"/>
                  </a:cubicBezTo>
                  <a:cubicBezTo>
                    <a:pt x="2774" y="406"/>
                    <a:pt x="2822" y="346"/>
                    <a:pt x="2870" y="298"/>
                  </a:cubicBezTo>
                  <a:cubicBezTo>
                    <a:pt x="2985" y="194"/>
                    <a:pt x="2910" y="0"/>
                    <a:pt x="2763" y="0"/>
                  </a:cubicBezTo>
                  <a:close/>
                </a:path>
              </a:pathLst>
            </a:custGeom>
            <a:solidFill>
              <a:srgbClr val="CE5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607;p81">
              <a:extLst>
                <a:ext uri="{FF2B5EF4-FFF2-40B4-BE49-F238E27FC236}">
                  <a16:creationId xmlns:a16="http://schemas.microsoft.com/office/drawing/2014/main" id="{9C301BD4-2E0E-9979-28B8-68BD7490A75C}"/>
                </a:ext>
              </a:extLst>
            </p:cNvPr>
            <p:cNvSpPr/>
            <p:nvPr/>
          </p:nvSpPr>
          <p:spPr>
            <a:xfrm>
              <a:off x="2794463" y="2682009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E5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608;p81">
              <a:extLst>
                <a:ext uri="{FF2B5EF4-FFF2-40B4-BE49-F238E27FC236}">
                  <a16:creationId xmlns:a16="http://schemas.microsoft.com/office/drawing/2014/main" id="{7B6A01C2-E679-0BF1-B99E-CB3152D1AE72}"/>
                </a:ext>
              </a:extLst>
            </p:cNvPr>
            <p:cNvSpPr/>
            <p:nvPr/>
          </p:nvSpPr>
          <p:spPr>
            <a:xfrm>
              <a:off x="2885024" y="2665404"/>
              <a:ext cx="418125" cy="655058"/>
            </a:xfrm>
            <a:custGeom>
              <a:avLst/>
              <a:gdLst/>
              <a:ahLst/>
              <a:cxnLst/>
              <a:rect l="l" t="t" r="r" b="b"/>
              <a:pathLst>
                <a:path w="5716" h="8955" extrusionOk="0">
                  <a:moveTo>
                    <a:pt x="1632" y="1"/>
                  </a:moveTo>
                  <a:lnTo>
                    <a:pt x="1632" y="13"/>
                  </a:lnTo>
                  <a:cubicBezTo>
                    <a:pt x="1536" y="49"/>
                    <a:pt x="1429" y="96"/>
                    <a:pt x="1334" y="156"/>
                  </a:cubicBezTo>
                  <a:cubicBezTo>
                    <a:pt x="1251" y="203"/>
                    <a:pt x="1155" y="263"/>
                    <a:pt x="1084" y="334"/>
                  </a:cubicBezTo>
                  <a:cubicBezTo>
                    <a:pt x="917" y="465"/>
                    <a:pt x="774" y="620"/>
                    <a:pt x="655" y="799"/>
                  </a:cubicBezTo>
                  <a:cubicBezTo>
                    <a:pt x="536" y="965"/>
                    <a:pt x="429" y="1144"/>
                    <a:pt x="358" y="1346"/>
                  </a:cubicBezTo>
                  <a:cubicBezTo>
                    <a:pt x="263" y="1537"/>
                    <a:pt x="191" y="1751"/>
                    <a:pt x="143" y="1954"/>
                  </a:cubicBezTo>
                  <a:cubicBezTo>
                    <a:pt x="84" y="2168"/>
                    <a:pt x="48" y="2382"/>
                    <a:pt x="24" y="2596"/>
                  </a:cubicBezTo>
                  <a:cubicBezTo>
                    <a:pt x="1" y="2787"/>
                    <a:pt x="1" y="2989"/>
                    <a:pt x="1" y="3192"/>
                  </a:cubicBezTo>
                  <a:cubicBezTo>
                    <a:pt x="12" y="3430"/>
                    <a:pt x="36" y="3668"/>
                    <a:pt x="72" y="3906"/>
                  </a:cubicBezTo>
                  <a:cubicBezTo>
                    <a:pt x="120" y="4156"/>
                    <a:pt x="167" y="4394"/>
                    <a:pt x="251" y="4632"/>
                  </a:cubicBezTo>
                  <a:cubicBezTo>
                    <a:pt x="393" y="5121"/>
                    <a:pt x="596" y="5597"/>
                    <a:pt x="858" y="6037"/>
                  </a:cubicBezTo>
                  <a:cubicBezTo>
                    <a:pt x="1108" y="6478"/>
                    <a:pt x="1417" y="6883"/>
                    <a:pt x="1775" y="7240"/>
                  </a:cubicBezTo>
                  <a:cubicBezTo>
                    <a:pt x="1941" y="7419"/>
                    <a:pt x="2132" y="7585"/>
                    <a:pt x="2322" y="7740"/>
                  </a:cubicBezTo>
                  <a:cubicBezTo>
                    <a:pt x="2525" y="7895"/>
                    <a:pt x="2727" y="8026"/>
                    <a:pt x="2941" y="8157"/>
                  </a:cubicBezTo>
                  <a:cubicBezTo>
                    <a:pt x="3180" y="8288"/>
                    <a:pt x="3418" y="8419"/>
                    <a:pt x="3656" y="8526"/>
                  </a:cubicBezTo>
                  <a:cubicBezTo>
                    <a:pt x="3918" y="8633"/>
                    <a:pt x="4180" y="8728"/>
                    <a:pt x="4442" y="8800"/>
                  </a:cubicBezTo>
                  <a:cubicBezTo>
                    <a:pt x="4751" y="8895"/>
                    <a:pt x="5061" y="8943"/>
                    <a:pt x="5382" y="8954"/>
                  </a:cubicBezTo>
                  <a:lnTo>
                    <a:pt x="5430" y="8954"/>
                  </a:lnTo>
                  <a:lnTo>
                    <a:pt x="5489" y="8919"/>
                  </a:lnTo>
                  <a:lnTo>
                    <a:pt x="5537" y="8895"/>
                  </a:lnTo>
                  <a:cubicBezTo>
                    <a:pt x="5573" y="8871"/>
                    <a:pt x="5597" y="8847"/>
                    <a:pt x="5620" y="8812"/>
                  </a:cubicBezTo>
                  <a:cubicBezTo>
                    <a:pt x="5644" y="8788"/>
                    <a:pt x="5656" y="8752"/>
                    <a:pt x="5668" y="8728"/>
                  </a:cubicBezTo>
                  <a:cubicBezTo>
                    <a:pt x="5692" y="8681"/>
                    <a:pt x="5704" y="8645"/>
                    <a:pt x="5704" y="8597"/>
                  </a:cubicBezTo>
                  <a:cubicBezTo>
                    <a:pt x="5716" y="8562"/>
                    <a:pt x="5716" y="8514"/>
                    <a:pt x="5704" y="8466"/>
                  </a:cubicBezTo>
                  <a:cubicBezTo>
                    <a:pt x="5704" y="8419"/>
                    <a:pt x="5692" y="8371"/>
                    <a:pt x="5668" y="8323"/>
                  </a:cubicBezTo>
                  <a:cubicBezTo>
                    <a:pt x="5644" y="8276"/>
                    <a:pt x="5620" y="8240"/>
                    <a:pt x="5597" y="8192"/>
                  </a:cubicBezTo>
                  <a:cubicBezTo>
                    <a:pt x="5585" y="8192"/>
                    <a:pt x="5585" y="8181"/>
                    <a:pt x="5573" y="8169"/>
                  </a:cubicBezTo>
                  <a:cubicBezTo>
                    <a:pt x="5561" y="8157"/>
                    <a:pt x="5549" y="8157"/>
                    <a:pt x="5537" y="8145"/>
                  </a:cubicBezTo>
                  <a:lnTo>
                    <a:pt x="5489" y="8121"/>
                  </a:lnTo>
                  <a:cubicBezTo>
                    <a:pt x="5466" y="8121"/>
                    <a:pt x="5454" y="8109"/>
                    <a:pt x="5430" y="8109"/>
                  </a:cubicBezTo>
                  <a:cubicBezTo>
                    <a:pt x="5251" y="8061"/>
                    <a:pt x="5073" y="7990"/>
                    <a:pt x="4894" y="7919"/>
                  </a:cubicBezTo>
                  <a:cubicBezTo>
                    <a:pt x="4561" y="7776"/>
                    <a:pt x="4251" y="7597"/>
                    <a:pt x="3977" y="7383"/>
                  </a:cubicBezTo>
                  <a:lnTo>
                    <a:pt x="3953" y="7371"/>
                  </a:lnTo>
                  <a:cubicBezTo>
                    <a:pt x="3703" y="7168"/>
                    <a:pt x="3465" y="6942"/>
                    <a:pt x="3251" y="6704"/>
                  </a:cubicBezTo>
                  <a:cubicBezTo>
                    <a:pt x="3037" y="6466"/>
                    <a:pt x="2834" y="6228"/>
                    <a:pt x="2632" y="5978"/>
                  </a:cubicBezTo>
                  <a:cubicBezTo>
                    <a:pt x="2156" y="5359"/>
                    <a:pt x="1763" y="4692"/>
                    <a:pt x="1441" y="3966"/>
                  </a:cubicBezTo>
                  <a:lnTo>
                    <a:pt x="1441" y="3978"/>
                  </a:lnTo>
                  <a:cubicBezTo>
                    <a:pt x="1251" y="3525"/>
                    <a:pt x="1120" y="3037"/>
                    <a:pt x="1036" y="2549"/>
                  </a:cubicBezTo>
                  <a:cubicBezTo>
                    <a:pt x="1001" y="2204"/>
                    <a:pt x="1001" y="1858"/>
                    <a:pt x="1036" y="1525"/>
                  </a:cubicBezTo>
                  <a:cubicBezTo>
                    <a:pt x="1084" y="1227"/>
                    <a:pt x="1155" y="942"/>
                    <a:pt x="1275" y="668"/>
                  </a:cubicBezTo>
                  <a:cubicBezTo>
                    <a:pt x="1322" y="561"/>
                    <a:pt x="1370" y="453"/>
                    <a:pt x="1429" y="346"/>
                  </a:cubicBezTo>
                  <a:cubicBezTo>
                    <a:pt x="1441" y="334"/>
                    <a:pt x="1441" y="322"/>
                    <a:pt x="1441" y="311"/>
                  </a:cubicBezTo>
                  <a:cubicBezTo>
                    <a:pt x="1513" y="275"/>
                    <a:pt x="1584" y="239"/>
                    <a:pt x="1667" y="203"/>
                  </a:cubicBezTo>
                  <a:lnTo>
                    <a:pt x="1691" y="191"/>
                  </a:lnTo>
                  <a:cubicBezTo>
                    <a:pt x="1715" y="191"/>
                    <a:pt x="1739" y="168"/>
                    <a:pt x="1751" y="156"/>
                  </a:cubicBezTo>
                  <a:cubicBezTo>
                    <a:pt x="1763" y="132"/>
                    <a:pt x="1763" y="96"/>
                    <a:pt x="1763" y="72"/>
                  </a:cubicBezTo>
                  <a:cubicBezTo>
                    <a:pt x="1751" y="49"/>
                    <a:pt x="1739" y="25"/>
                    <a:pt x="1715" y="13"/>
                  </a:cubicBezTo>
                  <a:cubicBezTo>
                    <a:pt x="1691" y="1"/>
                    <a:pt x="1679" y="1"/>
                    <a:pt x="1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609;p81">
              <a:extLst>
                <a:ext uri="{FF2B5EF4-FFF2-40B4-BE49-F238E27FC236}">
                  <a16:creationId xmlns:a16="http://schemas.microsoft.com/office/drawing/2014/main" id="{FF5431B6-6EA0-93E5-AEE1-62154AADFDBB}"/>
                </a:ext>
              </a:extLst>
            </p:cNvPr>
            <p:cNvSpPr/>
            <p:nvPr/>
          </p:nvSpPr>
          <p:spPr>
            <a:xfrm>
              <a:off x="3306590" y="3289006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610;p81">
              <a:extLst>
                <a:ext uri="{FF2B5EF4-FFF2-40B4-BE49-F238E27FC236}">
                  <a16:creationId xmlns:a16="http://schemas.microsoft.com/office/drawing/2014/main" id="{F5B8F33B-885B-F560-66EF-AB3932EF2EE6}"/>
                </a:ext>
              </a:extLst>
            </p:cNvPr>
            <p:cNvSpPr/>
            <p:nvPr/>
          </p:nvSpPr>
          <p:spPr>
            <a:xfrm>
              <a:off x="3297007" y="3309049"/>
              <a:ext cx="73" cy="7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611;p81">
              <a:extLst>
                <a:ext uri="{FF2B5EF4-FFF2-40B4-BE49-F238E27FC236}">
                  <a16:creationId xmlns:a16="http://schemas.microsoft.com/office/drawing/2014/main" id="{65D9A7D8-5D07-FA98-7388-E15231B3248A}"/>
                </a:ext>
              </a:extLst>
            </p:cNvPr>
            <p:cNvSpPr/>
            <p:nvPr/>
          </p:nvSpPr>
          <p:spPr>
            <a:xfrm>
              <a:off x="2406912" y="1575911"/>
              <a:ext cx="1197612" cy="1066966"/>
            </a:xfrm>
            <a:custGeom>
              <a:avLst/>
              <a:gdLst/>
              <a:ahLst/>
              <a:cxnLst/>
              <a:rect l="l" t="t" r="r" b="b"/>
              <a:pathLst>
                <a:path w="16372" h="14586" extrusionOk="0">
                  <a:moveTo>
                    <a:pt x="7846" y="0"/>
                  </a:moveTo>
                  <a:cubicBezTo>
                    <a:pt x="7334" y="12"/>
                    <a:pt x="6810" y="60"/>
                    <a:pt x="6310" y="167"/>
                  </a:cubicBezTo>
                  <a:cubicBezTo>
                    <a:pt x="5775" y="238"/>
                    <a:pt x="5263" y="405"/>
                    <a:pt x="4786" y="631"/>
                  </a:cubicBezTo>
                  <a:cubicBezTo>
                    <a:pt x="4596" y="715"/>
                    <a:pt x="4417" y="834"/>
                    <a:pt x="4239" y="965"/>
                  </a:cubicBezTo>
                  <a:cubicBezTo>
                    <a:pt x="4072" y="1084"/>
                    <a:pt x="3929" y="1239"/>
                    <a:pt x="3798" y="1393"/>
                  </a:cubicBezTo>
                  <a:cubicBezTo>
                    <a:pt x="3595" y="1354"/>
                    <a:pt x="3390" y="1334"/>
                    <a:pt x="3185" y="1334"/>
                  </a:cubicBezTo>
                  <a:cubicBezTo>
                    <a:pt x="2528" y="1334"/>
                    <a:pt x="1881" y="1536"/>
                    <a:pt x="1345" y="1917"/>
                  </a:cubicBezTo>
                  <a:cubicBezTo>
                    <a:pt x="631" y="2405"/>
                    <a:pt x="167" y="3167"/>
                    <a:pt x="36" y="4013"/>
                  </a:cubicBezTo>
                  <a:cubicBezTo>
                    <a:pt x="0" y="4298"/>
                    <a:pt x="0" y="4584"/>
                    <a:pt x="36" y="4858"/>
                  </a:cubicBezTo>
                  <a:cubicBezTo>
                    <a:pt x="60" y="5013"/>
                    <a:pt x="83" y="5156"/>
                    <a:pt x="131" y="5299"/>
                  </a:cubicBezTo>
                  <a:cubicBezTo>
                    <a:pt x="179" y="5453"/>
                    <a:pt x="238" y="5620"/>
                    <a:pt x="286" y="5763"/>
                  </a:cubicBezTo>
                  <a:lnTo>
                    <a:pt x="310" y="5810"/>
                  </a:lnTo>
                  <a:cubicBezTo>
                    <a:pt x="322" y="5834"/>
                    <a:pt x="333" y="5846"/>
                    <a:pt x="369" y="5858"/>
                  </a:cubicBezTo>
                  <a:lnTo>
                    <a:pt x="393" y="5858"/>
                  </a:lnTo>
                  <a:cubicBezTo>
                    <a:pt x="441" y="5858"/>
                    <a:pt x="476" y="5822"/>
                    <a:pt x="488" y="5787"/>
                  </a:cubicBezTo>
                  <a:lnTo>
                    <a:pt x="488" y="5775"/>
                  </a:lnTo>
                  <a:cubicBezTo>
                    <a:pt x="524" y="5775"/>
                    <a:pt x="560" y="5751"/>
                    <a:pt x="572" y="5715"/>
                  </a:cubicBezTo>
                  <a:cubicBezTo>
                    <a:pt x="619" y="5596"/>
                    <a:pt x="655" y="5489"/>
                    <a:pt x="703" y="5394"/>
                  </a:cubicBezTo>
                  <a:cubicBezTo>
                    <a:pt x="703" y="5382"/>
                    <a:pt x="703" y="5382"/>
                    <a:pt x="703" y="5370"/>
                  </a:cubicBezTo>
                  <a:cubicBezTo>
                    <a:pt x="869" y="5060"/>
                    <a:pt x="1060" y="4775"/>
                    <a:pt x="1298" y="4501"/>
                  </a:cubicBezTo>
                  <a:cubicBezTo>
                    <a:pt x="1667" y="4084"/>
                    <a:pt x="2084" y="3727"/>
                    <a:pt x="2536" y="3429"/>
                  </a:cubicBezTo>
                  <a:lnTo>
                    <a:pt x="2548" y="3429"/>
                  </a:lnTo>
                  <a:lnTo>
                    <a:pt x="2560" y="3417"/>
                  </a:lnTo>
                  <a:cubicBezTo>
                    <a:pt x="2786" y="3263"/>
                    <a:pt x="3024" y="3132"/>
                    <a:pt x="3262" y="3001"/>
                  </a:cubicBezTo>
                  <a:cubicBezTo>
                    <a:pt x="3298" y="3108"/>
                    <a:pt x="3334" y="3215"/>
                    <a:pt x="3381" y="3310"/>
                  </a:cubicBezTo>
                  <a:cubicBezTo>
                    <a:pt x="3465" y="3501"/>
                    <a:pt x="3560" y="3679"/>
                    <a:pt x="3667" y="3846"/>
                  </a:cubicBezTo>
                  <a:cubicBezTo>
                    <a:pt x="3893" y="4191"/>
                    <a:pt x="4155" y="4501"/>
                    <a:pt x="4453" y="4775"/>
                  </a:cubicBezTo>
                  <a:cubicBezTo>
                    <a:pt x="4763" y="5060"/>
                    <a:pt x="5108" y="5310"/>
                    <a:pt x="5465" y="5513"/>
                  </a:cubicBezTo>
                  <a:cubicBezTo>
                    <a:pt x="5834" y="5739"/>
                    <a:pt x="6227" y="5918"/>
                    <a:pt x="6632" y="6061"/>
                  </a:cubicBezTo>
                  <a:cubicBezTo>
                    <a:pt x="7322" y="6311"/>
                    <a:pt x="8049" y="6442"/>
                    <a:pt x="8787" y="6453"/>
                  </a:cubicBezTo>
                  <a:cubicBezTo>
                    <a:pt x="8882" y="6453"/>
                    <a:pt x="8989" y="6453"/>
                    <a:pt x="9085" y="6442"/>
                  </a:cubicBezTo>
                  <a:cubicBezTo>
                    <a:pt x="9287" y="6430"/>
                    <a:pt x="9489" y="6406"/>
                    <a:pt x="9692" y="6370"/>
                  </a:cubicBezTo>
                  <a:lnTo>
                    <a:pt x="9692" y="6370"/>
                  </a:lnTo>
                  <a:cubicBezTo>
                    <a:pt x="9489" y="7454"/>
                    <a:pt x="9632" y="8573"/>
                    <a:pt x="10108" y="9573"/>
                  </a:cubicBezTo>
                  <a:cubicBezTo>
                    <a:pt x="10144" y="9656"/>
                    <a:pt x="10192" y="9740"/>
                    <a:pt x="10239" y="9823"/>
                  </a:cubicBezTo>
                  <a:cubicBezTo>
                    <a:pt x="10263" y="9882"/>
                    <a:pt x="10299" y="9930"/>
                    <a:pt x="10323" y="9990"/>
                  </a:cubicBezTo>
                  <a:cubicBezTo>
                    <a:pt x="10382" y="10097"/>
                    <a:pt x="10430" y="10204"/>
                    <a:pt x="10478" y="10311"/>
                  </a:cubicBezTo>
                  <a:cubicBezTo>
                    <a:pt x="10501" y="10382"/>
                    <a:pt x="10513" y="10466"/>
                    <a:pt x="10525" y="10537"/>
                  </a:cubicBezTo>
                  <a:cubicBezTo>
                    <a:pt x="10525" y="10609"/>
                    <a:pt x="10513" y="10680"/>
                    <a:pt x="10501" y="10752"/>
                  </a:cubicBezTo>
                  <a:cubicBezTo>
                    <a:pt x="10466" y="10894"/>
                    <a:pt x="10418" y="11049"/>
                    <a:pt x="10347" y="11180"/>
                  </a:cubicBezTo>
                  <a:cubicBezTo>
                    <a:pt x="10228" y="11395"/>
                    <a:pt x="10097" y="11585"/>
                    <a:pt x="9942" y="11764"/>
                  </a:cubicBezTo>
                  <a:cubicBezTo>
                    <a:pt x="9882" y="11847"/>
                    <a:pt x="9823" y="11918"/>
                    <a:pt x="9763" y="11990"/>
                  </a:cubicBezTo>
                  <a:lnTo>
                    <a:pt x="9751" y="12002"/>
                  </a:lnTo>
                  <a:lnTo>
                    <a:pt x="9739" y="12014"/>
                  </a:lnTo>
                  <a:cubicBezTo>
                    <a:pt x="9644" y="12121"/>
                    <a:pt x="9549" y="12240"/>
                    <a:pt x="9466" y="12359"/>
                  </a:cubicBezTo>
                  <a:cubicBezTo>
                    <a:pt x="9311" y="12549"/>
                    <a:pt x="9192" y="12752"/>
                    <a:pt x="9096" y="12978"/>
                  </a:cubicBezTo>
                  <a:cubicBezTo>
                    <a:pt x="9049" y="13085"/>
                    <a:pt x="9025" y="13192"/>
                    <a:pt x="9001" y="13300"/>
                  </a:cubicBezTo>
                  <a:cubicBezTo>
                    <a:pt x="8989" y="13371"/>
                    <a:pt x="8989" y="13454"/>
                    <a:pt x="8989" y="13538"/>
                  </a:cubicBezTo>
                  <a:cubicBezTo>
                    <a:pt x="8989" y="13692"/>
                    <a:pt x="9025" y="13835"/>
                    <a:pt x="9085" y="13966"/>
                  </a:cubicBezTo>
                  <a:cubicBezTo>
                    <a:pt x="9156" y="14085"/>
                    <a:pt x="9251" y="14192"/>
                    <a:pt x="9370" y="14276"/>
                  </a:cubicBezTo>
                  <a:cubicBezTo>
                    <a:pt x="9477" y="14359"/>
                    <a:pt x="9608" y="14419"/>
                    <a:pt x="9751" y="14466"/>
                  </a:cubicBezTo>
                  <a:cubicBezTo>
                    <a:pt x="9894" y="14514"/>
                    <a:pt x="10049" y="14550"/>
                    <a:pt x="10204" y="14562"/>
                  </a:cubicBezTo>
                  <a:cubicBezTo>
                    <a:pt x="10335" y="14573"/>
                    <a:pt x="10466" y="14585"/>
                    <a:pt x="10597" y="14585"/>
                  </a:cubicBezTo>
                  <a:cubicBezTo>
                    <a:pt x="10787" y="14585"/>
                    <a:pt x="10978" y="14573"/>
                    <a:pt x="11168" y="14550"/>
                  </a:cubicBezTo>
                  <a:cubicBezTo>
                    <a:pt x="11311" y="14526"/>
                    <a:pt x="11454" y="14502"/>
                    <a:pt x="11585" y="14466"/>
                  </a:cubicBezTo>
                  <a:cubicBezTo>
                    <a:pt x="11740" y="14419"/>
                    <a:pt x="11882" y="14371"/>
                    <a:pt x="12025" y="14312"/>
                  </a:cubicBezTo>
                  <a:cubicBezTo>
                    <a:pt x="12335" y="14169"/>
                    <a:pt x="12621" y="13990"/>
                    <a:pt x="12883" y="13776"/>
                  </a:cubicBezTo>
                  <a:cubicBezTo>
                    <a:pt x="12954" y="13704"/>
                    <a:pt x="13037" y="13633"/>
                    <a:pt x="13109" y="13561"/>
                  </a:cubicBezTo>
                  <a:cubicBezTo>
                    <a:pt x="13216" y="13561"/>
                    <a:pt x="13311" y="13550"/>
                    <a:pt x="13406" y="13538"/>
                  </a:cubicBezTo>
                  <a:cubicBezTo>
                    <a:pt x="13502" y="13514"/>
                    <a:pt x="13609" y="13490"/>
                    <a:pt x="13692" y="13466"/>
                  </a:cubicBezTo>
                  <a:cubicBezTo>
                    <a:pt x="13883" y="13407"/>
                    <a:pt x="14049" y="13311"/>
                    <a:pt x="14204" y="13204"/>
                  </a:cubicBezTo>
                  <a:cubicBezTo>
                    <a:pt x="14359" y="13085"/>
                    <a:pt x="14502" y="12954"/>
                    <a:pt x="14633" y="12811"/>
                  </a:cubicBezTo>
                  <a:cubicBezTo>
                    <a:pt x="14764" y="12657"/>
                    <a:pt x="14871" y="12502"/>
                    <a:pt x="14966" y="12335"/>
                  </a:cubicBezTo>
                  <a:cubicBezTo>
                    <a:pt x="15169" y="12002"/>
                    <a:pt x="15311" y="11656"/>
                    <a:pt x="15407" y="11287"/>
                  </a:cubicBezTo>
                  <a:lnTo>
                    <a:pt x="15407" y="11264"/>
                  </a:lnTo>
                  <a:lnTo>
                    <a:pt x="15407" y="11228"/>
                  </a:lnTo>
                  <a:cubicBezTo>
                    <a:pt x="15431" y="11228"/>
                    <a:pt x="15442" y="11204"/>
                    <a:pt x="15454" y="11192"/>
                  </a:cubicBezTo>
                  <a:cubicBezTo>
                    <a:pt x="15538" y="11073"/>
                    <a:pt x="15621" y="10954"/>
                    <a:pt x="15692" y="10823"/>
                  </a:cubicBezTo>
                  <a:cubicBezTo>
                    <a:pt x="15740" y="10740"/>
                    <a:pt x="15776" y="10656"/>
                    <a:pt x="15823" y="10573"/>
                  </a:cubicBezTo>
                  <a:cubicBezTo>
                    <a:pt x="15919" y="10394"/>
                    <a:pt x="15990" y="10216"/>
                    <a:pt x="16050" y="10025"/>
                  </a:cubicBezTo>
                  <a:cubicBezTo>
                    <a:pt x="16181" y="9644"/>
                    <a:pt x="16276" y="9251"/>
                    <a:pt x="16324" y="8858"/>
                  </a:cubicBezTo>
                  <a:cubicBezTo>
                    <a:pt x="16371" y="8454"/>
                    <a:pt x="16371" y="8061"/>
                    <a:pt x="16335" y="7656"/>
                  </a:cubicBezTo>
                  <a:cubicBezTo>
                    <a:pt x="16300" y="7251"/>
                    <a:pt x="16204" y="6858"/>
                    <a:pt x="16073" y="6477"/>
                  </a:cubicBezTo>
                  <a:cubicBezTo>
                    <a:pt x="15943" y="6108"/>
                    <a:pt x="15764" y="5751"/>
                    <a:pt x="15526" y="5441"/>
                  </a:cubicBezTo>
                  <a:cubicBezTo>
                    <a:pt x="15407" y="5275"/>
                    <a:pt x="15276" y="5132"/>
                    <a:pt x="15133" y="4989"/>
                  </a:cubicBezTo>
                  <a:cubicBezTo>
                    <a:pt x="14990" y="4858"/>
                    <a:pt x="14823" y="4727"/>
                    <a:pt x="14657" y="4620"/>
                  </a:cubicBezTo>
                  <a:cubicBezTo>
                    <a:pt x="14609" y="4584"/>
                    <a:pt x="14561" y="4560"/>
                    <a:pt x="14514" y="4525"/>
                  </a:cubicBezTo>
                  <a:cubicBezTo>
                    <a:pt x="14514" y="4525"/>
                    <a:pt x="14514" y="4513"/>
                    <a:pt x="14514" y="4513"/>
                  </a:cubicBezTo>
                  <a:cubicBezTo>
                    <a:pt x="14180" y="3596"/>
                    <a:pt x="13657" y="2751"/>
                    <a:pt x="12978" y="2048"/>
                  </a:cubicBezTo>
                  <a:cubicBezTo>
                    <a:pt x="12656" y="1715"/>
                    <a:pt x="12299" y="1405"/>
                    <a:pt x="11906" y="1155"/>
                  </a:cubicBezTo>
                  <a:cubicBezTo>
                    <a:pt x="11513" y="893"/>
                    <a:pt x="11097" y="679"/>
                    <a:pt x="10656" y="512"/>
                  </a:cubicBezTo>
                  <a:cubicBezTo>
                    <a:pt x="9827" y="178"/>
                    <a:pt x="8932" y="12"/>
                    <a:pt x="8034" y="12"/>
                  </a:cubicBezTo>
                  <a:cubicBezTo>
                    <a:pt x="8003" y="12"/>
                    <a:pt x="7972" y="12"/>
                    <a:pt x="7942" y="12"/>
                  </a:cubicBezTo>
                  <a:lnTo>
                    <a:pt x="7965" y="0"/>
                  </a:ln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612;p81">
              <a:extLst>
                <a:ext uri="{FF2B5EF4-FFF2-40B4-BE49-F238E27FC236}">
                  <a16:creationId xmlns:a16="http://schemas.microsoft.com/office/drawing/2014/main" id="{32C97DC3-75A0-5335-33F6-EFF9232042E4}"/>
                </a:ext>
              </a:extLst>
            </p:cNvPr>
            <p:cNvSpPr/>
            <p:nvPr/>
          </p:nvSpPr>
          <p:spPr>
            <a:xfrm>
              <a:off x="3078360" y="1586371"/>
              <a:ext cx="532239" cy="1054750"/>
            </a:xfrm>
            <a:custGeom>
              <a:avLst/>
              <a:gdLst/>
              <a:ahLst/>
              <a:cxnLst/>
              <a:rect l="l" t="t" r="r" b="b"/>
              <a:pathLst>
                <a:path w="7276" h="14419" extrusionOk="0">
                  <a:moveTo>
                    <a:pt x="429" y="0"/>
                  </a:moveTo>
                  <a:lnTo>
                    <a:pt x="417" y="24"/>
                  </a:lnTo>
                  <a:cubicBezTo>
                    <a:pt x="620" y="83"/>
                    <a:pt x="798" y="143"/>
                    <a:pt x="965" y="203"/>
                  </a:cubicBezTo>
                  <a:cubicBezTo>
                    <a:pt x="1299" y="334"/>
                    <a:pt x="1632" y="500"/>
                    <a:pt x="1930" y="703"/>
                  </a:cubicBezTo>
                  <a:cubicBezTo>
                    <a:pt x="2096" y="810"/>
                    <a:pt x="2239" y="941"/>
                    <a:pt x="2382" y="1072"/>
                  </a:cubicBezTo>
                  <a:cubicBezTo>
                    <a:pt x="2513" y="1191"/>
                    <a:pt x="2632" y="1334"/>
                    <a:pt x="2739" y="1477"/>
                  </a:cubicBezTo>
                  <a:cubicBezTo>
                    <a:pt x="2858" y="1643"/>
                    <a:pt x="2965" y="1810"/>
                    <a:pt x="3049" y="1977"/>
                  </a:cubicBezTo>
                  <a:cubicBezTo>
                    <a:pt x="3144" y="2143"/>
                    <a:pt x="3215" y="2322"/>
                    <a:pt x="3287" y="2500"/>
                  </a:cubicBezTo>
                  <a:cubicBezTo>
                    <a:pt x="3358" y="2679"/>
                    <a:pt x="3418" y="2870"/>
                    <a:pt x="3465" y="3060"/>
                  </a:cubicBezTo>
                  <a:cubicBezTo>
                    <a:pt x="3596" y="3489"/>
                    <a:pt x="3656" y="3917"/>
                    <a:pt x="3680" y="4358"/>
                  </a:cubicBezTo>
                  <a:lnTo>
                    <a:pt x="3680" y="4703"/>
                  </a:lnTo>
                  <a:lnTo>
                    <a:pt x="3680" y="4786"/>
                  </a:lnTo>
                  <a:cubicBezTo>
                    <a:pt x="3680" y="4798"/>
                    <a:pt x="3680" y="4810"/>
                    <a:pt x="3680" y="4834"/>
                  </a:cubicBezTo>
                  <a:lnTo>
                    <a:pt x="3680" y="4870"/>
                  </a:lnTo>
                  <a:cubicBezTo>
                    <a:pt x="3680" y="4917"/>
                    <a:pt x="3668" y="4965"/>
                    <a:pt x="3656" y="5013"/>
                  </a:cubicBezTo>
                  <a:lnTo>
                    <a:pt x="3632" y="5096"/>
                  </a:lnTo>
                  <a:lnTo>
                    <a:pt x="3620" y="5179"/>
                  </a:lnTo>
                  <a:cubicBezTo>
                    <a:pt x="3596" y="5310"/>
                    <a:pt x="3573" y="5429"/>
                    <a:pt x="3561" y="5560"/>
                  </a:cubicBezTo>
                  <a:lnTo>
                    <a:pt x="3561" y="5572"/>
                  </a:lnTo>
                  <a:cubicBezTo>
                    <a:pt x="3561" y="5596"/>
                    <a:pt x="3561" y="5620"/>
                    <a:pt x="3549" y="5656"/>
                  </a:cubicBezTo>
                  <a:cubicBezTo>
                    <a:pt x="3549" y="5679"/>
                    <a:pt x="3549" y="5703"/>
                    <a:pt x="3549" y="5715"/>
                  </a:cubicBezTo>
                  <a:cubicBezTo>
                    <a:pt x="3549" y="5727"/>
                    <a:pt x="3549" y="5727"/>
                    <a:pt x="3549" y="5727"/>
                  </a:cubicBezTo>
                  <a:cubicBezTo>
                    <a:pt x="3549" y="5739"/>
                    <a:pt x="3549" y="5739"/>
                    <a:pt x="3549" y="5739"/>
                  </a:cubicBezTo>
                  <a:lnTo>
                    <a:pt x="3549" y="5751"/>
                  </a:lnTo>
                  <a:lnTo>
                    <a:pt x="3585" y="5751"/>
                  </a:lnTo>
                  <a:cubicBezTo>
                    <a:pt x="3894" y="5751"/>
                    <a:pt x="4204" y="5834"/>
                    <a:pt x="4489" y="5989"/>
                  </a:cubicBezTo>
                  <a:cubicBezTo>
                    <a:pt x="4632" y="6060"/>
                    <a:pt x="4763" y="6156"/>
                    <a:pt x="4882" y="6263"/>
                  </a:cubicBezTo>
                  <a:cubicBezTo>
                    <a:pt x="5001" y="6370"/>
                    <a:pt x="5109" y="6489"/>
                    <a:pt x="5204" y="6620"/>
                  </a:cubicBezTo>
                  <a:cubicBezTo>
                    <a:pt x="5299" y="6751"/>
                    <a:pt x="5394" y="6894"/>
                    <a:pt x="5466" y="7049"/>
                  </a:cubicBezTo>
                  <a:cubicBezTo>
                    <a:pt x="5549" y="7203"/>
                    <a:pt x="5621" y="7358"/>
                    <a:pt x="5668" y="7525"/>
                  </a:cubicBezTo>
                  <a:cubicBezTo>
                    <a:pt x="5740" y="7715"/>
                    <a:pt x="5787" y="7918"/>
                    <a:pt x="5823" y="8120"/>
                  </a:cubicBezTo>
                  <a:cubicBezTo>
                    <a:pt x="5859" y="8323"/>
                    <a:pt x="5871" y="8525"/>
                    <a:pt x="5871" y="8727"/>
                  </a:cubicBezTo>
                  <a:cubicBezTo>
                    <a:pt x="5871" y="8835"/>
                    <a:pt x="5871" y="8942"/>
                    <a:pt x="5859" y="9049"/>
                  </a:cubicBezTo>
                  <a:cubicBezTo>
                    <a:pt x="5847" y="9156"/>
                    <a:pt x="5835" y="9251"/>
                    <a:pt x="5823" y="9323"/>
                  </a:cubicBezTo>
                  <a:cubicBezTo>
                    <a:pt x="5799" y="9418"/>
                    <a:pt x="5775" y="9513"/>
                    <a:pt x="5740" y="9597"/>
                  </a:cubicBezTo>
                  <a:cubicBezTo>
                    <a:pt x="5704" y="9668"/>
                    <a:pt x="5680" y="9739"/>
                    <a:pt x="5644" y="9799"/>
                  </a:cubicBezTo>
                  <a:cubicBezTo>
                    <a:pt x="5597" y="9870"/>
                    <a:pt x="5549" y="9954"/>
                    <a:pt x="5490" y="10013"/>
                  </a:cubicBezTo>
                  <a:cubicBezTo>
                    <a:pt x="5430" y="10073"/>
                    <a:pt x="5394" y="10120"/>
                    <a:pt x="5347" y="10180"/>
                  </a:cubicBezTo>
                  <a:cubicBezTo>
                    <a:pt x="5299" y="10239"/>
                    <a:pt x="5287" y="10251"/>
                    <a:pt x="5263" y="10287"/>
                  </a:cubicBezTo>
                  <a:cubicBezTo>
                    <a:pt x="5192" y="10370"/>
                    <a:pt x="5109" y="10466"/>
                    <a:pt x="5049" y="10549"/>
                  </a:cubicBezTo>
                  <a:cubicBezTo>
                    <a:pt x="4978" y="10632"/>
                    <a:pt x="4954" y="10668"/>
                    <a:pt x="4930" y="10716"/>
                  </a:cubicBezTo>
                  <a:cubicBezTo>
                    <a:pt x="4894" y="10763"/>
                    <a:pt x="4894" y="10763"/>
                    <a:pt x="4882" y="10799"/>
                  </a:cubicBezTo>
                  <a:lnTo>
                    <a:pt x="4882" y="10811"/>
                  </a:lnTo>
                  <a:lnTo>
                    <a:pt x="4859" y="10847"/>
                  </a:lnTo>
                  <a:lnTo>
                    <a:pt x="4847" y="10871"/>
                  </a:lnTo>
                  <a:lnTo>
                    <a:pt x="4859" y="10882"/>
                  </a:lnTo>
                  <a:cubicBezTo>
                    <a:pt x="4847" y="10906"/>
                    <a:pt x="4823" y="10918"/>
                    <a:pt x="4811" y="10930"/>
                  </a:cubicBezTo>
                  <a:cubicBezTo>
                    <a:pt x="4787" y="10954"/>
                    <a:pt x="4775" y="10966"/>
                    <a:pt x="4751" y="10978"/>
                  </a:cubicBezTo>
                  <a:lnTo>
                    <a:pt x="4680" y="11025"/>
                  </a:lnTo>
                  <a:lnTo>
                    <a:pt x="4668" y="11037"/>
                  </a:lnTo>
                  <a:lnTo>
                    <a:pt x="4656" y="11049"/>
                  </a:lnTo>
                  <a:lnTo>
                    <a:pt x="4680" y="11073"/>
                  </a:lnTo>
                  <a:cubicBezTo>
                    <a:pt x="4692" y="11097"/>
                    <a:pt x="4716" y="11121"/>
                    <a:pt x="4728" y="11144"/>
                  </a:cubicBezTo>
                  <a:cubicBezTo>
                    <a:pt x="4775" y="11204"/>
                    <a:pt x="4823" y="11263"/>
                    <a:pt x="4859" y="11335"/>
                  </a:cubicBezTo>
                  <a:cubicBezTo>
                    <a:pt x="4882" y="11382"/>
                    <a:pt x="4906" y="11430"/>
                    <a:pt x="4930" y="11478"/>
                  </a:cubicBezTo>
                  <a:cubicBezTo>
                    <a:pt x="4954" y="11573"/>
                    <a:pt x="4966" y="11668"/>
                    <a:pt x="4954" y="11752"/>
                  </a:cubicBezTo>
                  <a:cubicBezTo>
                    <a:pt x="4942" y="11799"/>
                    <a:pt x="4930" y="11835"/>
                    <a:pt x="4918" y="11871"/>
                  </a:cubicBezTo>
                  <a:cubicBezTo>
                    <a:pt x="4894" y="11906"/>
                    <a:pt x="4870" y="11942"/>
                    <a:pt x="4847" y="11978"/>
                  </a:cubicBezTo>
                  <a:cubicBezTo>
                    <a:pt x="4799" y="12049"/>
                    <a:pt x="4728" y="12109"/>
                    <a:pt x="4656" y="12156"/>
                  </a:cubicBezTo>
                  <a:cubicBezTo>
                    <a:pt x="4573" y="12204"/>
                    <a:pt x="4489" y="12264"/>
                    <a:pt x="4394" y="12299"/>
                  </a:cubicBezTo>
                  <a:cubicBezTo>
                    <a:pt x="4299" y="12347"/>
                    <a:pt x="4192" y="12395"/>
                    <a:pt x="4108" y="12430"/>
                  </a:cubicBezTo>
                  <a:lnTo>
                    <a:pt x="4073" y="12454"/>
                  </a:lnTo>
                  <a:lnTo>
                    <a:pt x="4049" y="12454"/>
                  </a:lnTo>
                  <a:cubicBezTo>
                    <a:pt x="3977" y="12490"/>
                    <a:pt x="3906" y="12525"/>
                    <a:pt x="3835" y="12561"/>
                  </a:cubicBezTo>
                  <a:cubicBezTo>
                    <a:pt x="3751" y="12597"/>
                    <a:pt x="3680" y="12645"/>
                    <a:pt x="3620" y="12692"/>
                  </a:cubicBezTo>
                  <a:cubicBezTo>
                    <a:pt x="3596" y="12704"/>
                    <a:pt x="3585" y="12716"/>
                    <a:pt x="3561" y="12740"/>
                  </a:cubicBezTo>
                  <a:cubicBezTo>
                    <a:pt x="3537" y="12764"/>
                    <a:pt x="3513" y="12787"/>
                    <a:pt x="3489" y="12811"/>
                  </a:cubicBezTo>
                  <a:cubicBezTo>
                    <a:pt x="3477" y="12823"/>
                    <a:pt x="3477" y="12847"/>
                    <a:pt x="3465" y="12859"/>
                  </a:cubicBezTo>
                  <a:cubicBezTo>
                    <a:pt x="3418" y="12918"/>
                    <a:pt x="3382" y="12990"/>
                    <a:pt x="3346" y="13049"/>
                  </a:cubicBezTo>
                  <a:lnTo>
                    <a:pt x="3335" y="13073"/>
                  </a:lnTo>
                  <a:lnTo>
                    <a:pt x="3335" y="13085"/>
                  </a:lnTo>
                  <a:cubicBezTo>
                    <a:pt x="3311" y="13145"/>
                    <a:pt x="3287" y="13192"/>
                    <a:pt x="3251" y="13240"/>
                  </a:cubicBezTo>
                  <a:cubicBezTo>
                    <a:pt x="3215" y="13311"/>
                    <a:pt x="3168" y="13371"/>
                    <a:pt x="3120" y="13418"/>
                  </a:cubicBezTo>
                  <a:cubicBezTo>
                    <a:pt x="3061" y="13478"/>
                    <a:pt x="3001" y="13538"/>
                    <a:pt x="2942" y="13573"/>
                  </a:cubicBezTo>
                  <a:cubicBezTo>
                    <a:pt x="2858" y="13621"/>
                    <a:pt x="2763" y="13668"/>
                    <a:pt x="2680" y="13704"/>
                  </a:cubicBezTo>
                  <a:cubicBezTo>
                    <a:pt x="2596" y="13740"/>
                    <a:pt x="2513" y="13764"/>
                    <a:pt x="2430" y="13788"/>
                  </a:cubicBezTo>
                  <a:cubicBezTo>
                    <a:pt x="2239" y="13847"/>
                    <a:pt x="2049" y="13895"/>
                    <a:pt x="1846" y="13919"/>
                  </a:cubicBezTo>
                  <a:cubicBezTo>
                    <a:pt x="1668" y="13954"/>
                    <a:pt x="1477" y="13966"/>
                    <a:pt x="1287" y="13978"/>
                  </a:cubicBezTo>
                  <a:cubicBezTo>
                    <a:pt x="1156" y="13990"/>
                    <a:pt x="989" y="14002"/>
                    <a:pt x="822" y="14002"/>
                  </a:cubicBezTo>
                  <a:lnTo>
                    <a:pt x="679" y="14002"/>
                  </a:lnTo>
                  <a:cubicBezTo>
                    <a:pt x="489" y="13990"/>
                    <a:pt x="298" y="13966"/>
                    <a:pt x="108" y="13930"/>
                  </a:cubicBezTo>
                  <a:lnTo>
                    <a:pt x="1" y="13895"/>
                  </a:lnTo>
                  <a:lnTo>
                    <a:pt x="1" y="13895"/>
                  </a:lnTo>
                  <a:cubicBezTo>
                    <a:pt x="60" y="13978"/>
                    <a:pt x="132" y="14049"/>
                    <a:pt x="215" y="14109"/>
                  </a:cubicBezTo>
                  <a:cubicBezTo>
                    <a:pt x="322" y="14192"/>
                    <a:pt x="453" y="14252"/>
                    <a:pt x="596" y="14300"/>
                  </a:cubicBezTo>
                  <a:cubicBezTo>
                    <a:pt x="739" y="14347"/>
                    <a:pt x="894" y="14383"/>
                    <a:pt x="1049" y="14395"/>
                  </a:cubicBezTo>
                  <a:cubicBezTo>
                    <a:pt x="1179" y="14419"/>
                    <a:pt x="1310" y="14419"/>
                    <a:pt x="1441" y="14419"/>
                  </a:cubicBezTo>
                  <a:cubicBezTo>
                    <a:pt x="1632" y="14419"/>
                    <a:pt x="1822" y="14407"/>
                    <a:pt x="2013" y="14383"/>
                  </a:cubicBezTo>
                  <a:cubicBezTo>
                    <a:pt x="2156" y="14359"/>
                    <a:pt x="2299" y="14335"/>
                    <a:pt x="2442" y="14300"/>
                  </a:cubicBezTo>
                  <a:cubicBezTo>
                    <a:pt x="2584" y="14264"/>
                    <a:pt x="2727" y="14204"/>
                    <a:pt x="2870" y="14145"/>
                  </a:cubicBezTo>
                  <a:cubicBezTo>
                    <a:pt x="3180" y="14014"/>
                    <a:pt x="3465" y="13823"/>
                    <a:pt x="3727" y="13609"/>
                  </a:cubicBezTo>
                  <a:cubicBezTo>
                    <a:pt x="3811" y="13538"/>
                    <a:pt x="3882" y="13466"/>
                    <a:pt x="3966" y="13395"/>
                  </a:cubicBezTo>
                  <a:cubicBezTo>
                    <a:pt x="4061" y="13395"/>
                    <a:pt x="4156" y="13383"/>
                    <a:pt x="4251" y="13371"/>
                  </a:cubicBezTo>
                  <a:cubicBezTo>
                    <a:pt x="4347" y="13359"/>
                    <a:pt x="4454" y="13335"/>
                    <a:pt x="4549" y="13299"/>
                  </a:cubicBezTo>
                  <a:cubicBezTo>
                    <a:pt x="4728" y="13240"/>
                    <a:pt x="4894" y="13145"/>
                    <a:pt x="5049" y="13037"/>
                  </a:cubicBezTo>
                  <a:cubicBezTo>
                    <a:pt x="5216" y="12918"/>
                    <a:pt x="5359" y="12787"/>
                    <a:pt x="5478" y="12645"/>
                  </a:cubicBezTo>
                  <a:cubicBezTo>
                    <a:pt x="5609" y="12490"/>
                    <a:pt x="5728" y="12335"/>
                    <a:pt x="5823" y="12168"/>
                  </a:cubicBezTo>
                  <a:cubicBezTo>
                    <a:pt x="6013" y="11835"/>
                    <a:pt x="6156" y="11490"/>
                    <a:pt x="6263" y="11121"/>
                  </a:cubicBezTo>
                  <a:lnTo>
                    <a:pt x="6263" y="11097"/>
                  </a:lnTo>
                  <a:lnTo>
                    <a:pt x="6263" y="11061"/>
                  </a:lnTo>
                  <a:cubicBezTo>
                    <a:pt x="6287" y="11061"/>
                    <a:pt x="6311" y="11049"/>
                    <a:pt x="6311" y="11025"/>
                  </a:cubicBezTo>
                  <a:cubicBezTo>
                    <a:pt x="6394" y="10906"/>
                    <a:pt x="6478" y="10787"/>
                    <a:pt x="6549" y="10656"/>
                  </a:cubicBezTo>
                  <a:cubicBezTo>
                    <a:pt x="6597" y="10573"/>
                    <a:pt x="6644" y="10501"/>
                    <a:pt x="6692" y="10406"/>
                  </a:cubicBezTo>
                  <a:cubicBezTo>
                    <a:pt x="6775" y="10228"/>
                    <a:pt x="6847" y="10049"/>
                    <a:pt x="6906" y="9858"/>
                  </a:cubicBezTo>
                  <a:cubicBezTo>
                    <a:pt x="7168" y="9096"/>
                    <a:pt x="7275" y="8287"/>
                    <a:pt x="7192" y="7477"/>
                  </a:cubicBezTo>
                  <a:cubicBezTo>
                    <a:pt x="7156" y="7084"/>
                    <a:pt x="7061" y="6680"/>
                    <a:pt x="6930" y="6299"/>
                  </a:cubicBezTo>
                  <a:cubicBezTo>
                    <a:pt x="6799" y="5929"/>
                    <a:pt x="6621" y="5584"/>
                    <a:pt x="6383" y="5263"/>
                  </a:cubicBezTo>
                  <a:cubicBezTo>
                    <a:pt x="6263" y="5096"/>
                    <a:pt x="6132" y="4953"/>
                    <a:pt x="5990" y="4810"/>
                  </a:cubicBezTo>
                  <a:cubicBezTo>
                    <a:pt x="5847" y="4679"/>
                    <a:pt x="5680" y="4548"/>
                    <a:pt x="5513" y="4441"/>
                  </a:cubicBezTo>
                  <a:cubicBezTo>
                    <a:pt x="5466" y="4417"/>
                    <a:pt x="5418" y="4382"/>
                    <a:pt x="5370" y="4358"/>
                  </a:cubicBezTo>
                  <a:cubicBezTo>
                    <a:pt x="5370" y="4346"/>
                    <a:pt x="5370" y="4346"/>
                    <a:pt x="5370" y="4334"/>
                  </a:cubicBezTo>
                  <a:cubicBezTo>
                    <a:pt x="5037" y="3417"/>
                    <a:pt x="4513" y="2572"/>
                    <a:pt x="3835" y="1869"/>
                  </a:cubicBezTo>
                  <a:cubicBezTo>
                    <a:pt x="3513" y="1536"/>
                    <a:pt x="3144" y="1238"/>
                    <a:pt x="2763" y="976"/>
                  </a:cubicBezTo>
                  <a:cubicBezTo>
                    <a:pt x="2370" y="726"/>
                    <a:pt x="1953" y="500"/>
                    <a:pt x="1513" y="334"/>
                  </a:cubicBezTo>
                  <a:cubicBezTo>
                    <a:pt x="1168" y="191"/>
                    <a:pt x="798" y="83"/>
                    <a:pt x="429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613;p81">
              <a:extLst>
                <a:ext uri="{FF2B5EF4-FFF2-40B4-BE49-F238E27FC236}">
                  <a16:creationId xmlns:a16="http://schemas.microsoft.com/office/drawing/2014/main" id="{AC261216-C745-689D-2672-8D9C6F26DC97}"/>
                </a:ext>
              </a:extLst>
            </p:cNvPr>
            <p:cNvSpPr/>
            <p:nvPr/>
          </p:nvSpPr>
          <p:spPr>
            <a:xfrm>
              <a:off x="2674277" y="1764856"/>
              <a:ext cx="498737" cy="244028"/>
            </a:xfrm>
            <a:custGeom>
              <a:avLst/>
              <a:gdLst/>
              <a:ahLst/>
              <a:cxnLst/>
              <a:rect l="l" t="t" r="r" b="b"/>
              <a:pathLst>
                <a:path w="6818" h="3336" extrusionOk="0">
                  <a:moveTo>
                    <a:pt x="96" y="1"/>
                  </a:moveTo>
                  <a:cubicBezTo>
                    <a:pt x="72" y="1"/>
                    <a:pt x="60" y="13"/>
                    <a:pt x="48" y="13"/>
                  </a:cubicBezTo>
                  <a:cubicBezTo>
                    <a:pt x="12" y="49"/>
                    <a:pt x="0" y="96"/>
                    <a:pt x="24" y="132"/>
                  </a:cubicBezTo>
                  <a:cubicBezTo>
                    <a:pt x="226" y="418"/>
                    <a:pt x="429" y="691"/>
                    <a:pt x="667" y="953"/>
                  </a:cubicBezTo>
                  <a:cubicBezTo>
                    <a:pt x="905" y="1239"/>
                    <a:pt x="1167" y="1501"/>
                    <a:pt x="1453" y="1751"/>
                  </a:cubicBezTo>
                  <a:cubicBezTo>
                    <a:pt x="1608" y="1870"/>
                    <a:pt x="1750" y="1989"/>
                    <a:pt x="1905" y="2096"/>
                  </a:cubicBezTo>
                  <a:cubicBezTo>
                    <a:pt x="2048" y="2215"/>
                    <a:pt x="2227" y="2323"/>
                    <a:pt x="2405" y="2430"/>
                  </a:cubicBezTo>
                  <a:cubicBezTo>
                    <a:pt x="2727" y="2632"/>
                    <a:pt x="3060" y="2811"/>
                    <a:pt x="3417" y="2954"/>
                  </a:cubicBezTo>
                  <a:cubicBezTo>
                    <a:pt x="3917" y="3156"/>
                    <a:pt x="4441" y="3275"/>
                    <a:pt x="4977" y="3323"/>
                  </a:cubicBezTo>
                  <a:cubicBezTo>
                    <a:pt x="5074" y="3331"/>
                    <a:pt x="5171" y="3335"/>
                    <a:pt x="5268" y="3335"/>
                  </a:cubicBezTo>
                  <a:cubicBezTo>
                    <a:pt x="5443" y="3335"/>
                    <a:pt x="5618" y="3322"/>
                    <a:pt x="5787" y="3299"/>
                  </a:cubicBezTo>
                  <a:cubicBezTo>
                    <a:pt x="5930" y="3275"/>
                    <a:pt x="6072" y="3251"/>
                    <a:pt x="6215" y="3216"/>
                  </a:cubicBezTo>
                  <a:cubicBezTo>
                    <a:pt x="6334" y="3180"/>
                    <a:pt x="6453" y="3132"/>
                    <a:pt x="6573" y="3085"/>
                  </a:cubicBezTo>
                  <a:cubicBezTo>
                    <a:pt x="6818" y="2989"/>
                    <a:pt x="6729" y="2654"/>
                    <a:pt x="6510" y="2654"/>
                  </a:cubicBezTo>
                  <a:cubicBezTo>
                    <a:pt x="6485" y="2654"/>
                    <a:pt x="6458" y="2658"/>
                    <a:pt x="6430" y="2668"/>
                  </a:cubicBezTo>
                  <a:cubicBezTo>
                    <a:pt x="6358" y="2692"/>
                    <a:pt x="6287" y="2716"/>
                    <a:pt x="6215" y="2727"/>
                  </a:cubicBezTo>
                  <a:lnTo>
                    <a:pt x="6061" y="2763"/>
                  </a:lnTo>
                  <a:cubicBezTo>
                    <a:pt x="5882" y="2799"/>
                    <a:pt x="5691" y="2823"/>
                    <a:pt x="5513" y="2846"/>
                  </a:cubicBezTo>
                  <a:cubicBezTo>
                    <a:pt x="5424" y="2852"/>
                    <a:pt x="5334" y="2855"/>
                    <a:pt x="5245" y="2855"/>
                  </a:cubicBezTo>
                  <a:cubicBezTo>
                    <a:pt x="5156" y="2855"/>
                    <a:pt x="5066" y="2852"/>
                    <a:pt x="4977" y="2846"/>
                  </a:cubicBezTo>
                  <a:cubicBezTo>
                    <a:pt x="4537" y="2823"/>
                    <a:pt x="4108" y="2739"/>
                    <a:pt x="3691" y="2608"/>
                  </a:cubicBezTo>
                  <a:cubicBezTo>
                    <a:pt x="3144" y="2430"/>
                    <a:pt x="2620" y="2192"/>
                    <a:pt x="2143" y="1882"/>
                  </a:cubicBezTo>
                  <a:cubicBezTo>
                    <a:pt x="1858" y="1703"/>
                    <a:pt x="1596" y="1513"/>
                    <a:pt x="1346" y="1311"/>
                  </a:cubicBezTo>
                  <a:cubicBezTo>
                    <a:pt x="1096" y="1120"/>
                    <a:pt x="869" y="906"/>
                    <a:pt x="655" y="680"/>
                  </a:cubicBezTo>
                  <a:cubicBezTo>
                    <a:pt x="477" y="477"/>
                    <a:pt x="310" y="263"/>
                    <a:pt x="155" y="37"/>
                  </a:cubicBezTo>
                  <a:cubicBezTo>
                    <a:pt x="143" y="13"/>
                    <a:pt x="119" y="1"/>
                    <a:pt x="96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614;p81">
              <a:extLst>
                <a:ext uri="{FF2B5EF4-FFF2-40B4-BE49-F238E27FC236}">
                  <a16:creationId xmlns:a16="http://schemas.microsoft.com/office/drawing/2014/main" id="{82AA6DE9-4DC6-AB13-DA2B-321DD8C3545B}"/>
                </a:ext>
              </a:extLst>
            </p:cNvPr>
            <p:cNvSpPr/>
            <p:nvPr/>
          </p:nvSpPr>
          <p:spPr>
            <a:xfrm>
              <a:off x="2730896" y="1763686"/>
              <a:ext cx="209063" cy="125818"/>
            </a:xfrm>
            <a:custGeom>
              <a:avLst/>
              <a:gdLst/>
              <a:ahLst/>
              <a:cxnLst/>
              <a:rect l="l" t="t" r="r" b="b"/>
              <a:pathLst>
                <a:path w="2858" h="1720" extrusionOk="0">
                  <a:moveTo>
                    <a:pt x="66" y="0"/>
                  </a:moveTo>
                  <a:cubicBezTo>
                    <a:pt x="61" y="0"/>
                    <a:pt x="55" y="2"/>
                    <a:pt x="48" y="5"/>
                  </a:cubicBezTo>
                  <a:lnTo>
                    <a:pt x="24" y="5"/>
                  </a:lnTo>
                  <a:lnTo>
                    <a:pt x="36" y="17"/>
                  </a:lnTo>
                  <a:cubicBezTo>
                    <a:pt x="12" y="41"/>
                    <a:pt x="0" y="65"/>
                    <a:pt x="24" y="100"/>
                  </a:cubicBezTo>
                  <a:cubicBezTo>
                    <a:pt x="95" y="195"/>
                    <a:pt x="167" y="279"/>
                    <a:pt x="238" y="374"/>
                  </a:cubicBezTo>
                  <a:cubicBezTo>
                    <a:pt x="322" y="457"/>
                    <a:pt x="417" y="553"/>
                    <a:pt x="500" y="636"/>
                  </a:cubicBezTo>
                  <a:cubicBezTo>
                    <a:pt x="691" y="803"/>
                    <a:pt x="893" y="957"/>
                    <a:pt x="1119" y="1100"/>
                  </a:cubicBezTo>
                  <a:cubicBezTo>
                    <a:pt x="1536" y="1374"/>
                    <a:pt x="2012" y="1577"/>
                    <a:pt x="2512" y="1684"/>
                  </a:cubicBezTo>
                  <a:cubicBezTo>
                    <a:pt x="2596" y="1696"/>
                    <a:pt x="2667" y="1708"/>
                    <a:pt x="2751" y="1719"/>
                  </a:cubicBezTo>
                  <a:cubicBezTo>
                    <a:pt x="2774" y="1719"/>
                    <a:pt x="2798" y="1719"/>
                    <a:pt x="2810" y="1708"/>
                  </a:cubicBezTo>
                  <a:cubicBezTo>
                    <a:pt x="2834" y="1696"/>
                    <a:pt x="2846" y="1672"/>
                    <a:pt x="2846" y="1648"/>
                  </a:cubicBezTo>
                  <a:cubicBezTo>
                    <a:pt x="2858" y="1600"/>
                    <a:pt x="2822" y="1553"/>
                    <a:pt x="2786" y="1553"/>
                  </a:cubicBezTo>
                  <a:cubicBezTo>
                    <a:pt x="2560" y="1529"/>
                    <a:pt x="2346" y="1481"/>
                    <a:pt x="2143" y="1410"/>
                  </a:cubicBezTo>
                  <a:cubicBezTo>
                    <a:pt x="1786" y="1303"/>
                    <a:pt x="1441" y="1148"/>
                    <a:pt x="1131" y="946"/>
                  </a:cubicBezTo>
                  <a:cubicBezTo>
                    <a:pt x="810" y="743"/>
                    <a:pt x="524" y="505"/>
                    <a:pt x="274" y="231"/>
                  </a:cubicBezTo>
                  <a:cubicBezTo>
                    <a:pt x="203" y="160"/>
                    <a:pt x="155" y="100"/>
                    <a:pt x="95" y="17"/>
                  </a:cubicBezTo>
                  <a:cubicBezTo>
                    <a:pt x="87" y="8"/>
                    <a:pt x="79" y="0"/>
                    <a:pt x="66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615;p81">
              <a:extLst>
                <a:ext uri="{FF2B5EF4-FFF2-40B4-BE49-F238E27FC236}">
                  <a16:creationId xmlns:a16="http://schemas.microsoft.com/office/drawing/2014/main" id="{DA436472-1505-D9E5-CA52-12D7D7100967}"/>
                </a:ext>
              </a:extLst>
            </p:cNvPr>
            <p:cNvSpPr/>
            <p:nvPr/>
          </p:nvSpPr>
          <p:spPr>
            <a:xfrm>
              <a:off x="3128907" y="2052262"/>
              <a:ext cx="135913" cy="476645"/>
            </a:xfrm>
            <a:custGeom>
              <a:avLst/>
              <a:gdLst/>
              <a:ahLst/>
              <a:cxnLst/>
              <a:rect l="l" t="t" r="r" b="b"/>
              <a:pathLst>
                <a:path w="1858" h="6516" extrusionOk="0">
                  <a:moveTo>
                    <a:pt x="512" y="1"/>
                  </a:moveTo>
                  <a:cubicBezTo>
                    <a:pt x="488" y="1"/>
                    <a:pt x="477" y="13"/>
                    <a:pt x="477" y="37"/>
                  </a:cubicBezTo>
                  <a:lnTo>
                    <a:pt x="441" y="49"/>
                  </a:lnTo>
                  <a:cubicBezTo>
                    <a:pt x="369" y="322"/>
                    <a:pt x="346" y="596"/>
                    <a:pt x="381" y="882"/>
                  </a:cubicBezTo>
                  <a:cubicBezTo>
                    <a:pt x="417" y="1132"/>
                    <a:pt x="488" y="1370"/>
                    <a:pt x="596" y="1596"/>
                  </a:cubicBezTo>
                  <a:cubicBezTo>
                    <a:pt x="703" y="1835"/>
                    <a:pt x="834" y="2061"/>
                    <a:pt x="965" y="2275"/>
                  </a:cubicBezTo>
                  <a:cubicBezTo>
                    <a:pt x="1084" y="2501"/>
                    <a:pt x="1203" y="2727"/>
                    <a:pt x="1310" y="2954"/>
                  </a:cubicBezTo>
                  <a:cubicBezTo>
                    <a:pt x="1393" y="3144"/>
                    <a:pt x="1441" y="3323"/>
                    <a:pt x="1477" y="3525"/>
                  </a:cubicBezTo>
                  <a:cubicBezTo>
                    <a:pt x="1501" y="3692"/>
                    <a:pt x="1501" y="3859"/>
                    <a:pt x="1489" y="4037"/>
                  </a:cubicBezTo>
                  <a:cubicBezTo>
                    <a:pt x="1477" y="4132"/>
                    <a:pt x="1441" y="4240"/>
                    <a:pt x="1405" y="4335"/>
                  </a:cubicBezTo>
                  <a:cubicBezTo>
                    <a:pt x="1370" y="4430"/>
                    <a:pt x="1310" y="4525"/>
                    <a:pt x="1239" y="4621"/>
                  </a:cubicBezTo>
                  <a:cubicBezTo>
                    <a:pt x="1024" y="4847"/>
                    <a:pt x="810" y="5073"/>
                    <a:pt x="572" y="5287"/>
                  </a:cubicBezTo>
                  <a:cubicBezTo>
                    <a:pt x="441" y="5406"/>
                    <a:pt x="334" y="5549"/>
                    <a:pt x="238" y="5692"/>
                  </a:cubicBezTo>
                  <a:cubicBezTo>
                    <a:pt x="191" y="5764"/>
                    <a:pt x="155" y="5847"/>
                    <a:pt x="119" y="5918"/>
                  </a:cubicBezTo>
                  <a:cubicBezTo>
                    <a:pt x="72" y="6014"/>
                    <a:pt x="48" y="6121"/>
                    <a:pt x="24" y="6216"/>
                  </a:cubicBezTo>
                  <a:cubicBezTo>
                    <a:pt x="0" y="6276"/>
                    <a:pt x="12" y="6347"/>
                    <a:pt x="48" y="6395"/>
                  </a:cubicBezTo>
                  <a:cubicBezTo>
                    <a:pt x="72" y="6454"/>
                    <a:pt x="131" y="6490"/>
                    <a:pt x="191" y="6502"/>
                  </a:cubicBezTo>
                  <a:cubicBezTo>
                    <a:pt x="216" y="6511"/>
                    <a:pt x="242" y="6515"/>
                    <a:pt x="266" y="6515"/>
                  </a:cubicBezTo>
                  <a:cubicBezTo>
                    <a:pt x="369" y="6515"/>
                    <a:pt x="460" y="6441"/>
                    <a:pt x="488" y="6335"/>
                  </a:cubicBezTo>
                  <a:cubicBezTo>
                    <a:pt x="512" y="6264"/>
                    <a:pt x="524" y="6192"/>
                    <a:pt x="560" y="6121"/>
                  </a:cubicBezTo>
                  <a:cubicBezTo>
                    <a:pt x="608" y="6002"/>
                    <a:pt x="679" y="5883"/>
                    <a:pt x="762" y="5775"/>
                  </a:cubicBezTo>
                  <a:cubicBezTo>
                    <a:pt x="917" y="5597"/>
                    <a:pt x="1072" y="5430"/>
                    <a:pt x="1227" y="5264"/>
                  </a:cubicBezTo>
                  <a:cubicBezTo>
                    <a:pt x="1405" y="5073"/>
                    <a:pt x="1560" y="4871"/>
                    <a:pt x="1679" y="4644"/>
                  </a:cubicBezTo>
                  <a:cubicBezTo>
                    <a:pt x="1810" y="4382"/>
                    <a:pt x="1858" y="4085"/>
                    <a:pt x="1822" y="3787"/>
                  </a:cubicBezTo>
                  <a:cubicBezTo>
                    <a:pt x="1786" y="3489"/>
                    <a:pt x="1691" y="3192"/>
                    <a:pt x="1548" y="2930"/>
                  </a:cubicBezTo>
                  <a:cubicBezTo>
                    <a:pt x="1298" y="2394"/>
                    <a:pt x="893" y="1930"/>
                    <a:pt x="655" y="1382"/>
                  </a:cubicBezTo>
                  <a:cubicBezTo>
                    <a:pt x="584" y="1203"/>
                    <a:pt x="536" y="1013"/>
                    <a:pt x="500" y="822"/>
                  </a:cubicBezTo>
                  <a:cubicBezTo>
                    <a:pt x="477" y="656"/>
                    <a:pt x="477" y="489"/>
                    <a:pt x="500" y="322"/>
                  </a:cubicBezTo>
                  <a:cubicBezTo>
                    <a:pt x="512" y="227"/>
                    <a:pt x="524" y="144"/>
                    <a:pt x="548" y="49"/>
                  </a:cubicBezTo>
                  <a:cubicBezTo>
                    <a:pt x="560" y="25"/>
                    <a:pt x="536" y="1"/>
                    <a:pt x="512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616;p81">
              <a:extLst>
                <a:ext uri="{FF2B5EF4-FFF2-40B4-BE49-F238E27FC236}">
                  <a16:creationId xmlns:a16="http://schemas.microsoft.com/office/drawing/2014/main" id="{354B1CDF-C6AD-1129-F5BC-D07022DD7BA8}"/>
                </a:ext>
              </a:extLst>
            </p:cNvPr>
            <p:cNvSpPr/>
            <p:nvPr/>
          </p:nvSpPr>
          <p:spPr>
            <a:xfrm>
              <a:off x="3349236" y="2045313"/>
              <a:ext cx="95900" cy="274093"/>
            </a:xfrm>
            <a:custGeom>
              <a:avLst/>
              <a:gdLst/>
              <a:ahLst/>
              <a:cxnLst/>
              <a:rect l="l" t="t" r="r" b="b"/>
              <a:pathLst>
                <a:path w="1311" h="3747" extrusionOk="0">
                  <a:moveTo>
                    <a:pt x="84" y="1"/>
                  </a:moveTo>
                  <a:cubicBezTo>
                    <a:pt x="60" y="1"/>
                    <a:pt x="48" y="1"/>
                    <a:pt x="36" y="25"/>
                  </a:cubicBezTo>
                  <a:lnTo>
                    <a:pt x="24" y="25"/>
                  </a:lnTo>
                  <a:cubicBezTo>
                    <a:pt x="1" y="60"/>
                    <a:pt x="13" y="96"/>
                    <a:pt x="48" y="120"/>
                  </a:cubicBezTo>
                  <a:cubicBezTo>
                    <a:pt x="83" y="155"/>
                    <a:pt x="130" y="190"/>
                    <a:pt x="165" y="236"/>
                  </a:cubicBezTo>
                  <a:lnTo>
                    <a:pt x="165" y="236"/>
                  </a:lnTo>
                  <a:cubicBezTo>
                    <a:pt x="162" y="233"/>
                    <a:pt x="159" y="230"/>
                    <a:pt x="155" y="227"/>
                  </a:cubicBezTo>
                  <a:lnTo>
                    <a:pt x="155" y="227"/>
                  </a:lnTo>
                  <a:lnTo>
                    <a:pt x="167" y="239"/>
                  </a:lnTo>
                  <a:cubicBezTo>
                    <a:pt x="167" y="238"/>
                    <a:pt x="166" y="237"/>
                    <a:pt x="165" y="236"/>
                  </a:cubicBezTo>
                  <a:lnTo>
                    <a:pt x="165" y="236"/>
                  </a:lnTo>
                  <a:cubicBezTo>
                    <a:pt x="339" y="401"/>
                    <a:pt x="479" y="588"/>
                    <a:pt x="608" y="787"/>
                  </a:cubicBezTo>
                  <a:cubicBezTo>
                    <a:pt x="715" y="977"/>
                    <a:pt x="810" y="1179"/>
                    <a:pt x="870" y="1382"/>
                  </a:cubicBezTo>
                  <a:cubicBezTo>
                    <a:pt x="941" y="1644"/>
                    <a:pt x="977" y="1918"/>
                    <a:pt x="989" y="2191"/>
                  </a:cubicBezTo>
                  <a:cubicBezTo>
                    <a:pt x="989" y="2453"/>
                    <a:pt x="953" y="2703"/>
                    <a:pt x="894" y="2953"/>
                  </a:cubicBezTo>
                  <a:cubicBezTo>
                    <a:pt x="846" y="3144"/>
                    <a:pt x="775" y="3323"/>
                    <a:pt x="691" y="3489"/>
                  </a:cubicBezTo>
                  <a:cubicBezTo>
                    <a:pt x="655" y="3584"/>
                    <a:pt x="703" y="3692"/>
                    <a:pt x="798" y="3727"/>
                  </a:cubicBezTo>
                  <a:cubicBezTo>
                    <a:pt x="824" y="3740"/>
                    <a:pt x="850" y="3746"/>
                    <a:pt x="876" y="3746"/>
                  </a:cubicBezTo>
                  <a:cubicBezTo>
                    <a:pt x="947" y="3746"/>
                    <a:pt x="1013" y="3702"/>
                    <a:pt x="1048" y="3632"/>
                  </a:cubicBezTo>
                  <a:cubicBezTo>
                    <a:pt x="1167" y="3323"/>
                    <a:pt x="1251" y="3013"/>
                    <a:pt x="1275" y="2680"/>
                  </a:cubicBezTo>
                  <a:cubicBezTo>
                    <a:pt x="1310" y="2370"/>
                    <a:pt x="1286" y="2049"/>
                    <a:pt x="1203" y="1739"/>
                  </a:cubicBezTo>
                  <a:cubicBezTo>
                    <a:pt x="1048" y="1120"/>
                    <a:pt x="715" y="560"/>
                    <a:pt x="263" y="132"/>
                  </a:cubicBezTo>
                  <a:cubicBezTo>
                    <a:pt x="215" y="84"/>
                    <a:pt x="167" y="48"/>
                    <a:pt x="132" y="13"/>
                  </a:cubicBezTo>
                  <a:cubicBezTo>
                    <a:pt x="120" y="1"/>
                    <a:pt x="108" y="1"/>
                    <a:pt x="84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617;p81">
              <a:extLst>
                <a:ext uri="{FF2B5EF4-FFF2-40B4-BE49-F238E27FC236}">
                  <a16:creationId xmlns:a16="http://schemas.microsoft.com/office/drawing/2014/main" id="{8332BF31-9CDE-3098-03E5-FFD956968E88}"/>
                </a:ext>
              </a:extLst>
            </p:cNvPr>
            <p:cNvSpPr/>
            <p:nvPr/>
          </p:nvSpPr>
          <p:spPr>
            <a:xfrm>
              <a:off x="2859787" y="1623824"/>
              <a:ext cx="441607" cy="263194"/>
            </a:xfrm>
            <a:custGeom>
              <a:avLst/>
              <a:gdLst/>
              <a:ahLst/>
              <a:cxnLst/>
              <a:rect l="l" t="t" r="r" b="b"/>
              <a:pathLst>
                <a:path w="6037" h="3598" extrusionOk="0">
                  <a:moveTo>
                    <a:pt x="1620" y="0"/>
                  </a:moveTo>
                  <a:cubicBezTo>
                    <a:pt x="1405" y="0"/>
                    <a:pt x="1179" y="12"/>
                    <a:pt x="953" y="36"/>
                  </a:cubicBezTo>
                  <a:lnTo>
                    <a:pt x="965" y="24"/>
                  </a:lnTo>
                  <a:lnTo>
                    <a:pt x="965" y="24"/>
                  </a:lnTo>
                  <a:cubicBezTo>
                    <a:pt x="667" y="60"/>
                    <a:pt x="369" y="107"/>
                    <a:pt x="72" y="155"/>
                  </a:cubicBezTo>
                  <a:cubicBezTo>
                    <a:pt x="24" y="167"/>
                    <a:pt x="0" y="203"/>
                    <a:pt x="12" y="238"/>
                  </a:cubicBezTo>
                  <a:cubicBezTo>
                    <a:pt x="12" y="269"/>
                    <a:pt x="39" y="300"/>
                    <a:pt x="69" y="300"/>
                  </a:cubicBezTo>
                  <a:cubicBezTo>
                    <a:pt x="74" y="300"/>
                    <a:pt x="79" y="299"/>
                    <a:pt x="84" y="298"/>
                  </a:cubicBezTo>
                  <a:cubicBezTo>
                    <a:pt x="477" y="226"/>
                    <a:pt x="858" y="191"/>
                    <a:pt x="1250" y="191"/>
                  </a:cubicBezTo>
                  <a:lnTo>
                    <a:pt x="1262" y="191"/>
                  </a:lnTo>
                  <a:cubicBezTo>
                    <a:pt x="1326" y="187"/>
                    <a:pt x="1390" y="186"/>
                    <a:pt x="1454" y="186"/>
                  </a:cubicBezTo>
                  <a:cubicBezTo>
                    <a:pt x="1627" y="186"/>
                    <a:pt x="1799" y="197"/>
                    <a:pt x="1965" y="214"/>
                  </a:cubicBezTo>
                  <a:cubicBezTo>
                    <a:pt x="2215" y="238"/>
                    <a:pt x="2453" y="274"/>
                    <a:pt x="2691" y="333"/>
                  </a:cubicBezTo>
                  <a:lnTo>
                    <a:pt x="2655" y="333"/>
                  </a:lnTo>
                  <a:cubicBezTo>
                    <a:pt x="2846" y="381"/>
                    <a:pt x="3024" y="441"/>
                    <a:pt x="3215" y="524"/>
                  </a:cubicBezTo>
                  <a:cubicBezTo>
                    <a:pt x="3382" y="595"/>
                    <a:pt x="3560" y="667"/>
                    <a:pt x="3715" y="762"/>
                  </a:cubicBezTo>
                  <a:cubicBezTo>
                    <a:pt x="4239" y="1060"/>
                    <a:pt x="4679" y="1488"/>
                    <a:pt x="4989" y="2012"/>
                  </a:cubicBezTo>
                  <a:cubicBezTo>
                    <a:pt x="5084" y="2167"/>
                    <a:pt x="5168" y="2334"/>
                    <a:pt x="5239" y="2500"/>
                  </a:cubicBezTo>
                  <a:cubicBezTo>
                    <a:pt x="5322" y="2691"/>
                    <a:pt x="5382" y="2881"/>
                    <a:pt x="5441" y="3084"/>
                  </a:cubicBezTo>
                  <a:cubicBezTo>
                    <a:pt x="5477" y="3179"/>
                    <a:pt x="5501" y="3286"/>
                    <a:pt x="5525" y="3381"/>
                  </a:cubicBezTo>
                  <a:lnTo>
                    <a:pt x="5537" y="3441"/>
                  </a:lnTo>
                  <a:cubicBezTo>
                    <a:pt x="5580" y="3539"/>
                    <a:pt x="5674" y="3597"/>
                    <a:pt x="5771" y="3597"/>
                  </a:cubicBezTo>
                  <a:cubicBezTo>
                    <a:pt x="5781" y="3597"/>
                    <a:pt x="5790" y="3597"/>
                    <a:pt x="5799" y="3596"/>
                  </a:cubicBezTo>
                  <a:cubicBezTo>
                    <a:pt x="5942" y="3572"/>
                    <a:pt x="6037" y="3441"/>
                    <a:pt x="6013" y="3310"/>
                  </a:cubicBezTo>
                  <a:cubicBezTo>
                    <a:pt x="5977" y="3096"/>
                    <a:pt x="5930" y="2893"/>
                    <a:pt x="5858" y="2679"/>
                  </a:cubicBezTo>
                  <a:cubicBezTo>
                    <a:pt x="5811" y="2512"/>
                    <a:pt x="5739" y="2346"/>
                    <a:pt x="5656" y="2179"/>
                  </a:cubicBezTo>
                  <a:cubicBezTo>
                    <a:pt x="5513" y="1869"/>
                    <a:pt x="5310" y="1584"/>
                    <a:pt x="5084" y="1322"/>
                  </a:cubicBezTo>
                  <a:cubicBezTo>
                    <a:pt x="4870" y="1072"/>
                    <a:pt x="4620" y="869"/>
                    <a:pt x="4346" y="691"/>
                  </a:cubicBezTo>
                  <a:cubicBezTo>
                    <a:pt x="4203" y="595"/>
                    <a:pt x="4060" y="524"/>
                    <a:pt x="3906" y="453"/>
                  </a:cubicBezTo>
                  <a:cubicBezTo>
                    <a:pt x="3763" y="381"/>
                    <a:pt x="3620" y="322"/>
                    <a:pt x="3477" y="274"/>
                  </a:cubicBezTo>
                  <a:cubicBezTo>
                    <a:pt x="3215" y="191"/>
                    <a:pt x="2953" y="131"/>
                    <a:pt x="2679" y="95"/>
                  </a:cubicBezTo>
                  <a:cubicBezTo>
                    <a:pt x="2393" y="36"/>
                    <a:pt x="2120" y="12"/>
                    <a:pt x="1834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618;p81">
              <a:extLst>
                <a:ext uri="{FF2B5EF4-FFF2-40B4-BE49-F238E27FC236}">
                  <a16:creationId xmlns:a16="http://schemas.microsoft.com/office/drawing/2014/main" id="{13B891C5-E1A2-AD1D-E2E9-D1F448D8B444}"/>
                </a:ext>
              </a:extLst>
            </p:cNvPr>
            <p:cNvSpPr/>
            <p:nvPr/>
          </p:nvSpPr>
          <p:spPr>
            <a:xfrm>
              <a:off x="2399890" y="1786875"/>
              <a:ext cx="250027" cy="306572"/>
            </a:xfrm>
            <a:custGeom>
              <a:avLst/>
              <a:gdLst/>
              <a:ahLst/>
              <a:cxnLst/>
              <a:rect l="l" t="t" r="r" b="b"/>
              <a:pathLst>
                <a:path w="3418" h="4191" extrusionOk="0">
                  <a:moveTo>
                    <a:pt x="3330" y="1"/>
                  </a:moveTo>
                  <a:cubicBezTo>
                    <a:pt x="3326" y="1"/>
                    <a:pt x="3323" y="4"/>
                    <a:pt x="3323" y="9"/>
                  </a:cubicBezTo>
                  <a:lnTo>
                    <a:pt x="3311" y="21"/>
                  </a:lnTo>
                  <a:cubicBezTo>
                    <a:pt x="2882" y="259"/>
                    <a:pt x="2477" y="533"/>
                    <a:pt x="2096" y="819"/>
                  </a:cubicBezTo>
                  <a:cubicBezTo>
                    <a:pt x="1894" y="974"/>
                    <a:pt x="1715" y="1129"/>
                    <a:pt x="1537" y="1307"/>
                  </a:cubicBezTo>
                  <a:cubicBezTo>
                    <a:pt x="1358" y="1474"/>
                    <a:pt x="1203" y="1641"/>
                    <a:pt x="1049" y="1831"/>
                  </a:cubicBezTo>
                  <a:cubicBezTo>
                    <a:pt x="918" y="1974"/>
                    <a:pt x="787" y="2141"/>
                    <a:pt x="679" y="2307"/>
                  </a:cubicBezTo>
                  <a:cubicBezTo>
                    <a:pt x="560" y="2474"/>
                    <a:pt x="465" y="2653"/>
                    <a:pt x="382" y="2831"/>
                  </a:cubicBezTo>
                  <a:cubicBezTo>
                    <a:pt x="334" y="2926"/>
                    <a:pt x="298" y="3022"/>
                    <a:pt x="263" y="3117"/>
                  </a:cubicBezTo>
                  <a:cubicBezTo>
                    <a:pt x="215" y="3212"/>
                    <a:pt x="179" y="3331"/>
                    <a:pt x="144" y="3438"/>
                  </a:cubicBezTo>
                  <a:cubicBezTo>
                    <a:pt x="84" y="3641"/>
                    <a:pt x="37" y="3843"/>
                    <a:pt x="13" y="4046"/>
                  </a:cubicBezTo>
                  <a:cubicBezTo>
                    <a:pt x="1" y="4081"/>
                    <a:pt x="13" y="4105"/>
                    <a:pt x="25" y="4129"/>
                  </a:cubicBezTo>
                  <a:cubicBezTo>
                    <a:pt x="37" y="4153"/>
                    <a:pt x="60" y="4177"/>
                    <a:pt x="96" y="4189"/>
                  </a:cubicBezTo>
                  <a:cubicBezTo>
                    <a:pt x="104" y="4190"/>
                    <a:pt x="111" y="4191"/>
                    <a:pt x="119" y="4191"/>
                  </a:cubicBezTo>
                  <a:cubicBezTo>
                    <a:pt x="170" y="4191"/>
                    <a:pt x="217" y="4157"/>
                    <a:pt x="227" y="4105"/>
                  </a:cubicBezTo>
                  <a:cubicBezTo>
                    <a:pt x="275" y="3927"/>
                    <a:pt x="322" y="3748"/>
                    <a:pt x="394" y="3569"/>
                  </a:cubicBezTo>
                  <a:cubicBezTo>
                    <a:pt x="489" y="3307"/>
                    <a:pt x="608" y="3046"/>
                    <a:pt x="751" y="2784"/>
                  </a:cubicBezTo>
                  <a:cubicBezTo>
                    <a:pt x="882" y="2522"/>
                    <a:pt x="1025" y="2272"/>
                    <a:pt x="1203" y="2045"/>
                  </a:cubicBezTo>
                  <a:lnTo>
                    <a:pt x="1203" y="2045"/>
                  </a:lnTo>
                  <a:lnTo>
                    <a:pt x="1191" y="2057"/>
                  </a:lnTo>
                  <a:lnTo>
                    <a:pt x="1191" y="2057"/>
                  </a:lnTo>
                  <a:lnTo>
                    <a:pt x="1203" y="2034"/>
                  </a:lnTo>
                  <a:cubicBezTo>
                    <a:pt x="1572" y="1545"/>
                    <a:pt x="2001" y="1105"/>
                    <a:pt x="2477" y="724"/>
                  </a:cubicBezTo>
                  <a:cubicBezTo>
                    <a:pt x="2763" y="498"/>
                    <a:pt x="3061" y="295"/>
                    <a:pt x="3370" y="105"/>
                  </a:cubicBezTo>
                  <a:cubicBezTo>
                    <a:pt x="3418" y="81"/>
                    <a:pt x="3406" y="9"/>
                    <a:pt x="3346" y="9"/>
                  </a:cubicBezTo>
                  <a:cubicBezTo>
                    <a:pt x="3340" y="4"/>
                    <a:pt x="3335" y="1"/>
                    <a:pt x="3330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619;p81">
              <a:extLst>
                <a:ext uri="{FF2B5EF4-FFF2-40B4-BE49-F238E27FC236}">
                  <a16:creationId xmlns:a16="http://schemas.microsoft.com/office/drawing/2014/main" id="{69EC1231-8B3F-B4C0-1BE6-C803D2A15FE2}"/>
                </a:ext>
              </a:extLst>
            </p:cNvPr>
            <p:cNvSpPr/>
            <p:nvPr/>
          </p:nvSpPr>
          <p:spPr>
            <a:xfrm>
              <a:off x="2432149" y="1708751"/>
              <a:ext cx="227350" cy="174975"/>
            </a:xfrm>
            <a:custGeom>
              <a:avLst/>
              <a:gdLst/>
              <a:ahLst/>
              <a:cxnLst/>
              <a:rect l="l" t="t" r="r" b="b"/>
              <a:pathLst>
                <a:path w="3108" h="2392" extrusionOk="0">
                  <a:moveTo>
                    <a:pt x="2846" y="1"/>
                  </a:moveTo>
                  <a:cubicBezTo>
                    <a:pt x="2818" y="1"/>
                    <a:pt x="2790" y="2"/>
                    <a:pt x="2763" y="6"/>
                  </a:cubicBezTo>
                  <a:cubicBezTo>
                    <a:pt x="2734" y="3"/>
                    <a:pt x="2704" y="1"/>
                    <a:pt x="2674" y="1"/>
                  </a:cubicBezTo>
                  <a:cubicBezTo>
                    <a:pt x="2592" y="1"/>
                    <a:pt x="2508" y="12"/>
                    <a:pt x="2429" y="30"/>
                  </a:cubicBezTo>
                  <a:lnTo>
                    <a:pt x="2441" y="18"/>
                  </a:lnTo>
                  <a:lnTo>
                    <a:pt x="2441" y="18"/>
                  </a:lnTo>
                  <a:cubicBezTo>
                    <a:pt x="2215" y="54"/>
                    <a:pt x="2001" y="125"/>
                    <a:pt x="1798" y="232"/>
                  </a:cubicBezTo>
                  <a:cubicBezTo>
                    <a:pt x="1691" y="280"/>
                    <a:pt x="1596" y="327"/>
                    <a:pt x="1489" y="399"/>
                  </a:cubicBezTo>
                  <a:cubicBezTo>
                    <a:pt x="1393" y="458"/>
                    <a:pt x="1286" y="530"/>
                    <a:pt x="1191" y="601"/>
                  </a:cubicBezTo>
                  <a:cubicBezTo>
                    <a:pt x="989" y="744"/>
                    <a:pt x="810" y="911"/>
                    <a:pt x="643" y="1089"/>
                  </a:cubicBezTo>
                  <a:cubicBezTo>
                    <a:pt x="500" y="1256"/>
                    <a:pt x="369" y="1435"/>
                    <a:pt x="250" y="1625"/>
                  </a:cubicBezTo>
                  <a:cubicBezTo>
                    <a:pt x="191" y="1720"/>
                    <a:pt x="143" y="1828"/>
                    <a:pt x="107" y="1923"/>
                  </a:cubicBezTo>
                  <a:cubicBezTo>
                    <a:pt x="84" y="1970"/>
                    <a:pt x="72" y="2018"/>
                    <a:pt x="48" y="2066"/>
                  </a:cubicBezTo>
                  <a:cubicBezTo>
                    <a:pt x="36" y="2113"/>
                    <a:pt x="24" y="2161"/>
                    <a:pt x="12" y="2209"/>
                  </a:cubicBezTo>
                  <a:cubicBezTo>
                    <a:pt x="0" y="2244"/>
                    <a:pt x="0" y="2280"/>
                    <a:pt x="12" y="2316"/>
                  </a:cubicBezTo>
                  <a:cubicBezTo>
                    <a:pt x="37" y="2365"/>
                    <a:pt x="84" y="2392"/>
                    <a:pt x="131" y="2392"/>
                  </a:cubicBezTo>
                  <a:cubicBezTo>
                    <a:pt x="152" y="2392"/>
                    <a:pt x="172" y="2386"/>
                    <a:pt x="191" y="2375"/>
                  </a:cubicBezTo>
                  <a:cubicBezTo>
                    <a:pt x="227" y="2363"/>
                    <a:pt x="250" y="2340"/>
                    <a:pt x="262" y="2304"/>
                  </a:cubicBezTo>
                  <a:cubicBezTo>
                    <a:pt x="286" y="2220"/>
                    <a:pt x="310" y="2149"/>
                    <a:pt x="346" y="2078"/>
                  </a:cubicBezTo>
                  <a:cubicBezTo>
                    <a:pt x="369" y="2006"/>
                    <a:pt x="405" y="1947"/>
                    <a:pt x="441" y="1875"/>
                  </a:cubicBezTo>
                  <a:cubicBezTo>
                    <a:pt x="584" y="1601"/>
                    <a:pt x="762" y="1339"/>
                    <a:pt x="977" y="1113"/>
                  </a:cubicBezTo>
                  <a:cubicBezTo>
                    <a:pt x="1191" y="875"/>
                    <a:pt x="1429" y="661"/>
                    <a:pt x="1703" y="482"/>
                  </a:cubicBezTo>
                  <a:lnTo>
                    <a:pt x="1715" y="482"/>
                  </a:lnTo>
                  <a:cubicBezTo>
                    <a:pt x="1798" y="423"/>
                    <a:pt x="1893" y="375"/>
                    <a:pt x="1989" y="327"/>
                  </a:cubicBezTo>
                  <a:cubicBezTo>
                    <a:pt x="2084" y="280"/>
                    <a:pt x="2179" y="244"/>
                    <a:pt x="2286" y="208"/>
                  </a:cubicBezTo>
                  <a:lnTo>
                    <a:pt x="2298" y="208"/>
                  </a:lnTo>
                  <a:cubicBezTo>
                    <a:pt x="2441" y="161"/>
                    <a:pt x="2584" y="137"/>
                    <a:pt x="2739" y="125"/>
                  </a:cubicBezTo>
                  <a:cubicBezTo>
                    <a:pt x="2767" y="121"/>
                    <a:pt x="2796" y="120"/>
                    <a:pt x="2825" y="120"/>
                  </a:cubicBezTo>
                  <a:cubicBezTo>
                    <a:pt x="2896" y="120"/>
                    <a:pt x="2969" y="128"/>
                    <a:pt x="3036" y="137"/>
                  </a:cubicBezTo>
                  <a:cubicBezTo>
                    <a:pt x="3072" y="137"/>
                    <a:pt x="3096" y="113"/>
                    <a:pt x="3096" y="89"/>
                  </a:cubicBezTo>
                  <a:cubicBezTo>
                    <a:pt x="3108" y="54"/>
                    <a:pt x="3084" y="30"/>
                    <a:pt x="3048" y="18"/>
                  </a:cubicBezTo>
                  <a:cubicBezTo>
                    <a:pt x="2981" y="9"/>
                    <a:pt x="2914" y="1"/>
                    <a:pt x="2846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620;p81">
              <a:extLst>
                <a:ext uri="{FF2B5EF4-FFF2-40B4-BE49-F238E27FC236}">
                  <a16:creationId xmlns:a16="http://schemas.microsoft.com/office/drawing/2014/main" id="{8559930D-E654-BD1C-02F2-0B1CCB3D0A38}"/>
                </a:ext>
              </a:extLst>
            </p:cNvPr>
            <p:cNvSpPr/>
            <p:nvPr/>
          </p:nvSpPr>
          <p:spPr>
            <a:xfrm>
              <a:off x="2301502" y="2169009"/>
              <a:ext cx="90633" cy="266193"/>
            </a:xfrm>
            <a:custGeom>
              <a:avLst/>
              <a:gdLst/>
              <a:ahLst/>
              <a:cxnLst/>
              <a:rect l="l" t="t" r="r" b="b"/>
              <a:pathLst>
                <a:path w="1239" h="3639" extrusionOk="0">
                  <a:moveTo>
                    <a:pt x="1191" y="0"/>
                  </a:moveTo>
                  <a:cubicBezTo>
                    <a:pt x="1167" y="0"/>
                    <a:pt x="1143" y="24"/>
                    <a:pt x="1143" y="36"/>
                  </a:cubicBezTo>
                  <a:lnTo>
                    <a:pt x="1131" y="48"/>
                  </a:lnTo>
                  <a:lnTo>
                    <a:pt x="1096" y="167"/>
                  </a:lnTo>
                  <a:cubicBezTo>
                    <a:pt x="1012" y="358"/>
                    <a:pt x="917" y="536"/>
                    <a:pt x="810" y="715"/>
                  </a:cubicBezTo>
                  <a:cubicBezTo>
                    <a:pt x="691" y="917"/>
                    <a:pt x="572" y="1108"/>
                    <a:pt x="465" y="1310"/>
                  </a:cubicBezTo>
                  <a:cubicBezTo>
                    <a:pt x="346" y="1512"/>
                    <a:pt x="250" y="1727"/>
                    <a:pt x="167" y="1941"/>
                  </a:cubicBezTo>
                  <a:cubicBezTo>
                    <a:pt x="84" y="2144"/>
                    <a:pt x="36" y="2358"/>
                    <a:pt x="12" y="2572"/>
                  </a:cubicBezTo>
                  <a:cubicBezTo>
                    <a:pt x="0" y="2751"/>
                    <a:pt x="24" y="2917"/>
                    <a:pt x="72" y="3084"/>
                  </a:cubicBezTo>
                  <a:cubicBezTo>
                    <a:pt x="108" y="3179"/>
                    <a:pt x="143" y="3275"/>
                    <a:pt x="191" y="3358"/>
                  </a:cubicBezTo>
                  <a:cubicBezTo>
                    <a:pt x="250" y="3441"/>
                    <a:pt x="310" y="3525"/>
                    <a:pt x="381" y="3608"/>
                  </a:cubicBezTo>
                  <a:cubicBezTo>
                    <a:pt x="406" y="3629"/>
                    <a:pt x="436" y="3639"/>
                    <a:pt x="466" y="3639"/>
                  </a:cubicBezTo>
                  <a:cubicBezTo>
                    <a:pt x="538" y="3639"/>
                    <a:pt x="611" y="3585"/>
                    <a:pt x="620" y="3501"/>
                  </a:cubicBezTo>
                  <a:cubicBezTo>
                    <a:pt x="620" y="3465"/>
                    <a:pt x="608" y="3429"/>
                    <a:pt x="584" y="3406"/>
                  </a:cubicBezTo>
                  <a:lnTo>
                    <a:pt x="548" y="3370"/>
                  </a:lnTo>
                  <a:cubicBezTo>
                    <a:pt x="477" y="3275"/>
                    <a:pt x="417" y="3167"/>
                    <a:pt x="369" y="3060"/>
                  </a:cubicBezTo>
                  <a:cubicBezTo>
                    <a:pt x="334" y="2965"/>
                    <a:pt x="310" y="2870"/>
                    <a:pt x="298" y="2775"/>
                  </a:cubicBezTo>
                  <a:cubicBezTo>
                    <a:pt x="274" y="2644"/>
                    <a:pt x="274" y="2513"/>
                    <a:pt x="298" y="2394"/>
                  </a:cubicBezTo>
                  <a:cubicBezTo>
                    <a:pt x="310" y="2251"/>
                    <a:pt x="346" y="2108"/>
                    <a:pt x="393" y="1965"/>
                  </a:cubicBezTo>
                  <a:cubicBezTo>
                    <a:pt x="441" y="1810"/>
                    <a:pt x="500" y="1667"/>
                    <a:pt x="560" y="1512"/>
                  </a:cubicBezTo>
                  <a:cubicBezTo>
                    <a:pt x="667" y="1262"/>
                    <a:pt x="786" y="1012"/>
                    <a:pt x="917" y="774"/>
                  </a:cubicBezTo>
                  <a:cubicBezTo>
                    <a:pt x="1036" y="548"/>
                    <a:pt x="1143" y="310"/>
                    <a:pt x="1227" y="72"/>
                  </a:cubicBezTo>
                  <a:cubicBezTo>
                    <a:pt x="1239" y="36"/>
                    <a:pt x="1227" y="12"/>
                    <a:pt x="1191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621;p81">
              <a:extLst>
                <a:ext uri="{FF2B5EF4-FFF2-40B4-BE49-F238E27FC236}">
                  <a16:creationId xmlns:a16="http://schemas.microsoft.com/office/drawing/2014/main" id="{B8EEDF24-F90F-B9B6-2C96-24D49798C058}"/>
                </a:ext>
              </a:extLst>
            </p:cNvPr>
            <p:cNvSpPr/>
            <p:nvPr/>
          </p:nvSpPr>
          <p:spPr>
            <a:xfrm>
              <a:off x="2257978" y="2672865"/>
              <a:ext cx="564425" cy="648036"/>
            </a:xfrm>
            <a:custGeom>
              <a:avLst/>
              <a:gdLst/>
              <a:ahLst/>
              <a:cxnLst/>
              <a:rect l="l" t="t" r="r" b="b"/>
              <a:pathLst>
                <a:path w="7716" h="8859" extrusionOk="0">
                  <a:moveTo>
                    <a:pt x="5532" y="0"/>
                  </a:moveTo>
                  <a:cubicBezTo>
                    <a:pt x="5451" y="0"/>
                    <a:pt x="5368" y="10"/>
                    <a:pt x="5286" y="30"/>
                  </a:cubicBezTo>
                  <a:lnTo>
                    <a:pt x="5275" y="30"/>
                  </a:lnTo>
                  <a:lnTo>
                    <a:pt x="786" y="887"/>
                  </a:lnTo>
                  <a:cubicBezTo>
                    <a:pt x="524" y="947"/>
                    <a:pt x="298" y="1113"/>
                    <a:pt x="167" y="1351"/>
                  </a:cubicBezTo>
                  <a:cubicBezTo>
                    <a:pt x="36" y="1578"/>
                    <a:pt x="0" y="1852"/>
                    <a:pt x="60" y="2102"/>
                  </a:cubicBezTo>
                  <a:lnTo>
                    <a:pt x="1215" y="8102"/>
                  </a:lnTo>
                  <a:cubicBezTo>
                    <a:pt x="1226" y="8186"/>
                    <a:pt x="1262" y="8269"/>
                    <a:pt x="1298" y="8340"/>
                  </a:cubicBezTo>
                  <a:cubicBezTo>
                    <a:pt x="1482" y="8670"/>
                    <a:pt x="1825" y="8858"/>
                    <a:pt x="2184" y="8858"/>
                  </a:cubicBezTo>
                  <a:cubicBezTo>
                    <a:pt x="2265" y="8858"/>
                    <a:pt x="2348" y="8848"/>
                    <a:pt x="2429" y="8829"/>
                  </a:cubicBezTo>
                  <a:lnTo>
                    <a:pt x="3191" y="8686"/>
                  </a:lnTo>
                  <a:lnTo>
                    <a:pt x="6930" y="7959"/>
                  </a:lnTo>
                  <a:cubicBezTo>
                    <a:pt x="7191" y="7900"/>
                    <a:pt x="7418" y="7721"/>
                    <a:pt x="7549" y="7495"/>
                  </a:cubicBezTo>
                  <a:cubicBezTo>
                    <a:pt x="7680" y="7257"/>
                    <a:pt x="7715" y="6995"/>
                    <a:pt x="7656" y="6745"/>
                  </a:cubicBezTo>
                  <a:lnTo>
                    <a:pt x="7322" y="4983"/>
                  </a:lnTo>
                  <a:lnTo>
                    <a:pt x="6799" y="2292"/>
                  </a:lnTo>
                  <a:lnTo>
                    <a:pt x="6632" y="1399"/>
                  </a:lnTo>
                  <a:lnTo>
                    <a:pt x="6513" y="732"/>
                  </a:lnTo>
                  <a:cubicBezTo>
                    <a:pt x="6489" y="649"/>
                    <a:pt x="6465" y="566"/>
                    <a:pt x="6418" y="494"/>
                  </a:cubicBezTo>
                  <a:lnTo>
                    <a:pt x="6418" y="506"/>
                  </a:lnTo>
                  <a:cubicBezTo>
                    <a:pt x="6233" y="186"/>
                    <a:pt x="5891" y="0"/>
                    <a:pt x="5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622;p81">
              <a:extLst>
                <a:ext uri="{FF2B5EF4-FFF2-40B4-BE49-F238E27FC236}">
                  <a16:creationId xmlns:a16="http://schemas.microsoft.com/office/drawing/2014/main" id="{4E5910F8-A74E-3964-949F-F4701A796CF4}"/>
                </a:ext>
              </a:extLst>
            </p:cNvPr>
            <p:cNvSpPr/>
            <p:nvPr/>
          </p:nvSpPr>
          <p:spPr>
            <a:xfrm>
              <a:off x="2261416" y="2693274"/>
              <a:ext cx="559232" cy="642038"/>
            </a:xfrm>
            <a:custGeom>
              <a:avLst/>
              <a:gdLst/>
              <a:ahLst/>
              <a:cxnLst/>
              <a:rect l="l" t="t" r="r" b="b"/>
              <a:pathLst>
                <a:path w="7645" h="8777" extrusionOk="0">
                  <a:moveTo>
                    <a:pt x="5535" y="0"/>
                  </a:moveTo>
                  <a:cubicBezTo>
                    <a:pt x="5448" y="0"/>
                    <a:pt x="5360" y="12"/>
                    <a:pt x="5275" y="37"/>
                  </a:cubicBezTo>
                  <a:lnTo>
                    <a:pt x="5263" y="37"/>
                  </a:lnTo>
                  <a:lnTo>
                    <a:pt x="798" y="918"/>
                  </a:lnTo>
                  <a:cubicBezTo>
                    <a:pt x="536" y="977"/>
                    <a:pt x="310" y="1144"/>
                    <a:pt x="179" y="1382"/>
                  </a:cubicBezTo>
                  <a:cubicBezTo>
                    <a:pt x="48" y="1608"/>
                    <a:pt x="1" y="1870"/>
                    <a:pt x="60" y="2132"/>
                  </a:cubicBezTo>
                  <a:lnTo>
                    <a:pt x="1168" y="8038"/>
                  </a:lnTo>
                  <a:cubicBezTo>
                    <a:pt x="1179" y="8121"/>
                    <a:pt x="1215" y="8204"/>
                    <a:pt x="1251" y="8276"/>
                  </a:cubicBezTo>
                  <a:cubicBezTo>
                    <a:pt x="1346" y="8431"/>
                    <a:pt x="1477" y="8562"/>
                    <a:pt x="1632" y="8645"/>
                  </a:cubicBezTo>
                  <a:cubicBezTo>
                    <a:pt x="1781" y="8731"/>
                    <a:pt x="1946" y="8776"/>
                    <a:pt x="2113" y="8776"/>
                  </a:cubicBezTo>
                  <a:cubicBezTo>
                    <a:pt x="2199" y="8776"/>
                    <a:pt x="2285" y="8764"/>
                    <a:pt x="2370" y="8740"/>
                  </a:cubicBezTo>
                  <a:lnTo>
                    <a:pt x="3132" y="8597"/>
                  </a:lnTo>
                  <a:lnTo>
                    <a:pt x="6859" y="7859"/>
                  </a:lnTo>
                  <a:cubicBezTo>
                    <a:pt x="7121" y="7800"/>
                    <a:pt x="7347" y="7621"/>
                    <a:pt x="7478" y="7395"/>
                  </a:cubicBezTo>
                  <a:cubicBezTo>
                    <a:pt x="7609" y="7168"/>
                    <a:pt x="7645" y="6895"/>
                    <a:pt x="7585" y="6645"/>
                  </a:cubicBezTo>
                  <a:lnTo>
                    <a:pt x="7264" y="4906"/>
                  </a:lnTo>
                  <a:lnTo>
                    <a:pt x="6775" y="2263"/>
                  </a:lnTo>
                  <a:lnTo>
                    <a:pt x="6609" y="1382"/>
                  </a:lnTo>
                  <a:lnTo>
                    <a:pt x="6490" y="739"/>
                  </a:lnTo>
                  <a:cubicBezTo>
                    <a:pt x="6478" y="656"/>
                    <a:pt x="6442" y="572"/>
                    <a:pt x="6406" y="501"/>
                  </a:cubicBezTo>
                  <a:lnTo>
                    <a:pt x="6394" y="501"/>
                  </a:lnTo>
                  <a:cubicBezTo>
                    <a:pt x="6311" y="346"/>
                    <a:pt x="6180" y="215"/>
                    <a:pt x="6025" y="132"/>
                  </a:cubicBezTo>
                  <a:cubicBezTo>
                    <a:pt x="5876" y="45"/>
                    <a:pt x="5706" y="0"/>
                    <a:pt x="5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623;p81">
              <a:extLst>
                <a:ext uri="{FF2B5EF4-FFF2-40B4-BE49-F238E27FC236}">
                  <a16:creationId xmlns:a16="http://schemas.microsoft.com/office/drawing/2014/main" id="{01D03FB5-8561-14E3-C28C-EABE4C011CB8}"/>
                </a:ext>
              </a:extLst>
            </p:cNvPr>
            <p:cNvSpPr/>
            <p:nvPr/>
          </p:nvSpPr>
          <p:spPr>
            <a:xfrm>
              <a:off x="2287531" y="2711927"/>
              <a:ext cx="551405" cy="631723"/>
            </a:xfrm>
            <a:custGeom>
              <a:avLst/>
              <a:gdLst/>
              <a:ahLst/>
              <a:cxnLst/>
              <a:rect l="l" t="t" r="r" b="b"/>
              <a:pathLst>
                <a:path w="7538" h="8636" extrusionOk="0">
                  <a:moveTo>
                    <a:pt x="5527" y="0"/>
                  </a:moveTo>
                  <a:cubicBezTo>
                    <a:pt x="5439" y="0"/>
                    <a:pt x="5351" y="11"/>
                    <a:pt x="5263" y="32"/>
                  </a:cubicBezTo>
                  <a:lnTo>
                    <a:pt x="799" y="948"/>
                  </a:lnTo>
                  <a:cubicBezTo>
                    <a:pt x="537" y="1020"/>
                    <a:pt x="310" y="1187"/>
                    <a:pt x="168" y="1413"/>
                  </a:cubicBezTo>
                  <a:cubicBezTo>
                    <a:pt x="37" y="1639"/>
                    <a:pt x="1" y="1889"/>
                    <a:pt x="60" y="2139"/>
                  </a:cubicBezTo>
                  <a:lnTo>
                    <a:pt x="1084" y="7926"/>
                  </a:lnTo>
                  <a:cubicBezTo>
                    <a:pt x="1096" y="8009"/>
                    <a:pt x="1120" y="8080"/>
                    <a:pt x="1168" y="8152"/>
                  </a:cubicBezTo>
                  <a:cubicBezTo>
                    <a:pt x="1251" y="8307"/>
                    <a:pt x="1382" y="8426"/>
                    <a:pt x="1537" y="8521"/>
                  </a:cubicBezTo>
                  <a:cubicBezTo>
                    <a:pt x="1684" y="8598"/>
                    <a:pt x="1847" y="8636"/>
                    <a:pt x="2011" y="8636"/>
                  </a:cubicBezTo>
                  <a:cubicBezTo>
                    <a:pt x="2099" y="8636"/>
                    <a:pt x="2188" y="8625"/>
                    <a:pt x="2275" y="8604"/>
                  </a:cubicBezTo>
                  <a:lnTo>
                    <a:pt x="6740" y="7687"/>
                  </a:lnTo>
                  <a:cubicBezTo>
                    <a:pt x="7002" y="7616"/>
                    <a:pt x="7228" y="7449"/>
                    <a:pt x="7371" y="7223"/>
                  </a:cubicBezTo>
                  <a:cubicBezTo>
                    <a:pt x="7490" y="6997"/>
                    <a:pt x="7538" y="6747"/>
                    <a:pt x="7478" y="6497"/>
                  </a:cubicBezTo>
                  <a:cubicBezTo>
                    <a:pt x="7228" y="5056"/>
                    <a:pt x="6978" y="3627"/>
                    <a:pt x="6716" y="2199"/>
                  </a:cubicBezTo>
                  <a:lnTo>
                    <a:pt x="6573" y="1341"/>
                  </a:lnTo>
                  <a:lnTo>
                    <a:pt x="6454" y="710"/>
                  </a:lnTo>
                  <a:cubicBezTo>
                    <a:pt x="6442" y="627"/>
                    <a:pt x="6418" y="544"/>
                    <a:pt x="6371" y="484"/>
                  </a:cubicBezTo>
                  <a:lnTo>
                    <a:pt x="6371" y="472"/>
                  </a:lnTo>
                  <a:cubicBezTo>
                    <a:pt x="6275" y="329"/>
                    <a:pt x="6156" y="198"/>
                    <a:pt x="6002" y="115"/>
                  </a:cubicBezTo>
                  <a:cubicBezTo>
                    <a:pt x="5854" y="37"/>
                    <a:pt x="5692" y="0"/>
                    <a:pt x="55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624;p81">
              <a:extLst>
                <a:ext uri="{FF2B5EF4-FFF2-40B4-BE49-F238E27FC236}">
                  <a16:creationId xmlns:a16="http://schemas.microsoft.com/office/drawing/2014/main" id="{B3F9B240-BBE4-135F-C453-B6D913322ABB}"/>
                </a:ext>
              </a:extLst>
            </p:cNvPr>
            <p:cNvSpPr/>
            <p:nvPr/>
          </p:nvSpPr>
          <p:spPr>
            <a:xfrm>
              <a:off x="2257978" y="2752525"/>
              <a:ext cx="179437" cy="591198"/>
            </a:xfrm>
            <a:custGeom>
              <a:avLst/>
              <a:gdLst/>
              <a:ahLst/>
              <a:cxnLst/>
              <a:rect l="l" t="t" r="r" b="b"/>
              <a:pathLst>
                <a:path w="2453" h="8082" extrusionOk="0">
                  <a:moveTo>
                    <a:pt x="905" y="1"/>
                  </a:moveTo>
                  <a:lnTo>
                    <a:pt x="786" y="12"/>
                  </a:lnTo>
                  <a:cubicBezTo>
                    <a:pt x="524" y="84"/>
                    <a:pt x="298" y="251"/>
                    <a:pt x="167" y="489"/>
                  </a:cubicBezTo>
                  <a:cubicBezTo>
                    <a:pt x="36" y="715"/>
                    <a:pt x="0" y="989"/>
                    <a:pt x="72" y="1251"/>
                  </a:cubicBezTo>
                  <a:lnTo>
                    <a:pt x="1262" y="7311"/>
                  </a:lnTo>
                  <a:cubicBezTo>
                    <a:pt x="1274" y="7394"/>
                    <a:pt x="1310" y="7478"/>
                    <a:pt x="1357" y="7561"/>
                  </a:cubicBezTo>
                  <a:cubicBezTo>
                    <a:pt x="1441" y="7716"/>
                    <a:pt x="1572" y="7847"/>
                    <a:pt x="1738" y="7942"/>
                  </a:cubicBezTo>
                  <a:cubicBezTo>
                    <a:pt x="1893" y="8036"/>
                    <a:pt x="2065" y="8081"/>
                    <a:pt x="2243" y="8081"/>
                  </a:cubicBezTo>
                  <a:cubicBezTo>
                    <a:pt x="2313" y="8081"/>
                    <a:pt x="2383" y="8074"/>
                    <a:pt x="2453" y="8061"/>
                  </a:cubicBezTo>
                  <a:cubicBezTo>
                    <a:pt x="2203" y="6751"/>
                    <a:pt x="1953" y="5454"/>
                    <a:pt x="1703" y="4144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625;p81">
              <a:extLst>
                <a:ext uri="{FF2B5EF4-FFF2-40B4-BE49-F238E27FC236}">
                  <a16:creationId xmlns:a16="http://schemas.microsoft.com/office/drawing/2014/main" id="{92F940EA-79A5-2327-E28F-1C0D8B3E2DD2}"/>
                </a:ext>
              </a:extLst>
            </p:cNvPr>
            <p:cNvSpPr/>
            <p:nvPr/>
          </p:nvSpPr>
          <p:spPr>
            <a:xfrm>
              <a:off x="2404279" y="2765619"/>
              <a:ext cx="282213" cy="186459"/>
            </a:xfrm>
            <a:custGeom>
              <a:avLst/>
              <a:gdLst/>
              <a:ahLst/>
              <a:cxnLst/>
              <a:rect l="l" t="t" r="r" b="b"/>
              <a:pathLst>
                <a:path w="3858" h="2549" extrusionOk="0">
                  <a:moveTo>
                    <a:pt x="3489" y="0"/>
                  </a:moveTo>
                  <a:lnTo>
                    <a:pt x="0" y="703"/>
                  </a:lnTo>
                  <a:cubicBezTo>
                    <a:pt x="131" y="1322"/>
                    <a:pt x="250" y="1929"/>
                    <a:pt x="381" y="2548"/>
                  </a:cubicBezTo>
                  <a:lnTo>
                    <a:pt x="3858" y="1858"/>
                  </a:lnTo>
                  <a:lnTo>
                    <a:pt x="3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626;p81">
              <a:extLst>
                <a:ext uri="{FF2B5EF4-FFF2-40B4-BE49-F238E27FC236}">
                  <a16:creationId xmlns:a16="http://schemas.microsoft.com/office/drawing/2014/main" id="{519B9574-7D62-BA1B-9691-C5B1BE08DD42}"/>
                </a:ext>
              </a:extLst>
            </p:cNvPr>
            <p:cNvSpPr/>
            <p:nvPr/>
          </p:nvSpPr>
          <p:spPr>
            <a:xfrm>
              <a:off x="2709097" y="2373316"/>
              <a:ext cx="71468" cy="55667"/>
            </a:xfrm>
            <a:custGeom>
              <a:avLst/>
              <a:gdLst/>
              <a:ahLst/>
              <a:cxnLst/>
              <a:rect l="l" t="t" r="r" b="b"/>
              <a:pathLst>
                <a:path w="977" h="761" extrusionOk="0">
                  <a:moveTo>
                    <a:pt x="888" y="0"/>
                  </a:moveTo>
                  <a:cubicBezTo>
                    <a:pt x="883" y="0"/>
                    <a:pt x="877" y="2"/>
                    <a:pt x="870" y="5"/>
                  </a:cubicBezTo>
                  <a:cubicBezTo>
                    <a:pt x="858" y="5"/>
                    <a:pt x="846" y="5"/>
                    <a:pt x="834" y="17"/>
                  </a:cubicBezTo>
                  <a:cubicBezTo>
                    <a:pt x="822" y="29"/>
                    <a:pt x="822" y="41"/>
                    <a:pt x="822" y="65"/>
                  </a:cubicBezTo>
                  <a:cubicBezTo>
                    <a:pt x="834" y="124"/>
                    <a:pt x="834" y="196"/>
                    <a:pt x="834" y="267"/>
                  </a:cubicBezTo>
                  <a:cubicBezTo>
                    <a:pt x="834" y="315"/>
                    <a:pt x="822" y="363"/>
                    <a:pt x="810" y="410"/>
                  </a:cubicBezTo>
                  <a:cubicBezTo>
                    <a:pt x="798" y="446"/>
                    <a:pt x="786" y="482"/>
                    <a:pt x="763" y="517"/>
                  </a:cubicBezTo>
                  <a:cubicBezTo>
                    <a:pt x="751" y="541"/>
                    <a:pt x="727" y="565"/>
                    <a:pt x="691" y="589"/>
                  </a:cubicBezTo>
                  <a:cubicBezTo>
                    <a:pt x="679" y="613"/>
                    <a:pt x="655" y="624"/>
                    <a:pt x="620" y="636"/>
                  </a:cubicBezTo>
                  <a:cubicBezTo>
                    <a:pt x="596" y="648"/>
                    <a:pt x="572" y="660"/>
                    <a:pt x="548" y="672"/>
                  </a:cubicBezTo>
                  <a:lnTo>
                    <a:pt x="453" y="672"/>
                  </a:lnTo>
                  <a:cubicBezTo>
                    <a:pt x="429" y="672"/>
                    <a:pt x="405" y="660"/>
                    <a:pt x="370" y="648"/>
                  </a:cubicBezTo>
                  <a:cubicBezTo>
                    <a:pt x="346" y="648"/>
                    <a:pt x="322" y="636"/>
                    <a:pt x="286" y="613"/>
                  </a:cubicBezTo>
                  <a:cubicBezTo>
                    <a:pt x="262" y="601"/>
                    <a:pt x="239" y="577"/>
                    <a:pt x="215" y="553"/>
                  </a:cubicBezTo>
                  <a:cubicBezTo>
                    <a:pt x="191" y="517"/>
                    <a:pt x="167" y="482"/>
                    <a:pt x="143" y="446"/>
                  </a:cubicBezTo>
                  <a:cubicBezTo>
                    <a:pt x="120" y="386"/>
                    <a:pt x="96" y="339"/>
                    <a:pt x="84" y="279"/>
                  </a:cubicBezTo>
                  <a:cubicBezTo>
                    <a:pt x="72" y="255"/>
                    <a:pt x="72" y="220"/>
                    <a:pt x="72" y="196"/>
                  </a:cubicBezTo>
                  <a:cubicBezTo>
                    <a:pt x="72" y="173"/>
                    <a:pt x="52" y="160"/>
                    <a:pt x="32" y="160"/>
                  </a:cubicBezTo>
                  <a:cubicBezTo>
                    <a:pt x="20" y="160"/>
                    <a:pt x="9" y="164"/>
                    <a:pt x="1" y="172"/>
                  </a:cubicBezTo>
                  <a:cubicBezTo>
                    <a:pt x="1" y="184"/>
                    <a:pt x="1" y="196"/>
                    <a:pt x="1" y="208"/>
                  </a:cubicBezTo>
                  <a:cubicBezTo>
                    <a:pt x="12" y="374"/>
                    <a:pt x="84" y="529"/>
                    <a:pt x="203" y="648"/>
                  </a:cubicBezTo>
                  <a:cubicBezTo>
                    <a:pt x="251" y="696"/>
                    <a:pt x="310" y="720"/>
                    <a:pt x="370" y="744"/>
                  </a:cubicBezTo>
                  <a:cubicBezTo>
                    <a:pt x="403" y="752"/>
                    <a:pt x="443" y="760"/>
                    <a:pt x="480" y="760"/>
                  </a:cubicBezTo>
                  <a:cubicBezTo>
                    <a:pt x="495" y="760"/>
                    <a:pt x="510" y="759"/>
                    <a:pt x="524" y="755"/>
                  </a:cubicBezTo>
                  <a:lnTo>
                    <a:pt x="548" y="755"/>
                  </a:lnTo>
                  <a:cubicBezTo>
                    <a:pt x="620" y="755"/>
                    <a:pt x="679" y="732"/>
                    <a:pt x="727" y="696"/>
                  </a:cubicBezTo>
                  <a:cubicBezTo>
                    <a:pt x="786" y="648"/>
                    <a:pt x="834" y="601"/>
                    <a:pt x="870" y="541"/>
                  </a:cubicBezTo>
                  <a:cubicBezTo>
                    <a:pt x="953" y="386"/>
                    <a:pt x="977" y="220"/>
                    <a:pt x="929" y="53"/>
                  </a:cubicBezTo>
                  <a:cubicBezTo>
                    <a:pt x="929" y="41"/>
                    <a:pt x="929" y="29"/>
                    <a:pt x="917" y="17"/>
                  </a:cubicBezTo>
                  <a:cubicBezTo>
                    <a:pt x="909" y="9"/>
                    <a:pt x="900" y="0"/>
                    <a:pt x="8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627;p81">
              <a:extLst>
                <a:ext uri="{FF2B5EF4-FFF2-40B4-BE49-F238E27FC236}">
                  <a16:creationId xmlns:a16="http://schemas.microsoft.com/office/drawing/2014/main" id="{3825FA57-75DD-3091-7347-DA69DA337136}"/>
                </a:ext>
              </a:extLst>
            </p:cNvPr>
            <p:cNvSpPr/>
            <p:nvPr/>
          </p:nvSpPr>
          <p:spPr>
            <a:xfrm>
              <a:off x="2507933" y="1981087"/>
              <a:ext cx="133279" cy="66347"/>
            </a:xfrm>
            <a:custGeom>
              <a:avLst/>
              <a:gdLst/>
              <a:ahLst/>
              <a:cxnLst/>
              <a:rect l="l" t="t" r="r" b="b"/>
              <a:pathLst>
                <a:path w="1822" h="907" extrusionOk="0">
                  <a:moveTo>
                    <a:pt x="1388" y="1"/>
                  </a:moveTo>
                  <a:cubicBezTo>
                    <a:pt x="1301" y="1"/>
                    <a:pt x="1202" y="11"/>
                    <a:pt x="1096" y="33"/>
                  </a:cubicBezTo>
                  <a:cubicBezTo>
                    <a:pt x="988" y="57"/>
                    <a:pt x="881" y="81"/>
                    <a:pt x="774" y="117"/>
                  </a:cubicBezTo>
                  <a:cubicBezTo>
                    <a:pt x="560" y="188"/>
                    <a:pt x="369" y="295"/>
                    <a:pt x="191" y="438"/>
                  </a:cubicBezTo>
                  <a:cubicBezTo>
                    <a:pt x="60" y="557"/>
                    <a:pt x="0" y="676"/>
                    <a:pt x="24" y="760"/>
                  </a:cubicBezTo>
                  <a:cubicBezTo>
                    <a:pt x="57" y="859"/>
                    <a:pt x="193" y="906"/>
                    <a:pt x="392" y="906"/>
                  </a:cubicBezTo>
                  <a:cubicBezTo>
                    <a:pt x="481" y="906"/>
                    <a:pt x="581" y="897"/>
                    <a:pt x="691" y="879"/>
                  </a:cubicBezTo>
                  <a:cubicBezTo>
                    <a:pt x="798" y="855"/>
                    <a:pt x="905" y="819"/>
                    <a:pt x="1012" y="783"/>
                  </a:cubicBezTo>
                  <a:cubicBezTo>
                    <a:pt x="1477" y="617"/>
                    <a:pt x="1822" y="331"/>
                    <a:pt x="1750" y="152"/>
                  </a:cubicBezTo>
                  <a:cubicBezTo>
                    <a:pt x="1717" y="54"/>
                    <a:pt x="1582" y="1"/>
                    <a:pt x="1388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628;p81">
              <a:extLst>
                <a:ext uri="{FF2B5EF4-FFF2-40B4-BE49-F238E27FC236}">
                  <a16:creationId xmlns:a16="http://schemas.microsoft.com/office/drawing/2014/main" id="{803325A7-9C36-9A22-D4B8-A76CA3AA066E}"/>
                </a:ext>
              </a:extLst>
            </p:cNvPr>
            <p:cNvSpPr/>
            <p:nvPr/>
          </p:nvSpPr>
          <p:spPr>
            <a:xfrm>
              <a:off x="2911138" y="2014517"/>
              <a:ext cx="152518" cy="70370"/>
            </a:xfrm>
            <a:custGeom>
              <a:avLst/>
              <a:gdLst/>
              <a:ahLst/>
              <a:cxnLst/>
              <a:rect l="l" t="t" r="r" b="b"/>
              <a:pathLst>
                <a:path w="2085" h="962" extrusionOk="0">
                  <a:moveTo>
                    <a:pt x="550" y="1"/>
                  </a:moveTo>
                  <a:cubicBezTo>
                    <a:pt x="465" y="1"/>
                    <a:pt x="381" y="6"/>
                    <a:pt x="298" y="17"/>
                  </a:cubicBezTo>
                  <a:cubicBezTo>
                    <a:pt x="132" y="53"/>
                    <a:pt x="36" y="112"/>
                    <a:pt x="13" y="195"/>
                  </a:cubicBezTo>
                  <a:cubicBezTo>
                    <a:pt x="1" y="255"/>
                    <a:pt x="13" y="315"/>
                    <a:pt x="48" y="362"/>
                  </a:cubicBezTo>
                  <a:cubicBezTo>
                    <a:pt x="156" y="553"/>
                    <a:pt x="513" y="755"/>
                    <a:pt x="929" y="874"/>
                  </a:cubicBezTo>
                  <a:cubicBezTo>
                    <a:pt x="1121" y="932"/>
                    <a:pt x="1319" y="962"/>
                    <a:pt x="1518" y="962"/>
                  </a:cubicBezTo>
                  <a:cubicBezTo>
                    <a:pt x="1603" y="962"/>
                    <a:pt x="1689" y="956"/>
                    <a:pt x="1775" y="946"/>
                  </a:cubicBezTo>
                  <a:cubicBezTo>
                    <a:pt x="1930" y="910"/>
                    <a:pt x="2025" y="874"/>
                    <a:pt x="2049" y="767"/>
                  </a:cubicBezTo>
                  <a:cubicBezTo>
                    <a:pt x="2084" y="660"/>
                    <a:pt x="2001" y="529"/>
                    <a:pt x="1834" y="410"/>
                  </a:cubicBezTo>
                  <a:cubicBezTo>
                    <a:pt x="1620" y="267"/>
                    <a:pt x="1394" y="160"/>
                    <a:pt x="1144" y="88"/>
                  </a:cubicBezTo>
                  <a:cubicBezTo>
                    <a:pt x="952" y="30"/>
                    <a:pt x="749" y="1"/>
                    <a:pt x="550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629;p81">
              <a:extLst>
                <a:ext uri="{FF2B5EF4-FFF2-40B4-BE49-F238E27FC236}">
                  <a16:creationId xmlns:a16="http://schemas.microsoft.com/office/drawing/2014/main" id="{63109BD2-648C-98BE-FAE8-B115F8331486}"/>
                </a:ext>
              </a:extLst>
            </p:cNvPr>
            <p:cNvSpPr/>
            <p:nvPr/>
          </p:nvSpPr>
          <p:spPr>
            <a:xfrm>
              <a:off x="2665572" y="2212533"/>
              <a:ext cx="69712" cy="120917"/>
            </a:xfrm>
            <a:custGeom>
              <a:avLst/>
              <a:gdLst/>
              <a:ahLst/>
              <a:cxnLst/>
              <a:rect l="l" t="t" r="r" b="b"/>
              <a:pathLst>
                <a:path w="953" h="1653" extrusionOk="0">
                  <a:moveTo>
                    <a:pt x="750" y="1"/>
                  </a:moveTo>
                  <a:cubicBezTo>
                    <a:pt x="738" y="1"/>
                    <a:pt x="726" y="13"/>
                    <a:pt x="715" y="25"/>
                  </a:cubicBezTo>
                  <a:cubicBezTo>
                    <a:pt x="715" y="36"/>
                    <a:pt x="715" y="48"/>
                    <a:pt x="715" y="72"/>
                  </a:cubicBezTo>
                  <a:cubicBezTo>
                    <a:pt x="762" y="251"/>
                    <a:pt x="798" y="441"/>
                    <a:pt x="822" y="632"/>
                  </a:cubicBezTo>
                  <a:cubicBezTo>
                    <a:pt x="774" y="608"/>
                    <a:pt x="738" y="584"/>
                    <a:pt x="691" y="560"/>
                  </a:cubicBezTo>
                  <a:cubicBezTo>
                    <a:pt x="631" y="525"/>
                    <a:pt x="560" y="513"/>
                    <a:pt x="488" y="501"/>
                  </a:cubicBezTo>
                  <a:cubicBezTo>
                    <a:pt x="453" y="501"/>
                    <a:pt x="417" y="501"/>
                    <a:pt x="381" y="513"/>
                  </a:cubicBezTo>
                  <a:cubicBezTo>
                    <a:pt x="298" y="525"/>
                    <a:pt x="226" y="560"/>
                    <a:pt x="167" y="620"/>
                  </a:cubicBezTo>
                  <a:cubicBezTo>
                    <a:pt x="84" y="715"/>
                    <a:pt x="36" y="822"/>
                    <a:pt x="12" y="941"/>
                  </a:cubicBezTo>
                  <a:cubicBezTo>
                    <a:pt x="0" y="1060"/>
                    <a:pt x="0" y="1179"/>
                    <a:pt x="48" y="1298"/>
                  </a:cubicBezTo>
                  <a:cubicBezTo>
                    <a:pt x="84" y="1406"/>
                    <a:pt x="167" y="1513"/>
                    <a:pt x="274" y="1572"/>
                  </a:cubicBezTo>
                  <a:cubicBezTo>
                    <a:pt x="345" y="1608"/>
                    <a:pt x="417" y="1632"/>
                    <a:pt x="488" y="1644"/>
                  </a:cubicBezTo>
                  <a:cubicBezTo>
                    <a:pt x="530" y="1650"/>
                    <a:pt x="572" y="1653"/>
                    <a:pt x="613" y="1653"/>
                  </a:cubicBezTo>
                  <a:cubicBezTo>
                    <a:pt x="655" y="1653"/>
                    <a:pt x="697" y="1650"/>
                    <a:pt x="738" y="1644"/>
                  </a:cubicBezTo>
                  <a:cubicBezTo>
                    <a:pt x="798" y="1632"/>
                    <a:pt x="846" y="1572"/>
                    <a:pt x="834" y="1513"/>
                  </a:cubicBezTo>
                  <a:cubicBezTo>
                    <a:pt x="822" y="1477"/>
                    <a:pt x="810" y="1453"/>
                    <a:pt x="786" y="1429"/>
                  </a:cubicBezTo>
                  <a:cubicBezTo>
                    <a:pt x="761" y="1421"/>
                    <a:pt x="741" y="1413"/>
                    <a:pt x="720" y="1413"/>
                  </a:cubicBezTo>
                  <a:cubicBezTo>
                    <a:pt x="711" y="1413"/>
                    <a:pt x="701" y="1414"/>
                    <a:pt x="691" y="1418"/>
                  </a:cubicBezTo>
                  <a:lnTo>
                    <a:pt x="679" y="1418"/>
                  </a:lnTo>
                  <a:cubicBezTo>
                    <a:pt x="655" y="1418"/>
                    <a:pt x="619" y="1418"/>
                    <a:pt x="596" y="1429"/>
                  </a:cubicBezTo>
                  <a:cubicBezTo>
                    <a:pt x="548" y="1429"/>
                    <a:pt x="512" y="1429"/>
                    <a:pt x="465" y="1418"/>
                  </a:cubicBezTo>
                  <a:cubicBezTo>
                    <a:pt x="441" y="1406"/>
                    <a:pt x="405" y="1406"/>
                    <a:pt x="381" y="1394"/>
                  </a:cubicBezTo>
                  <a:cubicBezTo>
                    <a:pt x="357" y="1370"/>
                    <a:pt x="334" y="1358"/>
                    <a:pt x="310" y="1346"/>
                  </a:cubicBezTo>
                  <a:cubicBezTo>
                    <a:pt x="298" y="1322"/>
                    <a:pt x="274" y="1298"/>
                    <a:pt x="262" y="1275"/>
                  </a:cubicBezTo>
                  <a:cubicBezTo>
                    <a:pt x="238" y="1251"/>
                    <a:pt x="226" y="1215"/>
                    <a:pt x="215" y="1179"/>
                  </a:cubicBezTo>
                  <a:cubicBezTo>
                    <a:pt x="203" y="1144"/>
                    <a:pt x="191" y="1096"/>
                    <a:pt x="191" y="1060"/>
                  </a:cubicBezTo>
                  <a:cubicBezTo>
                    <a:pt x="191" y="1013"/>
                    <a:pt x="191" y="965"/>
                    <a:pt x="191" y="917"/>
                  </a:cubicBezTo>
                  <a:cubicBezTo>
                    <a:pt x="203" y="882"/>
                    <a:pt x="215" y="846"/>
                    <a:pt x="238" y="810"/>
                  </a:cubicBezTo>
                  <a:cubicBezTo>
                    <a:pt x="250" y="787"/>
                    <a:pt x="262" y="763"/>
                    <a:pt x="286" y="739"/>
                  </a:cubicBezTo>
                  <a:cubicBezTo>
                    <a:pt x="298" y="715"/>
                    <a:pt x="310" y="703"/>
                    <a:pt x="334" y="691"/>
                  </a:cubicBezTo>
                  <a:cubicBezTo>
                    <a:pt x="357" y="679"/>
                    <a:pt x="369" y="667"/>
                    <a:pt x="393" y="656"/>
                  </a:cubicBezTo>
                  <a:lnTo>
                    <a:pt x="560" y="656"/>
                  </a:lnTo>
                  <a:cubicBezTo>
                    <a:pt x="607" y="667"/>
                    <a:pt x="655" y="691"/>
                    <a:pt x="691" y="715"/>
                  </a:cubicBezTo>
                  <a:cubicBezTo>
                    <a:pt x="750" y="739"/>
                    <a:pt x="798" y="775"/>
                    <a:pt x="857" y="810"/>
                  </a:cubicBezTo>
                  <a:cubicBezTo>
                    <a:pt x="869" y="822"/>
                    <a:pt x="881" y="822"/>
                    <a:pt x="893" y="822"/>
                  </a:cubicBezTo>
                  <a:cubicBezTo>
                    <a:pt x="905" y="822"/>
                    <a:pt x="917" y="822"/>
                    <a:pt x="929" y="810"/>
                  </a:cubicBezTo>
                  <a:cubicBezTo>
                    <a:pt x="941" y="798"/>
                    <a:pt x="953" y="775"/>
                    <a:pt x="953" y="751"/>
                  </a:cubicBezTo>
                  <a:cubicBezTo>
                    <a:pt x="941" y="632"/>
                    <a:pt x="917" y="513"/>
                    <a:pt x="905" y="406"/>
                  </a:cubicBezTo>
                  <a:cubicBezTo>
                    <a:pt x="881" y="286"/>
                    <a:pt x="869" y="179"/>
                    <a:pt x="834" y="48"/>
                  </a:cubicBezTo>
                  <a:cubicBezTo>
                    <a:pt x="834" y="29"/>
                    <a:pt x="810" y="9"/>
                    <a:pt x="788" y="9"/>
                  </a:cubicBezTo>
                  <a:cubicBezTo>
                    <a:pt x="783" y="9"/>
                    <a:pt x="778" y="10"/>
                    <a:pt x="774" y="13"/>
                  </a:cubicBezTo>
                  <a:lnTo>
                    <a:pt x="7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630;p81">
              <a:extLst>
                <a:ext uri="{FF2B5EF4-FFF2-40B4-BE49-F238E27FC236}">
                  <a16:creationId xmlns:a16="http://schemas.microsoft.com/office/drawing/2014/main" id="{B7F15E9F-C311-9B65-B5AD-6985D4E4288F}"/>
                </a:ext>
              </a:extLst>
            </p:cNvPr>
            <p:cNvSpPr/>
            <p:nvPr/>
          </p:nvSpPr>
          <p:spPr>
            <a:xfrm>
              <a:off x="2544508" y="2943300"/>
              <a:ext cx="207307" cy="226619"/>
            </a:xfrm>
            <a:custGeom>
              <a:avLst/>
              <a:gdLst/>
              <a:ahLst/>
              <a:cxnLst/>
              <a:rect l="l" t="t" r="r" b="b"/>
              <a:pathLst>
                <a:path w="2834" h="3098" extrusionOk="0">
                  <a:moveTo>
                    <a:pt x="1941" y="0"/>
                  </a:moveTo>
                  <a:cubicBezTo>
                    <a:pt x="1870" y="0"/>
                    <a:pt x="1798" y="36"/>
                    <a:pt x="1750" y="83"/>
                  </a:cubicBezTo>
                  <a:cubicBezTo>
                    <a:pt x="1703" y="155"/>
                    <a:pt x="1667" y="226"/>
                    <a:pt x="1643" y="298"/>
                  </a:cubicBezTo>
                  <a:cubicBezTo>
                    <a:pt x="1631" y="393"/>
                    <a:pt x="1619" y="476"/>
                    <a:pt x="1619" y="572"/>
                  </a:cubicBezTo>
                  <a:cubicBezTo>
                    <a:pt x="1619" y="619"/>
                    <a:pt x="1619" y="679"/>
                    <a:pt x="1619" y="726"/>
                  </a:cubicBezTo>
                  <a:lnTo>
                    <a:pt x="1584" y="702"/>
                  </a:lnTo>
                  <a:lnTo>
                    <a:pt x="1548" y="679"/>
                  </a:lnTo>
                  <a:cubicBezTo>
                    <a:pt x="1477" y="619"/>
                    <a:pt x="1417" y="572"/>
                    <a:pt x="1358" y="524"/>
                  </a:cubicBezTo>
                  <a:cubicBezTo>
                    <a:pt x="1262" y="452"/>
                    <a:pt x="1167" y="405"/>
                    <a:pt x="1084" y="345"/>
                  </a:cubicBezTo>
                  <a:cubicBezTo>
                    <a:pt x="1000" y="298"/>
                    <a:pt x="917" y="262"/>
                    <a:pt x="834" y="238"/>
                  </a:cubicBezTo>
                  <a:cubicBezTo>
                    <a:pt x="786" y="214"/>
                    <a:pt x="750" y="214"/>
                    <a:pt x="703" y="214"/>
                  </a:cubicBezTo>
                  <a:cubicBezTo>
                    <a:pt x="667" y="214"/>
                    <a:pt x="631" y="214"/>
                    <a:pt x="596" y="226"/>
                  </a:cubicBezTo>
                  <a:cubicBezTo>
                    <a:pt x="560" y="238"/>
                    <a:pt x="524" y="262"/>
                    <a:pt x="500" y="286"/>
                  </a:cubicBezTo>
                  <a:cubicBezTo>
                    <a:pt x="465" y="310"/>
                    <a:pt x="429" y="345"/>
                    <a:pt x="405" y="381"/>
                  </a:cubicBezTo>
                  <a:cubicBezTo>
                    <a:pt x="381" y="441"/>
                    <a:pt x="357" y="500"/>
                    <a:pt x="369" y="572"/>
                  </a:cubicBezTo>
                  <a:cubicBezTo>
                    <a:pt x="381" y="643"/>
                    <a:pt x="405" y="714"/>
                    <a:pt x="453" y="786"/>
                  </a:cubicBezTo>
                  <a:cubicBezTo>
                    <a:pt x="512" y="881"/>
                    <a:pt x="572" y="964"/>
                    <a:pt x="655" y="1048"/>
                  </a:cubicBezTo>
                  <a:cubicBezTo>
                    <a:pt x="703" y="1095"/>
                    <a:pt x="738" y="1131"/>
                    <a:pt x="786" y="1179"/>
                  </a:cubicBezTo>
                  <a:cubicBezTo>
                    <a:pt x="715" y="1143"/>
                    <a:pt x="643" y="1119"/>
                    <a:pt x="572" y="1107"/>
                  </a:cubicBezTo>
                  <a:cubicBezTo>
                    <a:pt x="500" y="1083"/>
                    <a:pt x="429" y="1083"/>
                    <a:pt x="357" y="1083"/>
                  </a:cubicBezTo>
                  <a:lnTo>
                    <a:pt x="322" y="1083"/>
                  </a:lnTo>
                  <a:cubicBezTo>
                    <a:pt x="250" y="1083"/>
                    <a:pt x="179" y="1107"/>
                    <a:pt x="119" y="1155"/>
                  </a:cubicBezTo>
                  <a:cubicBezTo>
                    <a:pt x="48" y="1203"/>
                    <a:pt x="12" y="1286"/>
                    <a:pt x="0" y="1369"/>
                  </a:cubicBezTo>
                  <a:cubicBezTo>
                    <a:pt x="0" y="1405"/>
                    <a:pt x="0" y="1441"/>
                    <a:pt x="0" y="1488"/>
                  </a:cubicBezTo>
                  <a:cubicBezTo>
                    <a:pt x="12" y="1536"/>
                    <a:pt x="24" y="1572"/>
                    <a:pt x="48" y="1619"/>
                  </a:cubicBezTo>
                  <a:cubicBezTo>
                    <a:pt x="107" y="1715"/>
                    <a:pt x="191" y="1810"/>
                    <a:pt x="286" y="1869"/>
                  </a:cubicBezTo>
                  <a:cubicBezTo>
                    <a:pt x="393" y="1953"/>
                    <a:pt x="512" y="2024"/>
                    <a:pt x="643" y="2072"/>
                  </a:cubicBezTo>
                  <a:lnTo>
                    <a:pt x="703" y="2107"/>
                  </a:lnTo>
                  <a:cubicBezTo>
                    <a:pt x="655" y="2107"/>
                    <a:pt x="607" y="2119"/>
                    <a:pt x="560" y="2131"/>
                  </a:cubicBezTo>
                  <a:cubicBezTo>
                    <a:pt x="512" y="2143"/>
                    <a:pt x="476" y="2155"/>
                    <a:pt x="429" y="2179"/>
                  </a:cubicBezTo>
                  <a:cubicBezTo>
                    <a:pt x="381" y="2191"/>
                    <a:pt x="346" y="2226"/>
                    <a:pt x="310" y="2262"/>
                  </a:cubicBezTo>
                  <a:cubicBezTo>
                    <a:pt x="250" y="2310"/>
                    <a:pt x="215" y="2393"/>
                    <a:pt x="226" y="2477"/>
                  </a:cubicBezTo>
                  <a:cubicBezTo>
                    <a:pt x="250" y="2572"/>
                    <a:pt x="310" y="2667"/>
                    <a:pt x="393" y="2727"/>
                  </a:cubicBezTo>
                  <a:cubicBezTo>
                    <a:pt x="453" y="2774"/>
                    <a:pt x="512" y="2810"/>
                    <a:pt x="572" y="2846"/>
                  </a:cubicBezTo>
                  <a:cubicBezTo>
                    <a:pt x="643" y="2893"/>
                    <a:pt x="703" y="2917"/>
                    <a:pt x="774" y="2953"/>
                  </a:cubicBezTo>
                  <a:cubicBezTo>
                    <a:pt x="1021" y="3049"/>
                    <a:pt x="1286" y="3097"/>
                    <a:pt x="1554" y="3097"/>
                  </a:cubicBezTo>
                  <a:cubicBezTo>
                    <a:pt x="1584" y="3097"/>
                    <a:pt x="1614" y="3097"/>
                    <a:pt x="1643" y="3096"/>
                  </a:cubicBezTo>
                  <a:cubicBezTo>
                    <a:pt x="1750" y="3096"/>
                    <a:pt x="1870" y="3096"/>
                    <a:pt x="1977" y="3084"/>
                  </a:cubicBezTo>
                  <a:cubicBezTo>
                    <a:pt x="2036" y="3072"/>
                    <a:pt x="2072" y="3024"/>
                    <a:pt x="2072" y="2965"/>
                  </a:cubicBezTo>
                  <a:cubicBezTo>
                    <a:pt x="2072" y="2953"/>
                    <a:pt x="2072" y="2941"/>
                    <a:pt x="2060" y="2929"/>
                  </a:cubicBezTo>
                  <a:cubicBezTo>
                    <a:pt x="2131" y="2786"/>
                    <a:pt x="2215" y="2619"/>
                    <a:pt x="2298" y="2477"/>
                  </a:cubicBezTo>
                  <a:cubicBezTo>
                    <a:pt x="2381" y="2334"/>
                    <a:pt x="2453" y="2215"/>
                    <a:pt x="2512" y="2084"/>
                  </a:cubicBezTo>
                  <a:cubicBezTo>
                    <a:pt x="2584" y="1941"/>
                    <a:pt x="2643" y="1786"/>
                    <a:pt x="2691" y="1619"/>
                  </a:cubicBezTo>
                  <a:cubicBezTo>
                    <a:pt x="2703" y="1560"/>
                    <a:pt x="2727" y="1488"/>
                    <a:pt x="2727" y="1429"/>
                  </a:cubicBezTo>
                  <a:cubicBezTo>
                    <a:pt x="2751" y="1417"/>
                    <a:pt x="2762" y="1417"/>
                    <a:pt x="2774" y="1417"/>
                  </a:cubicBezTo>
                  <a:cubicBezTo>
                    <a:pt x="2798" y="1393"/>
                    <a:pt x="2822" y="1369"/>
                    <a:pt x="2822" y="1345"/>
                  </a:cubicBezTo>
                  <a:cubicBezTo>
                    <a:pt x="2834" y="1310"/>
                    <a:pt x="2834" y="1286"/>
                    <a:pt x="2810" y="1262"/>
                  </a:cubicBezTo>
                  <a:cubicBezTo>
                    <a:pt x="2798" y="1238"/>
                    <a:pt x="2774" y="1203"/>
                    <a:pt x="2751" y="1167"/>
                  </a:cubicBezTo>
                  <a:lnTo>
                    <a:pt x="2751" y="1107"/>
                  </a:lnTo>
                  <a:cubicBezTo>
                    <a:pt x="2751" y="1060"/>
                    <a:pt x="2727" y="1024"/>
                    <a:pt x="2679" y="1000"/>
                  </a:cubicBezTo>
                  <a:cubicBezTo>
                    <a:pt x="2655" y="941"/>
                    <a:pt x="2632" y="881"/>
                    <a:pt x="2608" y="822"/>
                  </a:cubicBezTo>
                  <a:cubicBezTo>
                    <a:pt x="2560" y="667"/>
                    <a:pt x="2501" y="512"/>
                    <a:pt x="2417" y="369"/>
                  </a:cubicBezTo>
                  <a:cubicBezTo>
                    <a:pt x="2370" y="274"/>
                    <a:pt x="2286" y="179"/>
                    <a:pt x="2203" y="107"/>
                  </a:cubicBezTo>
                  <a:cubicBezTo>
                    <a:pt x="2131" y="48"/>
                    <a:pt x="2036" y="0"/>
                    <a:pt x="1953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631;p81">
              <a:extLst>
                <a:ext uri="{FF2B5EF4-FFF2-40B4-BE49-F238E27FC236}">
                  <a16:creationId xmlns:a16="http://schemas.microsoft.com/office/drawing/2014/main" id="{2508574E-A950-01EF-A0C8-808F8B4C7C50}"/>
                </a:ext>
              </a:extLst>
            </p:cNvPr>
            <p:cNvSpPr/>
            <p:nvPr/>
          </p:nvSpPr>
          <p:spPr>
            <a:xfrm>
              <a:off x="2608076" y="3030348"/>
              <a:ext cx="31381" cy="19238"/>
            </a:xfrm>
            <a:custGeom>
              <a:avLst/>
              <a:gdLst/>
              <a:ahLst/>
              <a:cxnLst/>
              <a:rect l="l" t="t" r="r" b="b"/>
              <a:pathLst>
                <a:path w="429" h="263" extrusionOk="0">
                  <a:moveTo>
                    <a:pt x="24" y="1"/>
                  </a:moveTo>
                  <a:cubicBezTo>
                    <a:pt x="12" y="1"/>
                    <a:pt x="12" y="13"/>
                    <a:pt x="0" y="13"/>
                  </a:cubicBezTo>
                  <a:cubicBezTo>
                    <a:pt x="0" y="24"/>
                    <a:pt x="0" y="36"/>
                    <a:pt x="0" y="48"/>
                  </a:cubicBezTo>
                  <a:cubicBezTo>
                    <a:pt x="60" y="84"/>
                    <a:pt x="131" y="120"/>
                    <a:pt x="191" y="155"/>
                  </a:cubicBezTo>
                  <a:cubicBezTo>
                    <a:pt x="250" y="191"/>
                    <a:pt x="322" y="227"/>
                    <a:pt x="381" y="263"/>
                  </a:cubicBezTo>
                  <a:cubicBezTo>
                    <a:pt x="405" y="263"/>
                    <a:pt x="429" y="239"/>
                    <a:pt x="417" y="227"/>
                  </a:cubicBezTo>
                  <a:cubicBezTo>
                    <a:pt x="417" y="215"/>
                    <a:pt x="405" y="215"/>
                    <a:pt x="405" y="203"/>
                  </a:cubicBezTo>
                  <a:lnTo>
                    <a:pt x="369" y="191"/>
                  </a:lnTo>
                  <a:cubicBezTo>
                    <a:pt x="262" y="132"/>
                    <a:pt x="143" y="72"/>
                    <a:pt x="36" y="1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632;p81">
              <a:extLst>
                <a:ext uri="{FF2B5EF4-FFF2-40B4-BE49-F238E27FC236}">
                  <a16:creationId xmlns:a16="http://schemas.microsoft.com/office/drawing/2014/main" id="{20E03272-54ED-0AF4-3E41-DA91410B39C3}"/>
                </a:ext>
              </a:extLst>
            </p:cNvPr>
            <p:cNvSpPr/>
            <p:nvPr/>
          </p:nvSpPr>
          <p:spPr>
            <a:xfrm>
              <a:off x="2601127" y="3095671"/>
              <a:ext cx="33137" cy="12289"/>
            </a:xfrm>
            <a:custGeom>
              <a:avLst/>
              <a:gdLst/>
              <a:ahLst/>
              <a:cxnLst/>
              <a:rect l="l" t="t" r="r" b="b"/>
              <a:pathLst>
                <a:path w="453" h="168" extrusionOk="0">
                  <a:moveTo>
                    <a:pt x="36" y="1"/>
                  </a:moveTo>
                  <a:cubicBezTo>
                    <a:pt x="12" y="1"/>
                    <a:pt x="0" y="13"/>
                    <a:pt x="0" y="24"/>
                  </a:cubicBezTo>
                  <a:cubicBezTo>
                    <a:pt x="0" y="48"/>
                    <a:pt x="0" y="60"/>
                    <a:pt x="24" y="72"/>
                  </a:cubicBezTo>
                  <a:cubicBezTo>
                    <a:pt x="143" y="120"/>
                    <a:pt x="274" y="155"/>
                    <a:pt x="405" y="167"/>
                  </a:cubicBezTo>
                  <a:cubicBezTo>
                    <a:pt x="429" y="167"/>
                    <a:pt x="453" y="155"/>
                    <a:pt x="453" y="132"/>
                  </a:cubicBezTo>
                  <a:cubicBezTo>
                    <a:pt x="453" y="120"/>
                    <a:pt x="429" y="96"/>
                    <a:pt x="417" y="96"/>
                  </a:cubicBezTo>
                  <a:lnTo>
                    <a:pt x="286" y="84"/>
                  </a:lnTo>
                  <a:cubicBezTo>
                    <a:pt x="250" y="72"/>
                    <a:pt x="203" y="60"/>
                    <a:pt x="167" y="48"/>
                  </a:cubicBezTo>
                  <a:cubicBezTo>
                    <a:pt x="119" y="36"/>
                    <a:pt x="83" y="24"/>
                    <a:pt x="48" y="1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633;p81">
              <a:extLst>
                <a:ext uri="{FF2B5EF4-FFF2-40B4-BE49-F238E27FC236}">
                  <a16:creationId xmlns:a16="http://schemas.microsoft.com/office/drawing/2014/main" id="{3D89928D-A234-3925-BF80-4326CE631993}"/>
                </a:ext>
              </a:extLst>
            </p:cNvPr>
            <p:cNvSpPr/>
            <p:nvPr/>
          </p:nvSpPr>
          <p:spPr>
            <a:xfrm>
              <a:off x="2674277" y="2962392"/>
              <a:ext cx="87122" cy="205625"/>
            </a:xfrm>
            <a:custGeom>
              <a:avLst/>
              <a:gdLst/>
              <a:ahLst/>
              <a:cxnLst/>
              <a:rect l="l" t="t" r="r" b="b"/>
              <a:pathLst>
                <a:path w="1191" h="2811" extrusionOk="0">
                  <a:moveTo>
                    <a:pt x="869" y="1073"/>
                  </a:moveTo>
                  <a:cubicBezTo>
                    <a:pt x="869" y="1073"/>
                    <a:pt x="869" y="1080"/>
                    <a:pt x="875" y="1089"/>
                  </a:cubicBezTo>
                  <a:lnTo>
                    <a:pt x="875" y="1089"/>
                  </a:lnTo>
                  <a:cubicBezTo>
                    <a:pt x="873" y="1083"/>
                    <a:pt x="871" y="1078"/>
                    <a:pt x="869" y="1073"/>
                  </a:cubicBezTo>
                  <a:close/>
                  <a:moveTo>
                    <a:pt x="965" y="1846"/>
                  </a:moveTo>
                  <a:lnTo>
                    <a:pt x="965" y="1858"/>
                  </a:lnTo>
                  <a:cubicBezTo>
                    <a:pt x="953" y="1858"/>
                    <a:pt x="953" y="1858"/>
                    <a:pt x="965" y="1846"/>
                  </a:cubicBezTo>
                  <a:close/>
                  <a:moveTo>
                    <a:pt x="524" y="1"/>
                  </a:moveTo>
                  <a:cubicBezTo>
                    <a:pt x="512" y="13"/>
                    <a:pt x="488" y="13"/>
                    <a:pt x="477" y="13"/>
                  </a:cubicBezTo>
                  <a:cubicBezTo>
                    <a:pt x="429" y="49"/>
                    <a:pt x="405" y="108"/>
                    <a:pt x="429" y="156"/>
                  </a:cubicBezTo>
                  <a:cubicBezTo>
                    <a:pt x="584" y="477"/>
                    <a:pt x="762" y="775"/>
                    <a:pt x="881" y="1096"/>
                  </a:cubicBezTo>
                  <a:cubicBezTo>
                    <a:pt x="879" y="1094"/>
                    <a:pt x="877" y="1091"/>
                    <a:pt x="875" y="1089"/>
                  </a:cubicBezTo>
                  <a:lnTo>
                    <a:pt x="875" y="1089"/>
                  </a:lnTo>
                  <a:cubicBezTo>
                    <a:pt x="920" y="1216"/>
                    <a:pt x="954" y="1364"/>
                    <a:pt x="977" y="1501"/>
                  </a:cubicBezTo>
                  <a:cubicBezTo>
                    <a:pt x="988" y="1632"/>
                    <a:pt x="977" y="1751"/>
                    <a:pt x="953" y="1870"/>
                  </a:cubicBezTo>
                  <a:cubicBezTo>
                    <a:pt x="941" y="1942"/>
                    <a:pt x="917" y="2013"/>
                    <a:pt x="881" y="2085"/>
                  </a:cubicBezTo>
                  <a:cubicBezTo>
                    <a:pt x="846" y="2156"/>
                    <a:pt x="810" y="2216"/>
                    <a:pt x="762" y="2275"/>
                  </a:cubicBezTo>
                  <a:cubicBezTo>
                    <a:pt x="703" y="2346"/>
                    <a:pt x="643" y="2394"/>
                    <a:pt x="584" y="2442"/>
                  </a:cubicBezTo>
                  <a:cubicBezTo>
                    <a:pt x="512" y="2489"/>
                    <a:pt x="441" y="2525"/>
                    <a:pt x="369" y="2561"/>
                  </a:cubicBezTo>
                  <a:cubicBezTo>
                    <a:pt x="298" y="2585"/>
                    <a:pt x="215" y="2597"/>
                    <a:pt x="143" y="2608"/>
                  </a:cubicBezTo>
                  <a:lnTo>
                    <a:pt x="107" y="2608"/>
                  </a:lnTo>
                  <a:cubicBezTo>
                    <a:pt x="84" y="2608"/>
                    <a:pt x="60" y="2620"/>
                    <a:pt x="36" y="2632"/>
                  </a:cubicBezTo>
                  <a:cubicBezTo>
                    <a:pt x="12" y="2656"/>
                    <a:pt x="0" y="2680"/>
                    <a:pt x="0" y="2704"/>
                  </a:cubicBezTo>
                  <a:cubicBezTo>
                    <a:pt x="0" y="2763"/>
                    <a:pt x="48" y="2811"/>
                    <a:pt x="107" y="2811"/>
                  </a:cubicBezTo>
                  <a:cubicBezTo>
                    <a:pt x="203" y="2811"/>
                    <a:pt x="298" y="2799"/>
                    <a:pt x="381" y="2763"/>
                  </a:cubicBezTo>
                  <a:cubicBezTo>
                    <a:pt x="512" y="2727"/>
                    <a:pt x="619" y="2668"/>
                    <a:pt x="727" y="2597"/>
                  </a:cubicBezTo>
                  <a:cubicBezTo>
                    <a:pt x="822" y="2525"/>
                    <a:pt x="905" y="2430"/>
                    <a:pt x="977" y="2335"/>
                  </a:cubicBezTo>
                  <a:cubicBezTo>
                    <a:pt x="1048" y="2227"/>
                    <a:pt x="1108" y="2120"/>
                    <a:pt x="1143" y="2001"/>
                  </a:cubicBezTo>
                  <a:cubicBezTo>
                    <a:pt x="1179" y="1858"/>
                    <a:pt x="1191" y="1715"/>
                    <a:pt x="1179" y="1573"/>
                  </a:cubicBezTo>
                  <a:cubicBezTo>
                    <a:pt x="1179" y="1442"/>
                    <a:pt x="1155" y="1299"/>
                    <a:pt x="1119" y="1168"/>
                  </a:cubicBezTo>
                  <a:cubicBezTo>
                    <a:pt x="1084" y="1037"/>
                    <a:pt x="1036" y="918"/>
                    <a:pt x="977" y="787"/>
                  </a:cubicBezTo>
                  <a:cubicBezTo>
                    <a:pt x="858" y="549"/>
                    <a:pt x="727" y="311"/>
                    <a:pt x="619" y="60"/>
                  </a:cubicBezTo>
                  <a:cubicBezTo>
                    <a:pt x="596" y="25"/>
                    <a:pt x="560" y="1"/>
                    <a:pt x="524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634;p81">
              <a:extLst>
                <a:ext uri="{FF2B5EF4-FFF2-40B4-BE49-F238E27FC236}">
                  <a16:creationId xmlns:a16="http://schemas.microsoft.com/office/drawing/2014/main" id="{33810880-99B2-8843-ED0B-3A29B961A825}"/>
                </a:ext>
              </a:extLst>
            </p:cNvPr>
            <p:cNvSpPr/>
            <p:nvPr/>
          </p:nvSpPr>
          <p:spPr>
            <a:xfrm>
              <a:off x="2689931" y="3041686"/>
              <a:ext cx="60202" cy="109798"/>
            </a:xfrm>
            <a:custGeom>
              <a:avLst/>
              <a:gdLst/>
              <a:ahLst/>
              <a:cxnLst/>
              <a:rect l="l" t="t" r="r" b="b"/>
              <a:pathLst>
                <a:path w="823" h="1501" extrusionOk="0">
                  <a:moveTo>
                    <a:pt x="667" y="0"/>
                  </a:moveTo>
                  <a:cubicBezTo>
                    <a:pt x="644" y="0"/>
                    <a:pt x="632" y="0"/>
                    <a:pt x="608" y="12"/>
                  </a:cubicBezTo>
                  <a:cubicBezTo>
                    <a:pt x="584" y="24"/>
                    <a:pt x="572" y="36"/>
                    <a:pt x="560" y="72"/>
                  </a:cubicBezTo>
                  <a:cubicBezTo>
                    <a:pt x="548" y="96"/>
                    <a:pt x="548" y="119"/>
                    <a:pt x="560" y="143"/>
                  </a:cubicBezTo>
                  <a:cubicBezTo>
                    <a:pt x="572" y="167"/>
                    <a:pt x="584" y="179"/>
                    <a:pt x="596" y="203"/>
                  </a:cubicBezTo>
                  <a:cubicBezTo>
                    <a:pt x="596" y="227"/>
                    <a:pt x="608" y="250"/>
                    <a:pt x="608" y="274"/>
                  </a:cubicBezTo>
                  <a:lnTo>
                    <a:pt x="608" y="310"/>
                  </a:lnTo>
                  <a:cubicBezTo>
                    <a:pt x="548" y="405"/>
                    <a:pt x="489" y="512"/>
                    <a:pt x="465" y="631"/>
                  </a:cubicBezTo>
                  <a:cubicBezTo>
                    <a:pt x="453" y="655"/>
                    <a:pt x="441" y="679"/>
                    <a:pt x="441" y="715"/>
                  </a:cubicBezTo>
                  <a:lnTo>
                    <a:pt x="417" y="739"/>
                  </a:lnTo>
                  <a:cubicBezTo>
                    <a:pt x="358" y="786"/>
                    <a:pt x="310" y="822"/>
                    <a:pt x="263" y="881"/>
                  </a:cubicBezTo>
                  <a:cubicBezTo>
                    <a:pt x="256" y="879"/>
                    <a:pt x="249" y="878"/>
                    <a:pt x="243" y="878"/>
                  </a:cubicBezTo>
                  <a:cubicBezTo>
                    <a:pt x="211" y="878"/>
                    <a:pt x="175" y="900"/>
                    <a:pt x="155" y="929"/>
                  </a:cubicBezTo>
                  <a:cubicBezTo>
                    <a:pt x="132" y="965"/>
                    <a:pt x="108" y="1001"/>
                    <a:pt x="84" y="1048"/>
                  </a:cubicBezTo>
                  <a:cubicBezTo>
                    <a:pt x="60" y="1084"/>
                    <a:pt x="36" y="1120"/>
                    <a:pt x="24" y="1167"/>
                  </a:cubicBezTo>
                  <a:cubicBezTo>
                    <a:pt x="12" y="1215"/>
                    <a:pt x="1" y="1262"/>
                    <a:pt x="12" y="1310"/>
                  </a:cubicBezTo>
                  <a:cubicBezTo>
                    <a:pt x="12" y="1346"/>
                    <a:pt x="24" y="1393"/>
                    <a:pt x="48" y="1441"/>
                  </a:cubicBezTo>
                  <a:cubicBezTo>
                    <a:pt x="60" y="1465"/>
                    <a:pt x="84" y="1477"/>
                    <a:pt x="108" y="1489"/>
                  </a:cubicBezTo>
                  <a:cubicBezTo>
                    <a:pt x="132" y="1501"/>
                    <a:pt x="155" y="1501"/>
                    <a:pt x="179" y="1501"/>
                  </a:cubicBezTo>
                  <a:cubicBezTo>
                    <a:pt x="263" y="1477"/>
                    <a:pt x="346" y="1441"/>
                    <a:pt x="417" y="1370"/>
                  </a:cubicBezTo>
                  <a:cubicBezTo>
                    <a:pt x="477" y="1310"/>
                    <a:pt x="548" y="1239"/>
                    <a:pt x="596" y="1155"/>
                  </a:cubicBezTo>
                  <a:cubicBezTo>
                    <a:pt x="655" y="1084"/>
                    <a:pt x="691" y="1001"/>
                    <a:pt x="715" y="905"/>
                  </a:cubicBezTo>
                  <a:cubicBezTo>
                    <a:pt x="727" y="881"/>
                    <a:pt x="739" y="858"/>
                    <a:pt x="739" y="834"/>
                  </a:cubicBezTo>
                  <a:cubicBezTo>
                    <a:pt x="763" y="751"/>
                    <a:pt x="786" y="667"/>
                    <a:pt x="798" y="584"/>
                  </a:cubicBezTo>
                  <a:cubicBezTo>
                    <a:pt x="798" y="548"/>
                    <a:pt x="810" y="500"/>
                    <a:pt x="810" y="453"/>
                  </a:cubicBezTo>
                  <a:cubicBezTo>
                    <a:pt x="822" y="393"/>
                    <a:pt x="822" y="334"/>
                    <a:pt x="810" y="274"/>
                  </a:cubicBezTo>
                  <a:cubicBezTo>
                    <a:pt x="810" y="203"/>
                    <a:pt x="786" y="119"/>
                    <a:pt x="751" y="48"/>
                  </a:cubicBezTo>
                  <a:cubicBezTo>
                    <a:pt x="739" y="24"/>
                    <a:pt x="715" y="12"/>
                    <a:pt x="691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635;p81">
              <a:extLst>
                <a:ext uri="{FF2B5EF4-FFF2-40B4-BE49-F238E27FC236}">
                  <a16:creationId xmlns:a16="http://schemas.microsoft.com/office/drawing/2014/main" id="{358FAB3F-8A5F-5D08-B0D6-FDFF2446FFAC}"/>
                </a:ext>
              </a:extLst>
            </p:cNvPr>
            <p:cNvSpPr/>
            <p:nvPr/>
          </p:nvSpPr>
          <p:spPr>
            <a:xfrm>
              <a:off x="2636970" y="3019888"/>
              <a:ext cx="127062" cy="151128"/>
            </a:xfrm>
            <a:custGeom>
              <a:avLst/>
              <a:gdLst/>
              <a:ahLst/>
              <a:cxnLst/>
              <a:rect l="l" t="t" r="r" b="b"/>
              <a:pathLst>
                <a:path w="1737" h="2066" extrusionOk="0">
                  <a:moveTo>
                    <a:pt x="1356" y="1"/>
                  </a:moveTo>
                  <a:cubicBezTo>
                    <a:pt x="1344" y="1"/>
                    <a:pt x="1320" y="13"/>
                    <a:pt x="1308" y="25"/>
                  </a:cubicBezTo>
                  <a:cubicBezTo>
                    <a:pt x="1284" y="36"/>
                    <a:pt x="1272" y="60"/>
                    <a:pt x="1260" y="84"/>
                  </a:cubicBezTo>
                  <a:cubicBezTo>
                    <a:pt x="1260" y="108"/>
                    <a:pt x="1260" y="144"/>
                    <a:pt x="1272" y="167"/>
                  </a:cubicBezTo>
                  <a:cubicBezTo>
                    <a:pt x="1296" y="215"/>
                    <a:pt x="1320" y="251"/>
                    <a:pt x="1344" y="298"/>
                  </a:cubicBezTo>
                  <a:cubicBezTo>
                    <a:pt x="1415" y="453"/>
                    <a:pt x="1475" y="608"/>
                    <a:pt x="1510" y="775"/>
                  </a:cubicBezTo>
                  <a:cubicBezTo>
                    <a:pt x="1522" y="858"/>
                    <a:pt x="1522" y="941"/>
                    <a:pt x="1522" y="1037"/>
                  </a:cubicBezTo>
                  <a:cubicBezTo>
                    <a:pt x="1510" y="1120"/>
                    <a:pt x="1498" y="1203"/>
                    <a:pt x="1463" y="1287"/>
                  </a:cubicBezTo>
                  <a:cubicBezTo>
                    <a:pt x="1439" y="1346"/>
                    <a:pt x="1415" y="1406"/>
                    <a:pt x="1379" y="1453"/>
                  </a:cubicBezTo>
                  <a:cubicBezTo>
                    <a:pt x="1344" y="1513"/>
                    <a:pt x="1296" y="1560"/>
                    <a:pt x="1237" y="1608"/>
                  </a:cubicBezTo>
                  <a:cubicBezTo>
                    <a:pt x="1177" y="1656"/>
                    <a:pt x="1106" y="1703"/>
                    <a:pt x="1034" y="1739"/>
                  </a:cubicBezTo>
                  <a:cubicBezTo>
                    <a:pt x="927" y="1787"/>
                    <a:pt x="832" y="1822"/>
                    <a:pt x="725" y="1834"/>
                  </a:cubicBezTo>
                  <a:cubicBezTo>
                    <a:pt x="594" y="1858"/>
                    <a:pt x="463" y="1858"/>
                    <a:pt x="332" y="1858"/>
                  </a:cubicBezTo>
                  <a:cubicBezTo>
                    <a:pt x="284" y="1846"/>
                    <a:pt x="236" y="1846"/>
                    <a:pt x="189" y="1834"/>
                  </a:cubicBezTo>
                  <a:cubicBezTo>
                    <a:pt x="175" y="1830"/>
                    <a:pt x="162" y="1828"/>
                    <a:pt x="149" y="1828"/>
                  </a:cubicBezTo>
                  <a:cubicBezTo>
                    <a:pt x="27" y="1828"/>
                    <a:pt x="0" y="2026"/>
                    <a:pt x="141" y="2037"/>
                  </a:cubicBezTo>
                  <a:cubicBezTo>
                    <a:pt x="225" y="2049"/>
                    <a:pt x="308" y="2061"/>
                    <a:pt x="391" y="2061"/>
                  </a:cubicBezTo>
                  <a:cubicBezTo>
                    <a:pt x="423" y="2064"/>
                    <a:pt x="454" y="2065"/>
                    <a:pt x="485" y="2065"/>
                  </a:cubicBezTo>
                  <a:cubicBezTo>
                    <a:pt x="561" y="2065"/>
                    <a:pt x="637" y="2057"/>
                    <a:pt x="713" y="2049"/>
                  </a:cubicBezTo>
                  <a:cubicBezTo>
                    <a:pt x="820" y="2037"/>
                    <a:pt x="927" y="2013"/>
                    <a:pt x="1022" y="1965"/>
                  </a:cubicBezTo>
                  <a:cubicBezTo>
                    <a:pt x="1225" y="1894"/>
                    <a:pt x="1403" y="1775"/>
                    <a:pt x="1534" y="1608"/>
                  </a:cubicBezTo>
                  <a:cubicBezTo>
                    <a:pt x="1594" y="1513"/>
                    <a:pt x="1641" y="1418"/>
                    <a:pt x="1677" y="1310"/>
                  </a:cubicBezTo>
                  <a:cubicBezTo>
                    <a:pt x="1713" y="1179"/>
                    <a:pt x="1737" y="1049"/>
                    <a:pt x="1737" y="906"/>
                  </a:cubicBezTo>
                  <a:cubicBezTo>
                    <a:pt x="1725" y="763"/>
                    <a:pt x="1689" y="608"/>
                    <a:pt x="1641" y="465"/>
                  </a:cubicBezTo>
                  <a:cubicBezTo>
                    <a:pt x="1582" y="322"/>
                    <a:pt x="1522" y="179"/>
                    <a:pt x="1451" y="48"/>
                  </a:cubicBezTo>
                  <a:cubicBezTo>
                    <a:pt x="1439" y="25"/>
                    <a:pt x="1415" y="13"/>
                    <a:pt x="1379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636;p81">
              <a:extLst>
                <a:ext uri="{FF2B5EF4-FFF2-40B4-BE49-F238E27FC236}">
                  <a16:creationId xmlns:a16="http://schemas.microsoft.com/office/drawing/2014/main" id="{9FDDC5FB-A60C-44A9-956D-13772162F667}"/>
                </a:ext>
              </a:extLst>
            </p:cNvPr>
            <p:cNvSpPr/>
            <p:nvPr/>
          </p:nvSpPr>
          <p:spPr>
            <a:xfrm>
              <a:off x="2643773" y="3153166"/>
              <a:ext cx="26188" cy="15727"/>
            </a:xfrm>
            <a:custGeom>
              <a:avLst/>
              <a:gdLst/>
              <a:ahLst/>
              <a:cxnLst/>
              <a:rect l="l" t="t" r="r" b="b"/>
              <a:pathLst>
                <a:path w="358" h="215" extrusionOk="0">
                  <a:moveTo>
                    <a:pt x="96" y="0"/>
                  </a:moveTo>
                  <a:cubicBezTo>
                    <a:pt x="72" y="0"/>
                    <a:pt x="48" y="12"/>
                    <a:pt x="24" y="36"/>
                  </a:cubicBezTo>
                  <a:cubicBezTo>
                    <a:pt x="12" y="48"/>
                    <a:pt x="1" y="84"/>
                    <a:pt x="1" y="108"/>
                  </a:cubicBezTo>
                  <a:cubicBezTo>
                    <a:pt x="1" y="131"/>
                    <a:pt x="12" y="155"/>
                    <a:pt x="36" y="179"/>
                  </a:cubicBezTo>
                  <a:cubicBezTo>
                    <a:pt x="60" y="191"/>
                    <a:pt x="84" y="203"/>
                    <a:pt x="108" y="203"/>
                  </a:cubicBezTo>
                  <a:lnTo>
                    <a:pt x="262" y="215"/>
                  </a:lnTo>
                  <a:cubicBezTo>
                    <a:pt x="286" y="215"/>
                    <a:pt x="310" y="203"/>
                    <a:pt x="334" y="179"/>
                  </a:cubicBezTo>
                  <a:cubicBezTo>
                    <a:pt x="346" y="155"/>
                    <a:pt x="358" y="131"/>
                    <a:pt x="358" y="108"/>
                  </a:cubicBezTo>
                  <a:cubicBezTo>
                    <a:pt x="358" y="72"/>
                    <a:pt x="346" y="48"/>
                    <a:pt x="322" y="36"/>
                  </a:cubicBezTo>
                  <a:cubicBezTo>
                    <a:pt x="298" y="12"/>
                    <a:pt x="274" y="0"/>
                    <a:pt x="251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637;p81">
              <a:extLst>
                <a:ext uri="{FF2B5EF4-FFF2-40B4-BE49-F238E27FC236}">
                  <a16:creationId xmlns:a16="http://schemas.microsoft.com/office/drawing/2014/main" id="{F41D7154-9BD0-29E8-40A3-E89ECD7848B7}"/>
                </a:ext>
              </a:extLst>
            </p:cNvPr>
            <p:cNvSpPr/>
            <p:nvPr/>
          </p:nvSpPr>
          <p:spPr>
            <a:xfrm>
              <a:off x="2635068" y="3153166"/>
              <a:ext cx="45938" cy="17483"/>
            </a:xfrm>
            <a:custGeom>
              <a:avLst/>
              <a:gdLst/>
              <a:ahLst/>
              <a:cxnLst/>
              <a:rect l="l" t="t" r="r" b="b"/>
              <a:pathLst>
                <a:path w="628" h="239" extrusionOk="0">
                  <a:moveTo>
                    <a:pt x="108" y="0"/>
                  </a:moveTo>
                  <a:cubicBezTo>
                    <a:pt x="96" y="0"/>
                    <a:pt x="72" y="0"/>
                    <a:pt x="60" y="12"/>
                  </a:cubicBezTo>
                  <a:cubicBezTo>
                    <a:pt x="36" y="24"/>
                    <a:pt x="12" y="48"/>
                    <a:pt x="12" y="72"/>
                  </a:cubicBezTo>
                  <a:cubicBezTo>
                    <a:pt x="0" y="131"/>
                    <a:pt x="36" y="191"/>
                    <a:pt x="96" y="203"/>
                  </a:cubicBezTo>
                  <a:cubicBezTo>
                    <a:pt x="215" y="215"/>
                    <a:pt x="346" y="227"/>
                    <a:pt x="477" y="239"/>
                  </a:cubicBezTo>
                  <a:cubicBezTo>
                    <a:pt x="480" y="239"/>
                    <a:pt x="484" y="239"/>
                    <a:pt x="487" y="239"/>
                  </a:cubicBezTo>
                  <a:cubicBezTo>
                    <a:pt x="625" y="239"/>
                    <a:pt x="628" y="23"/>
                    <a:pt x="497" y="23"/>
                  </a:cubicBezTo>
                  <a:cubicBezTo>
                    <a:pt x="490" y="23"/>
                    <a:pt x="484" y="23"/>
                    <a:pt x="477" y="24"/>
                  </a:cubicBezTo>
                  <a:lnTo>
                    <a:pt x="358" y="24"/>
                  </a:lnTo>
                  <a:cubicBezTo>
                    <a:pt x="286" y="24"/>
                    <a:pt x="203" y="12"/>
                    <a:pt x="131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638;p81">
              <a:extLst>
                <a:ext uri="{FF2B5EF4-FFF2-40B4-BE49-F238E27FC236}">
                  <a16:creationId xmlns:a16="http://schemas.microsoft.com/office/drawing/2014/main" id="{37EC73E1-CC50-99E0-0687-73B7B5549F5E}"/>
                </a:ext>
              </a:extLst>
            </p:cNvPr>
            <p:cNvSpPr/>
            <p:nvPr/>
          </p:nvSpPr>
          <p:spPr>
            <a:xfrm>
              <a:off x="2639458" y="3154044"/>
              <a:ext cx="43597" cy="17483"/>
            </a:xfrm>
            <a:custGeom>
              <a:avLst/>
              <a:gdLst/>
              <a:ahLst/>
              <a:cxnLst/>
              <a:rect l="l" t="t" r="r" b="b"/>
              <a:pathLst>
                <a:path w="596" h="239" extrusionOk="0">
                  <a:moveTo>
                    <a:pt x="119" y="0"/>
                  </a:moveTo>
                  <a:cubicBezTo>
                    <a:pt x="95" y="0"/>
                    <a:pt x="71" y="0"/>
                    <a:pt x="60" y="12"/>
                  </a:cubicBezTo>
                  <a:cubicBezTo>
                    <a:pt x="36" y="36"/>
                    <a:pt x="24" y="60"/>
                    <a:pt x="12" y="84"/>
                  </a:cubicBezTo>
                  <a:cubicBezTo>
                    <a:pt x="0" y="143"/>
                    <a:pt x="36" y="191"/>
                    <a:pt x="95" y="203"/>
                  </a:cubicBezTo>
                  <a:cubicBezTo>
                    <a:pt x="226" y="227"/>
                    <a:pt x="345" y="238"/>
                    <a:pt x="476" y="238"/>
                  </a:cubicBezTo>
                  <a:cubicBezTo>
                    <a:pt x="595" y="215"/>
                    <a:pt x="595" y="36"/>
                    <a:pt x="464" y="24"/>
                  </a:cubicBezTo>
                  <a:lnTo>
                    <a:pt x="333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639;p81">
              <a:extLst>
                <a:ext uri="{FF2B5EF4-FFF2-40B4-BE49-F238E27FC236}">
                  <a16:creationId xmlns:a16="http://schemas.microsoft.com/office/drawing/2014/main" id="{BCC1AD2A-2C57-883C-3192-D9215D8BBCC5}"/>
                </a:ext>
              </a:extLst>
            </p:cNvPr>
            <p:cNvSpPr/>
            <p:nvPr/>
          </p:nvSpPr>
          <p:spPr>
            <a:xfrm>
              <a:off x="2632435" y="3152289"/>
              <a:ext cx="45353" cy="18361"/>
            </a:xfrm>
            <a:custGeom>
              <a:avLst/>
              <a:gdLst/>
              <a:ahLst/>
              <a:cxnLst/>
              <a:rect l="l" t="t" r="r" b="b"/>
              <a:pathLst>
                <a:path w="620" h="251" extrusionOk="0">
                  <a:moveTo>
                    <a:pt x="108" y="1"/>
                  </a:moveTo>
                  <a:cubicBezTo>
                    <a:pt x="60" y="1"/>
                    <a:pt x="13" y="36"/>
                    <a:pt x="13" y="84"/>
                  </a:cubicBezTo>
                  <a:cubicBezTo>
                    <a:pt x="1" y="143"/>
                    <a:pt x="36" y="191"/>
                    <a:pt x="84" y="215"/>
                  </a:cubicBezTo>
                  <a:cubicBezTo>
                    <a:pt x="227" y="227"/>
                    <a:pt x="382" y="251"/>
                    <a:pt x="525" y="251"/>
                  </a:cubicBezTo>
                  <a:cubicBezTo>
                    <a:pt x="584" y="251"/>
                    <a:pt x="620" y="203"/>
                    <a:pt x="620" y="143"/>
                  </a:cubicBezTo>
                  <a:cubicBezTo>
                    <a:pt x="620" y="90"/>
                    <a:pt x="582" y="46"/>
                    <a:pt x="531" y="46"/>
                  </a:cubicBezTo>
                  <a:cubicBezTo>
                    <a:pt x="525" y="46"/>
                    <a:pt x="519" y="47"/>
                    <a:pt x="513" y="48"/>
                  </a:cubicBezTo>
                  <a:lnTo>
                    <a:pt x="406" y="48"/>
                  </a:lnTo>
                  <a:cubicBezTo>
                    <a:pt x="310" y="36"/>
                    <a:pt x="215" y="24"/>
                    <a:pt x="132" y="12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640;p81">
              <a:extLst>
                <a:ext uri="{FF2B5EF4-FFF2-40B4-BE49-F238E27FC236}">
                  <a16:creationId xmlns:a16="http://schemas.microsoft.com/office/drawing/2014/main" id="{246EAC76-6094-F586-F645-4C5B5AF3962B}"/>
                </a:ext>
              </a:extLst>
            </p:cNvPr>
            <p:cNvSpPr/>
            <p:nvPr/>
          </p:nvSpPr>
          <p:spPr>
            <a:xfrm>
              <a:off x="2695198" y="2954565"/>
              <a:ext cx="67956" cy="144837"/>
            </a:xfrm>
            <a:custGeom>
              <a:avLst/>
              <a:gdLst/>
              <a:ahLst/>
              <a:cxnLst/>
              <a:rect l="l" t="t" r="r" b="b"/>
              <a:pathLst>
                <a:path w="929" h="1980" extrusionOk="0">
                  <a:moveTo>
                    <a:pt x="119" y="1"/>
                  </a:moveTo>
                  <a:cubicBezTo>
                    <a:pt x="107" y="1"/>
                    <a:pt x="95" y="1"/>
                    <a:pt x="83" y="13"/>
                  </a:cubicBezTo>
                  <a:cubicBezTo>
                    <a:pt x="24" y="37"/>
                    <a:pt x="0" y="96"/>
                    <a:pt x="24" y="144"/>
                  </a:cubicBezTo>
                  <a:cubicBezTo>
                    <a:pt x="36" y="167"/>
                    <a:pt x="48" y="179"/>
                    <a:pt x="71" y="191"/>
                  </a:cubicBezTo>
                  <a:cubicBezTo>
                    <a:pt x="95" y="215"/>
                    <a:pt x="131" y="227"/>
                    <a:pt x="155" y="251"/>
                  </a:cubicBezTo>
                  <a:cubicBezTo>
                    <a:pt x="202" y="310"/>
                    <a:pt x="250" y="370"/>
                    <a:pt x="286" y="429"/>
                  </a:cubicBezTo>
                  <a:cubicBezTo>
                    <a:pt x="357" y="560"/>
                    <a:pt x="417" y="691"/>
                    <a:pt x="476" y="834"/>
                  </a:cubicBezTo>
                  <a:cubicBezTo>
                    <a:pt x="536" y="977"/>
                    <a:pt x="583" y="1132"/>
                    <a:pt x="631" y="1299"/>
                  </a:cubicBezTo>
                  <a:lnTo>
                    <a:pt x="631" y="1263"/>
                  </a:lnTo>
                  <a:cubicBezTo>
                    <a:pt x="679" y="1441"/>
                    <a:pt x="714" y="1620"/>
                    <a:pt x="714" y="1811"/>
                  </a:cubicBezTo>
                  <a:lnTo>
                    <a:pt x="714" y="1858"/>
                  </a:lnTo>
                  <a:cubicBezTo>
                    <a:pt x="714" y="1894"/>
                    <a:pt x="714" y="1918"/>
                    <a:pt x="738" y="1942"/>
                  </a:cubicBezTo>
                  <a:cubicBezTo>
                    <a:pt x="750" y="1965"/>
                    <a:pt x="774" y="1977"/>
                    <a:pt x="810" y="1977"/>
                  </a:cubicBezTo>
                  <a:cubicBezTo>
                    <a:pt x="815" y="1978"/>
                    <a:pt x="820" y="1979"/>
                    <a:pt x="825" y="1979"/>
                  </a:cubicBezTo>
                  <a:cubicBezTo>
                    <a:pt x="869" y="1979"/>
                    <a:pt x="917" y="1936"/>
                    <a:pt x="917" y="1894"/>
                  </a:cubicBezTo>
                  <a:cubicBezTo>
                    <a:pt x="929" y="1680"/>
                    <a:pt x="905" y="1465"/>
                    <a:pt x="845" y="1263"/>
                  </a:cubicBezTo>
                  <a:cubicBezTo>
                    <a:pt x="822" y="1156"/>
                    <a:pt x="786" y="1049"/>
                    <a:pt x="750" y="953"/>
                  </a:cubicBezTo>
                  <a:lnTo>
                    <a:pt x="679" y="763"/>
                  </a:lnTo>
                  <a:cubicBezTo>
                    <a:pt x="619" y="620"/>
                    <a:pt x="548" y="477"/>
                    <a:pt x="476" y="334"/>
                  </a:cubicBezTo>
                  <a:cubicBezTo>
                    <a:pt x="441" y="263"/>
                    <a:pt x="393" y="203"/>
                    <a:pt x="333" y="144"/>
                  </a:cubicBezTo>
                  <a:cubicBezTo>
                    <a:pt x="310" y="120"/>
                    <a:pt x="286" y="84"/>
                    <a:pt x="262" y="72"/>
                  </a:cubicBezTo>
                  <a:cubicBezTo>
                    <a:pt x="226" y="48"/>
                    <a:pt x="202" y="25"/>
                    <a:pt x="179" y="13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641;p81">
              <a:extLst>
                <a:ext uri="{FF2B5EF4-FFF2-40B4-BE49-F238E27FC236}">
                  <a16:creationId xmlns:a16="http://schemas.microsoft.com/office/drawing/2014/main" id="{C11123EF-5FD2-71ED-ABDA-7285830C194A}"/>
                </a:ext>
              </a:extLst>
            </p:cNvPr>
            <p:cNvSpPr/>
            <p:nvPr/>
          </p:nvSpPr>
          <p:spPr>
            <a:xfrm>
              <a:off x="2694320" y="2654139"/>
              <a:ext cx="532166" cy="645402"/>
            </a:xfrm>
            <a:custGeom>
              <a:avLst/>
              <a:gdLst/>
              <a:ahLst/>
              <a:cxnLst/>
              <a:rect l="l" t="t" r="r" b="b"/>
              <a:pathLst>
                <a:path w="7275" h="8823" extrusionOk="0">
                  <a:moveTo>
                    <a:pt x="4822" y="0"/>
                  </a:moveTo>
                  <a:lnTo>
                    <a:pt x="4810" y="12"/>
                  </a:lnTo>
                  <a:cubicBezTo>
                    <a:pt x="4608" y="12"/>
                    <a:pt x="4405" y="48"/>
                    <a:pt x="4215" y="143"/>
                  </a:cubicBezTo>
                  <a:cubicBezTo>
                    <a:pt x="4143" y="179"/>
                    <a:pt x="4072" y="214"/>
                    <a:pt x="4001" y="274"/>
                  </a:cubicBezTo>
                  <a:cubicBezTo>
                    <a:pt x="3929" y="322"/>
                    <a:pt x="3870" y="369"/>
                    <a:pt x="3810" y="429"/>
                  </a:cubicBezTo>
                  <a:cubicBezTo>
                    <a:pt x="3703" y="548"/>
                    <a:pt x="3620" y="679"/>
                    <a:pt x="3560" y="822"/>
                  </a:cubicBezTo>
                  <a:cubicBezTo>
                    <a:pt x="3489" y="976"/>
                    <a:pt x="3441" y="1131"/>
                    <a:pt x="3405" y="1298"/>
                  </a:cubicBezTo>
                  <a:cubicBezTo>
                    <a:pt x="3370" y="1465"/>
                    <a:pt x="3358" y="1643"/>
                    <a:pt x="3346" y="1810"/>
                  </a:cubicBezTo>
                  <a:cubicBezTo>
                    <a:pt x="3346" y="2179"/>
                    <a:pt x="3358" y="2536"/>
                    <a:pt x="3417" y="2905"/>
                  </a:cubicBezTo>
                  <a:cubicBezTo>
                    <a:pt x="3441" y="3131"/>
                    <a:pt x="3489" y="3370"/>
                    <a:pt x="3524" y="3596"/>
                  </a:cubicBezTo>
                  <a:lnTo>
                    <a:pt x="3524" y="3620"/>
                  </a:lnTo>
                  <a:lnTo>
                    <a:pt x="3524" y="3679"/>
                  </a:lnTo>
                  <a:cubicBezTo>
                    <a:pt x="3572" y="3905"/>
                    <a:pt x="3596" y="4132"/>
                    <a:pt x="3608" y="4358"/>
                  </a:cubicBezTo>
                  <a:cubicBezTo>
                    <a:pt x="3608" y="4501"/>
                    <a:pt x="3596" y="4655"/>
                    <a:pt x="3560" y="4798"/>
                  </a:cubicBezTo>
                  <a:cubicBezTo>
                    <a:pt x="3536" y="4894"/>
                    <a:pt x="3501" y="4977"/>
                    <a:pt x="3453" y="5060"/>
                  </a:cubicBezTo>
                  <a:cubicBezTo>
                    <a:pt x="3417" y="5132"/>
                    <a:pt x="3370" y="5191"/>
                    <a:pt x="3322" y="5239"/>
                  </a:cubicBezTo>
                  <a:cubicBezTo>
                    <a:pt x="3274" y="5287"/>
                    <a:pt x="3215" y="5334"/>
                    <a:pt x="3155" y="5370"/>
                  </a:cubicBezTo>
                  <a:cubicBezTo>
                    <a:pt x="3084" y="5417"/>
                    <a:pt x="3000" y="5441"/>
                    <a:pt x="2917" y="5477"/>
                  </a:cubicBezTo>
                  <a:cubicBezTo>
                    <a:pt x="2786" y="5501"/>
                    <a:pt x="2643" y="5525"/>
                    <a:pt x="2500" y="5525"/>
                  </a:cubicBezTo>
                  <a:cubicBezTo>
                    <a:pt x="2262" y="5525"/>
                    <a:pt x="2024" y="5489"/>
                    <a:pt x="1786" y="5417"/>
                  </a:cubicBezTo>
                  <a:lnTo>
                    <a:pt x="1798" y="5417"/>
                  </a:lnTo>
                  <a:cubicBezTo>
                    <a:pt x="1476" y="5334"/>
                    <a:pt x="1167" y="5215"/>
                    <a:pt x="881" y="5072"/>
                  </a:cubicBezTo>
                  <a:cubicBezTo>
                    <a:pt x="869" y="5060"/>
                    <a:pt x="845" y="5060"/>
                    <a:pt x="834" y="5060"/>
                  </a:cubicBezTo>
                  <a:cubicBezTo>
                    <a:pt x="822" y="5060"/>
                    <a:pt x="810" y="5060"/>
                    <a:pt x="798" y="5072"/>
                  </a:cubicBezTo>
                  <a:lnTo>
                    <a:pt x="786" y="5072"/>
                  </a:lnTo>
                  <a:cubicBezTo>
                    <a:pt x="762" y="5072"/>
                    <a:pt x="738" y="5072"/>
                    <a:pt x="714" y="5096"/>
                  </a:cubicBezTo>
                  <a:cubicBezTo>
                    <a:pt x="584" y="5203"/>
                    <a:pt x="464" y="5346"/>
                    <a:pt x="369" y="5489"/>
                  </a:cubicBezTo>
                  <a:cubicBezTo>
                    <a:pt x="262" y="5656"/>
                    <a:pt x="179" y="5834"/>
                    <a:pt x="107" y="6025"/>
                  </a:cubicBezTo>
                  <a:cubicBezTo>
                    <a:pt x="48" y="6203"/>
                    <a:pt x="12" y="6394"/>
                    <a:pt x="12" y="6584"/>
                  </a:cubicBezTo>
                  <a:cubicBezTo>
                    <a:pt x="0" y="6680"/>
                    <a:pt x="12" y="6775"/>
                    <a:pt x="24" y="6870"/>
                  </a:cubicBezTo>
                  <a:cubicBezTo>
                    <a:pt x="48" y="6953"/>
                    <a:pt x="72" y="7049"/>
                    <a:pt x="107" y="7132"/>
                  </a:cubicBezTo>
                  <a:cubicBezTo>
                    <a:pt x="107" y="7144"/>
                    <a:pt x="119" y="7168"/>
                    <a:pt x="131" y="7180"/>
                  </a:cubicBezTo>
                  <a:cubicBezTo>
                    <a:pt x="488" y="7573"/>
                    <a:pt x="917" y="7906"/>
                    <a:pt x="1393" y="8132"/>
                  </a:cubicBezTo>
                  <a:cubicBezTo>
                    <a:pt x="1846" y="8370"/>
                    <a:pt x="2334" y="8549"/>
                    <a:pt x="2834" y="8668"/>
                  </a:cubicBezTo>
                  <a:cubicBezTo>
                    <a:pt x="3215" y="8763"/>
                    <a:pt x="3608" y="8811"/>
                    <a:pt x="4001" y="8823"/>
                  </a:cubicBezTo>
                  <a:cubicBezTo>
                    <a:pt x="4096" y="8823"/>
                    <a:pt x="4191" y="8823"/>
                    <a:pt x="4298" y="8811"/>
                  </a:cubicBezTo>
                  <a:cubicBezTo>
                    <a:pt x="4536" y="8787"/>
                    <a:pt x="4775" y="8751"/>
                    <a:pt x="5013" y="8680"/>
                  </a:cubicBezTo>
                  <a:cubicBezTo>
                    <a:pt x="5239" y="8608"/>
                    <a:pt x="5465" y="8513"/>
                    <a:pt x="5667" y="8382"/>
                  </a:cubicBezTo>
                  <a:cubicBezTo>
                    <a:pt x="5894" y="8251"/>
                    <a:pt x="6096" y="8084"/>
                    <a:pt x="6263" y="7894"/>
                  </a:cubicBezTo>
                  <a:cubicBezTo>
                    <a:pt x="6441" y="7703"/>
                    <a:pt x="6596" y="7489"/>
                    <a:pt x="6727" y="7263"/>
                  </a:cubicBezTo>
                  <a:cubicBezTo>
                    <a:pt x="6965" y="6822"/>
                    <a:pt x="7120" y="6334"/>
                    <a:pt x="7180" y="5834"/>
                  </a:cubicBezTo>
                  <a:cubicBezTo>
                    <a:pt x="7215" y="5608"/>
                    <a:pt x="7239" y="5358"/>
                    <a:pt x="7263" y="5072"/>
                  </a:cubicBezTo>
                  <a:cubicBezTo>
                    <a:pt x="7275" y="4786"/>
                    <a:pt x="7275" y="4513"/>
                    <a:pt x="7275" y="4227"/>
                  </a:cubicBezTo>
                  <a:cubicBezTo>
                    <a:pt x="7263" y="3643"/>
                    <a:pt x="7180" y="3060"/>
                    <a:pt x="7037" y="2500"/>
                  </a:cubicBezTo>
                  <a:cubicBezTo>
                    <a:pt x="6953" y="2215"/>
                    <a:pt x="6858" y="1929"/>
                    <a:pt x="6739" y="1655"/>
                  </a:cubicBezTo>
                  <a:cubicBezTo>
                    <a:pt x="6644" y="1453"/>
                    <a:pt x="6537" y="1274"/>
                    <a:pt x="6418" y="1096"/>
                  </a:cubicBezTo>
                  <a:cubicBezTo>
                    <a:pt x="6299" y="893"/>
                    <a:pt x="6144" y="715"/>
                    <a:pt x="5989" y="560"/>
                  </a:cubicBezTo>
                  <a:cubicBezTo>
                    <a:pt x="5822" y="393"/>
                    <a:pt x="5644" y="262"/>
                    <a:pt x="5441" y="155"/>
                  </a:cubicBezTo>
                  <a:cubicBezTo>
                    <a:pt x="5251" y="60"/>
                    <a:pt x="5036" y="0"/>
                    <a:pt x="4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642;p81">
              <a:extLst>
                <a:ext uri="{FF2B5EF4-FFF2-40B4-BE49-F238E27FC236}">
                  <a16:creationId xmlns:a16="http://schemas.microsoft.com/office/drawing/2014/main" id="{4F93D30F-97B6-D06A-2B71-B73E3A4C80FF}"/>
                </a:ext>
              </a:extLst>
            </p:cNvPr>
            <p:cNvSpPr/>
            <p:nvPr/>
          </p:nvSpPr>
          <p:spPr>
            <a:xfrm>
              <a:off x="2695198" y="2663721"/>
              <a:ext cx="532166" cy="634942"/>
            </a:xfrm>
            <a:custGeom>
              <a:avLst/>
              <a:gdLst/>
              <a:ahLst/>
              <a:cxnLst/>
              <a:rect l="l" t="t" r="r" b="b"/>
              <a:pathLst>
                <a:path w="7275" h="8680" extrusionOk="0">
                  <a:moveTo>
                    <a:pt x="5405" y="0"/>
                  </a:moveTo>
                  <a:lnTo>
                    <a:pt x="5394" y="12"/>
                  </a:lnTo>
                  <a:cubicBezTo>
                    <a:pt x="5489" y="83"/>
                    <a:pt x="5584" y="167"/>
                    <a:pt x="5667" y="250"/>
                  </a:cubicBezTo>
                  <a:cubicBezTo>
                    <a:pt x="5894" y="476"/>
                    <a:pt x="6084" y="726"/>
                    <a:pt x="6239" y="1012"/>
                  </a:cubicBezTo>
                  <a:cubicBezTo>
                    <a:pt x="6394" y="1310"/>
                    <a:pt x="6525" y="1619"/>
                    <a:pt x="6620" y="1941"/>
                  </a:cubicBezTo>
                  <a:cubicBezTo>
                    <a:pt x="6715" y="2286"/>
                    <a:pt x="6787" y="2631"/>
                    <a:pt x="6822" y="2989"/>
                  </a:cubicBezTo>
                  <a:cubicBezTo>
                    <a:pt x="6894" y="3703"/>
                    <a:pt x="6858" y="4429"/>
                    <a:pt x="6691" y="5132"/>
                  </a:cubicBezTo>
                  <a:cubicBezTo>
                    <a:pt x="6620" y="5465"/>
                    <a:pt x="6513" y="5798"/>
                    <a:pt x="6370" y="6108"/>
                  </a:cubicBezTo>
                  <a:cubicBezTo>
                    <a:pt x="6251" y="6394"/>
                    <a:pt x="6084" y="6680"/>
                    <a:pt x="5894" y="6930"/>
                  </a:cubicBezTo>
                  <a:cubicBezTo>
                    <a:pt x="5798" y="7037"/>
                    <a:pt x="5703" y="7156"/>
                    <a:pt x="5596" y="7251"/>
                  </a:cubicBezTo>
                  <a:cubicBezTo>
                    <a:pt x="5536" y="7311"/>
                    <a:pt x="5477" y="7358"/>
                    <a:pt x="5417" y="7406"/>
                  </a:cubicBezTo>
                  <a:cubicBezTo>
                    <a:pt x="5346" y="7453"/>
                    <a:pt x="5274" y="7501"/>
                    <a:pt x="5203" y="7537"/>
                  </a:cubicBezTo>
                  <a:cubicBezTo>
                    <a:pt x="4882" y="7703"/>
                    <a:pt x="4536" y="7799"/>
                    <a:pt x="4179" y="7811"/>
                  </a:cubicBezTo>
                  <a:lnTo>
                    <a:pt x="3953" y="7811"/>
                  </a:lnTo>
                  <a:cubicBezTo>
                    <a:pt x="3834" y="7811"/>
                    <a:pt x="3703" y="7811"/>
                    <a:pt x="3572" y="7799"/>
                  </a:cubicBezTo>
                  <a:cubicBezTo>
                    <a:pt x="3369" y="7775"/>
                    <a:pt x="3167" y="7751"/>
                    <a:pt x="2965" y="7703"/>
                  </a:cubicBezTo>
                  <a:cubicBezTo>
                    <a:pt x="2536" y="7608"/>
                    <a:pt x="2119" y="7477"/>
                    <a:pt x="1726" y="7311"/>
                  </a:cubicBezTo>
                  <a:cubicBezTo>
                    <a:pt x="1524" y="7227"/>
                    <a:pt x="1334" y="7132"/>
                    <a:pt x="1155" y="7037"/>
                  </a:cubicBezTo>
                  <a:cubicBezTo>
                    <a:pt x="976" y="6941"/>
                    <a:pt x="810" y="6834"/>
                    <a:pt x="643" y="6727"/>
                  </a:cubicBezTo>
                  <a:cubicBezTo>
                    <a:pt x="488" y="6620"/>
                    <a:pt x="345" y="6513"/>
                    <a:pt x="202" y="6382"/>
                  </a:cubicBezTo>
                  <a:cubicBezTo>
                    <a:pt x="143" y="6334"/>
                    <a:pt x="83" y="6275"/>
                    <a:pt x="24" y="6215"/>
                  </a:cubicBezTo>
                  <a:cubicBezTo>
                    <a:pt x="12" y="6287"/>
                    <a:pt x="0" y="6370"/>
                    <a:pt x="0" y="6441"/>
                  </a:cubicBezTo>
                  <a:cubicBezTo>
                    <a:pt x="0" y="6537"/>
                    <a:pt x="0" y="6632"/>
                    <a:pt x="24" y="6727"/>
                  </a:cubicBezTo>
                  <a:cubicBezTo>
                    <a:pt x="36" y="6822"/>
                    <a:pt x="60" y="6906"/>
                    <a:pt x="107" y="6989"/>
                  </a:cubicBezTo>
                  <a:cubicBezTo>
                    <a:pt x="107" y="7013"/>
                    <a:pt x="107" y="7025"/>
                    <a:pt x="119" y="7037"/>
                  </a:cubicBezTo>
                  <a:cubicBezTo>
                    <a:pt x="476" y="7442"/>
                    <a:pt x="905" y="7763"/>
                    <a:pt x="1393" y="8001"/>
                  </a:cubicBezTo>
                  <a:cubicBezTo>
                    <a:pt x="1845" y="8227"/>
                    <a:pt x="2334" y="8418"/>
                    <a:pt x="2822" y="8525"/>
                  </a:cubicBezTo>
                  <a:cubicBezTo>
                    <a:pt x="3203" y="8632"/>
                    <a:pt x="3596" y="8680"/>
                    <a:pt x="4001" y="8680"/>
                  </a:cubicBezTo>
                  <a:cubicBezTo>
                    <a:pt x="4084" y="8680"/>
                    <a:pt x="4179" y="8680"/>
                    <a:pt x="4298" y="8668"/>
                  </a:cubicBezTo>
                  <a:cubicBezTo>
                    <a:pt x="4536" y="8656"/>
                    <a:pt x="4774" y="8608"/>
                    <a:pt x="5013" y="8537"/>
                  </a:cubicBezTo>
                  <a:cubicBezTo>
                    <a:pt x="5489" y="8394"/>
                    <a:pt x="5929" y="8132"/>
                    <a:pt x="6263" y="7763"/>
                  </a:cubicBezTo>
                  <a:cubicBezTo>
                    <a:pt x="6441" y="7572"/>
                    <a:pt x="6596" y="7358"/>
                    <a:pt x="6727" y="7132"/>
                  </a:cubicBezTo>
                  <a:cubicBezTo>
                    <a:pt x="6965" y="6680"/>
                    <a:pt x="7120" y="6203"/>
                    <a:pt x="7191" y="5691"/>
                  </a:cubicBezTo>
                  <a:cubicBezTo>
                    <a:pt x="7215" y="5465"/>
                    <a:pt x="7239" y="5215"/>
                    <a:pt x="7263" y="4929"/>
                  </a:cubicBezTo>
                  <a:cubicBezTo>
                    <a:pt x="7275" y="4644"/>
                    <a:pt x="7275" y="4382"/>
                    <a:pt x="7275" y="4084"/>
                  </a:cubicBezTo>
                  <a:cubicBezTo>
                    <a:pt x="7263" y="3501"/>
                    <a:pt x="7179" y="2917"/>
                    <a:pt x="7037" y="2358"/>
                  </a:cubicBezTo>
                  <a:cubicBezTo>
                    <a:pt x="6953" y="2072"/>
                    <a:pt x="6858" y="1786"/>
                    <a:pt x="6739" y="1512"/>
                  </a:cubicBezTo>
                  <a:cubicBezTo>
                    <a:pt x="6644" y="1322"/>
                    <a:pt x="6537" y="1131"/>
                    <a:pt x="6417" y="953"/>
                  </a:cubicBezTo>
                  <a:cubicBezTo>
                    <a:pt x="6287" y="762"/>
                    <a:pt x="6144" y="584"/>
                    <a:pt x="5989" y="417"/>
                  </a:cubicBezTo>
                  <a:cubicBezTo>
                    <a:pt x="5822" y="250"/>
                    <a:pt x="5644" y="119"/>
                    <a:pt x="5441" y="12"/>
                  </a:cubicBezTo>
                  <a:lnTo>
                    <a:pt x="5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643;p81">
              <a:extLst>
                <a:ext uri="{FF2B5EF4-FFF2-40B4-BE49-F238E27FC236}">
                  <a16:creationId xmlns:a16="http://schemas.microsoft.com/office/drawing/2014/main" id="{DDF29582-F877-00C6-315E-5B80A16DE419}"/>
                </a:ext>
              </a:extLst>
            </p:cNvPr>
            <p:cNvSpPr/>
            <p:nvPr/>
          </p:nvSpPr>
          <p:spPr>
            <a:xfrm>
              <a:off x="2744794" y="2763863"/>
              <a:ext cx="222157" cy="303134"/>
            </a:xfrm>
            <a:custGeom>
              <a:avLst/>
              <a:gdLst/>
              <a:ahLst/>
              <a:cxnLst/>
              <a:rect l="l" t="t" r="r" b="b"/>
              <a:pathLst>
                <a:path w="3037" h="4144" extrusionOk="0">
                  <a:moveTo>
                    <a:pt x="2668" y="0"/>
                  </a:moveTo>
                  <a:cubicBezTo>
                    <a:pt x="2656" y="0"/>
                    <a:pt x="2644" y="12"/>
                    <a:pt x="2644" y="24"/>
                  </a:cubicBezTo>
                  <a:lnTo>
                    <a:pt x="2656" y="24"/>
                  </a:lnTo>
                  <a:cubicBezTo>
                    <a:pt x="2584" y="369"/>
                    <a:pt x="2584" y="715"/>
                    <a:pt x="2656" y="1060"/>
                  </a:cubicBezTo>
                  <a:cubicBezTo>
                    <a:pt x="2703" y="1441"/>
                    <a:pt x="2799" y="1822"/>
                    <a:pt x="2846" y="2203"/>
                  </a:cubicBezTo>
                  <a:cubicBezTo>
                    <a:pt x="2894" y="2477"/>
                    <a:pt x="2894" y="2751"/>
                    <a:pt x="2870" y="3013"/>
                  </a:cubicBezTo>
                  <a:cubicBezTo>
                    <a:pt x="2858" y="3144"/>
                    <a:pt x="2822" y="3263"/>
                    <a:pt x="2775" y="3382"/>
                  </a:cubicBezTo>
                  <a:cubicBezTo>
                    <a:pt x="2739" y="3477"/>
                    <a:pt x="2691" y="3560"/>
                    <a:pt x="2632" y="3632"/>
                  </a:cubicBezTo>
                  <a:lnTo>
                    <a:pt x="2632" y="3620"/>
                  </a:lnTo>
                  <a:lnTo>
                    <a:pt x="2620" y="3632"/>
                  </a:lnTo>
                  <a:cubicBezTo>
                    <a:pt x="2572" y="3691"/>
                    <a:pt x="2525" y="3739"/>
                    <a:pt x="2465" y="3787"/>
                  </a:cubicBezTo>
                  <a:cubicBezTo>
                    <a:pt x="2406" y="3822"/>
                    <a:pt x="2346" y="3858"/>
                    <a:pt x="2275" y="3894"/>
                  </a:cubicBezTo>
                  <a:cubicBezTo>
                    <a:pt x="2191" y="3917"/>
                    <a:pt x="2108" y="3941"/>
                    <a:pt x="2037" y="3953"/>
                  </a:cubicBezTo>
                  <a:cubicBezTo>
                    <a:pt x="1965" y="3965"/>
                    <a:pt x="1891" y="3971"/>
                    <a:pt x="1818" y="3971"/>
                  </a:cubicBezTo>
                  <a:cubicBezTo>
                    <a:pt x="1745" y="3971"/>
                    <a:pt x="1673" y="3965"/>
                    <a:pt x="1608" y="3953"/>
                  </a:cubicBezTo>
                  <a:cubicBezTo>
                    <a:pt x="1406" y="3929"/>
                    <a:pt x="1215" y="3882"/>
                    <a:pt x="1037" y="3822"/>
                  </a:cubicBezTo>
                  <a:cubicBezTo>
                    <a:pt x="858" y="3763"/>
                    <a:pt x="679" y="3691"/>
                    <a:pt x="501" y="3620"/>
                  </a:cubicBezTo>
                  <a:lnTo>
                    <a:pt x="334" y="3548"/>
                  </a:lnTo>
                  <a:lnTo>
                    <a:pt x="251" y="3513"/>
                  </a:lnTo>
                  <a:lnTo>
                    <a:pt x="179" y="3477"/>
                  </a:lnTo>
                  <a:lnTo>
                    <a:pt x="155" y="3477"/>
                  </a:lnTo>
                  <a:cubicBezTo>
                    <a:pt x="147" y="3469"/>
                    <a:pt x="127" y="3460"/>
                    <a:pt x="107" y="3460"/>
                  </a:cubicBezTo>
                  <a:cubicBezTo>
                    <a:pt x="99" y="3460"/>
                    <a:pt x="91" y="3462"/>
                    <a:pt x="84" y="3465"/>
                  </a:cubicBezTo>
                  <a:cubicBezTo>
                    <a:pt x="60" y="3465"/>
                    <a:pt x="48" y="3489"/>
                    <a:pt x="36" y="3501"/>
                  </a:cubicBezTo>
                  <a:cubicBezTo>
                    <a:pt x="1" y="3548"/>
                    <a:pt x="24" y="3608"/>
                    <a:pt x="60" y="3632"/>
                  </a:cubicBezTo>
                  <a:cubicBezTo>
                    <a:pt x="84" y="3644"/>
                    <a:pt x="108" y="3656"/>
                    <a:pt x="132" y="3667"/>
                  </a:cubicBezTo>
                  <a:lnTo>
                    <a:pt x="179" y="3679"/>
                  </a:lnTo>
                  <a:lnTo>
                    <a:pt x="298" y="3727"/>
                  </a:lnTo>
                  <a:lnTo>
                    <a:pt x="548" y="3822"/>
                  </a:lnTo>
                  <a:cubicBezTo>
                    <a:pt x="727" y="3894"/>
                    <a:pt x="917" y="3953"/>
                    <a:pt x="1108" y="4013"/>
                  </a:cubicBezTo>
                  <a:cubicBezTo>
                    <a:pt x="1298" y="4072"/>
                    <a:pt x="1489" y="4120"/>
                    <a:pt x="1691" y="4132"/>
                  </a:cubicBezTo>
                  <a:cubicBezTo>
                    <a:pt x="1751" y="4140"/>
                    <a:pt x="1812" y="4144"/>
                    <a:pt x="1873" y="4144"/>
                  </a:cubicBezTo>
                  <a:cubicBezTo>
                    <a:pt x="1996" y="4144"/>
                    <a:pt x="2120" y="4128"/>
                    <a:pt x="2239" y="4096"/>
                  </a:cubicBezTo>
                  <a:cubicBezTo>
                    <a:pt x="2418" y="4048"/>
                    <a:pt x="2584" y="3953"/>
                    <a:pt x="2703" y="3810"/>
                  </a:cubicBezTo>
                  <a:cubicBezTo>
                    <a:pt x="2846" y="3656"/>
                    <a:pt x="2942" y="3465"/>
                    <a:pt x="2977" y="3263"/>
                  </a:cubicBezTo>
                  <a:cubicBezTo>
                    <a:pt x="3025" y="3048"/>
                    <a:pt x="3037" y="2834"/>
                    <a:pt x="3013" y="2620"/>
                  </a:cubicBezTo>
                  <a:cubicBezTo>
                    <a:pt x="2989" y="2393"/>
                    <a:pt x="2953" y="2155"/>
                    <a:pt x="2906" y="1929"/>
                  </a:cubicBezTo>
                  <a:cubicBezTo>
                    <a:pt x="2822" y="1572"/>
                    <a:pt x="2727" y="1215"/>
                    <a:pt x="2680" y="846"/>
                  </a:cubicBezTo>
                  <a:lnTo>
                    <a:pt x="2680" y="858"/>
                  </a:lnTo>
                  <a:cubicBezTo>
                    <a:pt x="2644" y="631"/>
                    <a:pt x="2632" y="405"/>
                    <a:pt x="2668" y="179"/>
                  </a:cubicBezTo>
                  <a:lnTo>
                    <a:pt x="2668" y="179"/>
                  </a:lnTo>
                  <a:lnTo>
                    <a:pt x="2668" y="191"/>
                  </a:lnTo>
                  <a:cubicBezTo>
                    <a:pt x="2668" y="131"/>
                    <a:pt x="2680" y="84"/>
                    <a:pt x="2691" y="36"/>
                  </a:cubicBezTo>
                  <a:cubicBezTo>
                    <a:pt x="2691" y="24"/>
                    <a:pt x="2680" y="0"/>
                    <a:pt x="2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644;p81">
              <a:extLst>
                <a:ext uri="{FF2B5EF4-FFF2-40B4-BE49-F238E27FC236}">
                  <a16:creationId xmlns:a16="http://schemas.microsoft.com/office/drawing/2014/main" id="{02E45FD3-4189-A7F0-6A26-19C581E0B128}"/>
                </a:ext>
              </a:extLst>
            </p:cNvPr>
            <p:cNvSpPr/>
            <p:nvPr/>
          </p:nvSpPr>
          <p:spPr>
            <a:xfrm>
              <a:off x="2317157" y="3039053"/>
              <a:ext cx="196042" cy="214476"/>
            </a:xfrm>
            <a:custGeom>
              <a:avLst/>
              <a:gdLst/>
              <a:ahLst/>
              <a:cxnLst/>
              <a:rect l="l" t="t" r="r" b="b"/>
              <a:pathLst>
                <a:path w="2680" h="2932" extrusionOk="0">
                  <a:moveTo>
                    <a:pt x="846" y="1"/>
                  </a:moveTo>
                  <a:cubicBezTo>
                    <a:pt x="751" y="1"/>
                    <a:pt x="667" y="36"/>
                    <a:pt x="596" y="96"/>
                  </a:cubicBezTo>
                  <a:cubicBezTo>
                    <a:pt x="513" y="167"/>
                    <a:pt x="441" y="251"/>
                    <a:pt x="394" y="346"/>
                  </a:cubicBezTo>
                  <a:cubicBezTo>
                    <a:pt x="310" y="477"/>
                    <a:pt x="251" y="620"/>
                    <a:pt x="203" y="775"/>
                  </a:cubicBezTo>
                  <a:cubicBezTo>
                    <a:pt x="191" y="834"/>
                    <a:pt x="167" y="894"/>
                    <a:pt x="144" y="953"/>
                  </a:cubicBezTo>
                  <a:cubicBezTo>
                    <a:pt x="96" y="965"/>
                    <a:pt x="72" y="1001"/>
                    <a:pt x="72" y="1037"/>
                  </a:cubicBezTo>
                  <a:lnTo>
                    <a:pt x="72" y="1096"/>
                  </a:lnTo>
                  <a:cubicBezTo>
                    <a:pt x="60" y="1132"/>
                    <a:pt x="36" y="1168"/>
                    <a:pt x="13" y="1191"/>
                  </a:cubicBezTo>
                  <a:cubicBezTo>
                    <a:pt x="1" y="1215"/>
                    <a:pt x="1" y="1239"/>
                    <a:pt x="1" y="1263"/>
                  </a:cubicBezTo>
                  <a:cubicBezTo>
                    <a:pt x="13" y="1298"/>
                    <a:pt x="25" y="1322"/>
                    <a:pt x="48" y="1334"/>
                  </a:cubicBezTo>
                  <a:cubicBezTo>
                    <a:pt x="60" y="1334"/>
                    <a:pt x="84" y="1346"/>
                    <a:pt x="96" y="1346"/>
                  </a:cubicBezTo>
                  <a:cubicBezTo>
                    <a:pt x="108" y="1406"/>
                    <a:pt x="120" y="1465"/>
                    <a:pt x="132" y="1525"/>
                  </a:cubicBezTo>
                  <a:cubicBezTo>
                    <a:pt x="179" y="1679"/>
                    <a:pt x="239" y="1834"/>
                    <a:pt x="310" y="1977"/>
                  </a:cubicBezTo>
                  <a:cubicBezTo>
                    <a:pt x="370" y="2096"/>
                    <a:pt x="429" y="2215"/>
                    <a:pt x="501" y="2346"/>
                  </a:cubicBezTo>
                  <a:cubicBezTo>
                    <a:pt x="572" y="2477"/>
                    <a:pt x="656" y="2620"/>
                    <a:pt x="727" y="2775"/>
                  </a:cubicBezTo>
                  <a:cubicBezTo>
                    <a:pt x="727" y="2787"/>
                    <a:pt x="715" y="2799"/>
                    <a:pt x="715" y="2811"/>
                  </a:cubicBezTo>
                  <a:cubicBezTo>
                    <a:pt x="715" y="2870"/>
                    <a:pt x="751" y="2906"/>
                    <a:pt x="810" y="2918"/>
                  </a:cubicBezTo>
                  <a:cubicBezTo>
                    <a:pt x="917" y="2930"/>
                    <a:pt x="1025" y="2930"/>
                    <a:pt x="1132" y="2930"/>
                  </a:cubicBezTo>
                  <a:cubicBezTo>
                    <a:pt x="1155" y="2931"/>
                    <a:pt x="1178" y="2931"/>
                    <a:pt x="1202" y="2931"/>
                  </a:cubicBezTo>
                  <a:cubicBezTo>
                    <a:pt x="1452" y="2931"/>
                    <a:pt x="1702" y="2874"/>
                    <a:pt x="1941" y="2787"/>
                  </a:cubicBezTo>
                  <a:cubicBezTo>
                    <a:pt x="2013" y="2763"/>
                    <a:pt x="2072" y="2727"/>
                    <a:pt x="2132" y="2692"/>
                  </a:cubicBezTo>
                  <a:cubicBezTo>
                    <a:pt x="2191" y="2656"/>
                    <a:pt x="2251" y="2620"/>
                    <a:pt x="2299" y="2572"/>
                  </a:cubicBezTo>
                  <a:cubicBezTo>
                    <a:pt x="2382" y="2513"/>
                    <a:pt x="2430" y="2430"/>
                    <a:pt x="2465" y="2334"/>
                  </a:cubicBezTo>
                  <a:cubicBezTo>
                    <a:pt x="2465" y="2263"/>
                    <a:pt x="2441" y="2180"/>
                    <a:pt x="2382" y="2132"/>
                  </a:cubicBezTo>
                  <a:cubicBezTo>
                    <a:pt x="2346" y="2096"/>
                    <a:pt x="2311" y="2072"/>
                    <a:pt x="2263" y="2049"/>
                  </a:cubicBezTo>
                  <a:cubicBezTo>
                    <a:pt x="2227" y="2037"/>
                    <a:pt x="2191" y="2025"/>
                    <a:pt x="2156" y="2013"/>
                  </a:cubicBezTo>
                  <a:cubicBezTo>
                    <a:pt x="2108" y="2001"/>
                    <a:pt x="2060" y="1989"/>
                    <a:pt x="2013" y="1989"/>
                  </a:cubicBezTo>
                  <a:lnTo>
                    <a:pt x="2072" y="1953"/>
                  </a:lnTo>
                  <a:cubicBezTo>
                    <a:pt x="2191" y="1906"/>
                    <a:pt x="2299" y="1834"/>
                    <a:pt x="2406" y="1763"/>
                  </a:cubicBezTo>
                  <a:cubicBezTo>
                    <a:pt x="2501" y="1703"/>
                    <a:pt x="2572" y="1620"/>
                    <a:pt x="2620" y="1525"/>
                  </a:cubicBezTo>
                  <a:cubicBezTo>
                    <a:pt x="2644" y="1489"/>
                    <a:pt x="2668" y="1441"/>
                    <a:pt x="2668" y="1406"/>
                  </a:cubicBezTo>
                  <a:cubicBezTo>
                    <a:pt x="2680" y="1358"/>
                    <a:pt x="2680" y="1322"/>
                    <a:pt x="2668" y="1287"/>
                  </a:cubicBezTo>
                  <a:cubicBezTo>
                    <a:pt x="2668" y="1215"/>
                    <a:pt x="2620" y="1144"/>
                    <a:pt x="2561" y="1084"/>
                  </a:cubicBezTo>
                  <a:cubicBezTo>
                    <a:pt x="2513" y="1048"/>
                    <a:pt x="2441" y="1013"/>
                    <a:pt x="2370" y="1013"/>
                  </a:cubicBezTo>
                  <a:lnTo>
                    <a:pt x="2334" y="1013"/>
                  </a:lnTo>
                  <a:cubicBezTo>
                    <a:pt x="2275" y="1013"/>
                    <a:pt x="2203" y="1025"/>
                    <a:pt x="2144" y="1037"/>
                  </a:cubicBezTo>
                  <a:cubicBezTo>
                    <a:pt x="2072" y="1060"/>
                    <a:pt x="2001" y="1084"/>
                    <a:pt x="1930" y="1108"/>
                  </a:cubicBezTo>
                  <a:cubicBezTo>
                    <a:pt x="1977" y="1072"/>
                    <a:pt x="2013" y="1025"/>
                    <a:pt x="2060" y="989"/>
                  </a:cubicBezTo>
                  <a:cubicBezTo>
                    <a:pt x="2132" y="906"/>
                    <a:pt x="2191" y="822"/>
                    <a:pt x="2251" y="739"/>
                  </a:cubicBezTo>
                  <a:cubicBezTo>
                    <a:pt x="2287" y="679"/>
                    <a:pt x="2311" y="608"/>
                    <a:pt x="2322" y="536"/>
                  </a:cubicBezTo>
                  <a:cubicBezTo>
                    <a:pt x="2334" y="477"/>
                    <a:pt x="2322" y="406"/>
                    <a:pt x="2287" y="358"/>
                  </a:cubicBezTo>
                  <a:cubicBezTo>
                    <a:pt x="2263" y="322"/>
                    <a:pt x="2239" y="286"/>
                    <a:pt x="2203" y="263"/>
                  </a:cubicBezTo>
                  <a:cubicBezTo>
                    <a:pt x="2180" y="251"/>
                    <a:pt x="2144" y="227"/>
                    <a:pt x="2108" y="215"/>
                  </a:cubicBezTo>
                  <a:cubicBezTo>
                    <a:pt x="2084" y="203"/>
                    <a:pt x="2049" y="203"/>
                    <a:pt x="2013" y="203"/>
                  </a:cubicBezTo>
                  <a:cubicBezTo>
                    <a:pt x="1965" y="203"/>
                    <a:pt x="1930" y="203"/>
                    <a:pt x="1894" y="215"/>
                  </a:cubicBezTo>
                  <a:cubicBezTo>
                    <a:pt x="1810" y="239"/>
                    <a:pt x="1727" y="275"/>
                    <a:pt x="1656" y="322"/>
                  </a:cubicBezTo>
                  <a:cubicBezTo>
                    <a:pt x="1572" y="370"/>
                    <a:pt x="1489" y="429"/>
                    <a:pt x="1406" y="489"/>
                  </a:cubicBezTo>
                  <a:cubicBezTo>
                    <a:pt x="1334" y="536"/>
                    <a:pt x="1275" y="584"/>
                    <a:pt x="1215" y="632"/>
                  </a:cubicBezTo>
                  <a:lnTo>
                    <a:pt x="1179" y="667"/>
                  </a:lnTo>
                  <a:lnTo>
                    <a:pt x="1144" y="691"/>
                  </a:lnTo>
                  <a:cubicBezTo>
                    <a:pt x="1156" y="632"/>
                    <a:pt x="1156" y="584"/>
                    <a:pt x="1156" y="536"/>
                  </a:cubicBezTo>
                  <a:cubicBezTo>
                    <a:pt x="1156" y="453"/>
                    <a:pt x="1144" y="370"/>
                    <a:pt x="1132" y="286"/>
                  </a:cubicBezTo>
                  <a:cubicBezTo>
                    <a:pt x="1108" y="215"/>
                    <a:pt x="1072" y="144"/>
                    <a:pt x="1037" y="84"/>
                  </a:cubicBezTo>
                  <a:cubicBezTo>
                    <a:pt x="989" y="25"/>
                    <a:pt x="917" y="1"/>
                    <a:pt x="846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645;p81">
              <a:extLst>
                <a:ext uri="{FF2B5EF4-FFF2-40B4-BE49-F238E27FC236}">
                  <a16:creationId xmlns:a16="http://schemas.microsoft.com/office/drawing/2014/main" id="{3680649D-8201-5E63-88BD-E0AAAFC35982}"/>
                </a:ext>
              </a:extLst>
            </p:cNvPr>
            <p:cNvSpPr/>
            <p:nvPr/>
          </p:nvSpPr>
          <p:spPr>
            <a:xfrm>
              <a:off x="2424322" y="3121785"/>
              <a:ext cx="29626" cy="17483"/>
            </a:xfrm>
            <a:custGeom>
              <a:avLst/>
              <a:gdLst/>
              <a:ahLst/>
              <a:cxnLst/>
              <a:rect l="l" t="t" r="r" b="b"/>
              <a:pathLst>
                <a:path w="405" h="239" extrusionOk="0">
                  <a:moveTo>
                    <a:pt x="357" y="1"/>
                  </a:moveTo>
                  <a:cubicBezTo>
                    <a:pt x="262" y="60"/>
                    <a:pt x="155" y="120"/>
                    <a:pt x="48" y="179"/>
                  </a:cubicBezTo>
                  <a:lnTo>
                    <a:pt x="12" y="191"/>
                  </a:lnTo>
                  <a:cubicBezTo>
                    <a:pt x="12" y="191"/>
                    <a:pt x="0" y="191"/>
                    <a:pt x="0" y="203"/>
                  </a:cubicBezTo>
                  <a:cubicBezTo>
                    <a:pt x="0" y="203"/>
                    <a:pt x="0" y="215"/>
                    <a:pt x="0" y="215"/>
                  </a:cubicBezTo>
                  <a:cubicBezTo>
                    <a:pt x="0" y="227"/>
                    <a:pt x="12" y="227"/>
                    <a:pt x="12" y="239"/>
                  </a:cubicBezTo>
                  <a:lnTo>
                    <a:pt x="36" y="239"/>
                  </a:lnTo>
                  <a:cubicBezTo>
                    <a:pt x="95" y="203"/>
                    <a:pt x="155" y="179"/>
                    <a:pt x="214" y="144"/>
                  </a:cubicBezTo>
                  <a:cubicBezTo>
                    <a:pt x="274" y="108"/>
                    <a:pt x="334" y="72"/>
                    <a:pt x="393" y="37"/>
                  </a:cubicBezTo>
                  <a:cubicBezTo>
                    <a:pt x="405" y="25"/>
                    <a:pt x="405" y="13"/>
                    <a:pt x="405" y="1"/>
                  </a:cubicBezTo>
                  <a:lnTo>
                    <a:pt x="405" y="1"/>
                  </a:lnTo>
                  <a:lnTo>
                    <a:pt x="393" y="13"/>
                  </a:lnTo>
                  <a:cubicBezTo>
                    <a:pt x="393" y="1"/>
                    <a:pt x="381" y="1"/>
                    <a:pt x="369" y="1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646;p81">
              <a:extLst>
                <a:ext uri="{FF2B5EF4-FFF2-40B4-BE49-F238E27FC236}">
                  <a16:creationId xmlns:a16="http://schemas.microsoft.com/office/drawing/2014/main" id="{2FF0C1F7-F0F5-21B0-D0A8-0DEF6D820527}"/>
                </a:ext>
              </a:extLst>
            </p:cNvPr>
            <p:cNvSpPr/>
            <p:nvPr/>
          </p:nvSpPr>
          <p:spPr>
            <a:xfrm>
              <a:off x="2428638" y="3182792"/>
              <a:ext cx="31454" cy="12216"/>
            </a:xfrm>
            <a:custGeom>
              <a:avLst/>
              <a:gdLst/>
              <a:ahLst/>
              <a:cxnLst/>
              <a:rect l="l" t="t" r="r" b="b"/>
              <a:pathLst>
                <a:path w="430" h="167" extrusionOk="0">
                  <a:moveTo>
                    <a:pt x="382" y="0"/>
                  </a:moveTo>
                  <a:cubicBezTo>
                    <a:pt x="346" y="24"/>
                    <a:pt x="310" y="36"/>
                    <a:pt x="275" y="48"/>
                  </a:cubicBezTo>
                  <a:cubicBezTo>
                    <a:pt x="227" y="60"/>
                    <a:pt x="191" y="72"/>
                    <a:pt x="155" y="72"/>
                  </a:cubicBezTo>
                  <a:lnTo>
                    <a:pt x="36" y="95"/>
                  </a:lnTo>
                  <a:cubicBezTo>
                    <a:pt x="13" y="95"/>
                    <a:pt x="1" y="107"/>
                    <a:pt x="1" y="131"/>
                  </a:cubicBezTo>
                  <a:cubicBezTo>
                    <a:pt x="1" y="143"/>
                    <a:pt x="25" y="167"/>
                    <a:pt x="36" y="167"/>
                  </a:cubicBezTo>
                  <a:cubicBezTo>
                    <a:pt x="167" y="155"/>
                    <a:pt x="286" y="119"/>
                    <a:pt x="406" y="72"/>
                  </a:cubicBezTo>
                  <a:cubicBezTo>
                    <a:pt x="429" y="60"/>
                    <a:pt x="429" y="48"/>
                    <a:pt x="429" y="24"/>
                  </a:cubicBezTo>
                  <a:cubicBezTo>
                    <a:pt x="417" y="12"/>
                    <a:pt x="406" y="12"/>
                    <a:pt x="394" y="0"/>
                  </a:cubicBezTo>
                  <a:close/>
                </a:path>
              </a:pathLst>
            </a:custGeom>
            <a:solidFill>
              <a:srgbClr val="AB5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647;p81">
              <a:extLst>
                <a:ext uri="{FF2B5EF4-FFF2-40B4-BE49-F238E27FC236}">
                  <a16:creationId xmlns:a16="http://schemas.microsoft.com/office/drawing/2014/main" id="{9682A3ED-3A07-436A-3D97-DB14B6CF88C3}"/>
                </a:ext>
              </a:extLst>
            </p:cNvPr>
            <p:cNvSpPr/>
            <p:nvPr/>
          </p:nvSpPr>
          <p:spPr>
            <a:xfrm>
              <a:off x="2308452" y="3057340"/>
              <a:ext cx="82806" cy="194286"/>
            </a:xfrm>
            <a:custGeom>
              <a:avLst/>
              <a:gdLst/>
              <a:ahLst/>
              <a:cxnLst/>
              <a:rect l="l" t="t" r="r" b="b"/>
              <a:pathLst>
                <a:path w="1132" h="2656" extrusionOk="0">
                  <a:moveTo>
                    <a:pt x="632" y="1"/>
                  </a:moveTo>
                  <a:cubicBezTo>
                    <a:pt x="596" y="1"/>
                    <a:pt x="560" y="25"/>
                    <a:pt x="548" y="48"/>
                  </a:cubicBezTo>
                  <a:cubicBezTo>
                    <a:pt x="441" y="286"/>
                    <a:pt x="310" y="513"/>
                    <a:pt x="203" y="751"/>
                  </a:cubicBezTo>
                  <a:cubicBezTo>
                    <a:pt x="155" y="858"/>
                    <a:pt x="108" y="977"/>
                    <a:pt x="72" y="1108"/>
                  </a:cubicBezTo>
                  <a:cubicBezTo>
                    <a:pt x="36" y="1227"/>
                    <a:pt x="13" y="1358"/>
                    <a:pt x="13" y="1489"/>
                  </a:cubicBezTo>
                  <a:cubicBezTo>
                    <a:pt x="1" y="1620"/>
                    <a:pt x="24" y="1751"/>
                    <a:pt x="60" y="1882"/>
                  </a:cubicBezTo>
                  <a:cubicBezTo>
                    <a:pt x="84" y="1989"/>
                    <a:pt x="132" y="2096"/>
                    <a:pt x="203" y="2191"/>
                  </a:cubicBezTo>
                  <a:cubicBezTo>
                    <a:pt x="274" y="2287"/>
                    <a:pt x="346" y="2370"/>
                    <a:pt x="441" y="2442"/>
                  </a:cubicBezTo>
                  <a:cubicBezTo>
                    <a:pt x="536" y="2513"/>
                    <a:pt x="644" y="2572"/>
                    <a:pt x="763" y="2608"/>
                  </a:cubicBezTo>
                  <a:cubicBezTo>
                    <a:pt x="846" y="2632"/>
                    <a:pt x="941" y="2656"/>
                    <a:pt x="1036" y="2656"/>
                  </a:cubicBezTo>
                  <a:cubicBezTo>
                    <a:pt x="1084" y="2656"/>
                    <a:pt x="1132" y="2608"/>
                    <a:pt x="1120" y="2549"/>
                  </a:cubicBezTo>
                  <a:cubicBezTo>
                    <a:pt x="1120" y="2525"/>
                    <a:pt x="1108" y="2501"/>
                    <a:pt x="1096" y="2489"/>
                  </a:cubicBezTo>
                  <a:cubicBezTo>
                    <a:pt x="1079" y="2472"/>
                    <a:pt x="1061" y="2461"/>
                    <a:pt x="1044" y="2461"/>
                  </a:cubicBezTo>
                  <a:cubicBezTo>
                    <a:pt x="1037" y="2461"/>
                    <a:pt x="1031" y="2462"/>
                    <a:pt x="1025" y="2465"/>
                  </a:cubicBezTo>
                  <a:lnTo>
                    <a:pt x="1001" y="2465"/>
                  </a:lnTo>
                  <a:cubicBezTo>
                    <a:pt x="929" y="2453"/>
                    <a:pt x="858" y="2442"/>
                    <a:pt x="786" y="2406"/>
                  </a:cubicBezTo>
                  <a:cubicBezTo>
                    <a:pt x="715" y="2382"/>
                    <a:pt x="644" y="2346"/>
                    <a:pt x="584" y="2311"/>
                  </a:cubicBezTo>
                  <a:cubicBezTo>
                    <a:pt x="525" y="2263"/>
                    <a:pt x="465" y="2203"/>
                    <a:pt x="405" y="2144"/>
                  </a:cubicBezTo>
                  <a:cubicBezTo>
                    <a:pt x="370" y="2096"/>
                    <a:pt x="322" y="2037"/>
                    <a:pt x="298" y="1965"/>
                  </a:cubicBezTo>
                  <a:cubicBezTo>
                    <a:pt x="263" y="1906"/>
                    <a:pt x="239" y="1834"/>
                    <a:pt x="227" y="1763"/>
                  </a:cubicBezTo>
                  <a:cubicBezTo>
                    <a:pt x="203" y="1644"/>
                    <a:pt x="203" y="1537"/>
                    <a:pt x="215" y="1418"/>
                  </a:cubicBezTo>
                  <a:cubicBezTo>
                    <a:pt x="227" y="1275"/>
                    <a:pt x="263" y="1144"/>
                    <a:pt x="310" y="1001"/>
                  </a:cubicBezTo>
                  <a:lnTo>
                    <a:pt x="310" y="1001"/>
                  </a:lnTo>
                  <a:lnTo>
                    <a:pt x="298" y="1025"/>
                  </a:lnTo>
                  <a:cubicBezTo>
                    <a:pt x="417" y="727"/>
                    <a:pt x="584" y="441"/>
                    <a:pt x="715" y="144"/>
                  </a:cubicBezTo>
                  <a:cubicBezTo>
                    <a:pt x="739" y="96"/>
                    <a:pt x="727" y="36"/>
                    <a:pt x="679" y="13"/>
                  </a:cubicBezTo>
                  <a:cubicBezTo>
                    <a:pt x="655" y="1"/>
                    <a:pt x="644" y="1"/>
                    <a:pt x="632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648;p81">
              <a:extLst>
                <a:ext uri="{FF2B5EF4-FFF2-40B4-BE49-F238E27FC236}">
                  <a16:creationId xmlns:a16="http://schemas.microsoft.com/office/drawing/2014/main" id="{DEC12D89-12B0-7624-3892-9E60BC1B2F0B}"/>
                </a:ext>
              </a:extLst>
            </p:cNvPr>
            <p:cNvSpPr/>
            <p:nvPr/>
          </p:nvSpPr>
          <p:spPr>
            <a:xfrm>
              <a:off x="2318912" y="3131368"/>
              <a:ext cx="56691" cy="104604"/>
            </a:xfrm>
            <a:custGeom>
              <a:avLst/>
              <a:gdLst/>
              <a:ahLst/>
              <a:cxnLst/>
              <a:rect l="l" t="t" r="r" b="b"/>
              <a:pathLst>
                <a:path w="775" h="1430" extrusionOk="0">
                  <a:moveTo>
                    <a:pt x="120" y="1"/>
                  </a:moveTo>
                  <a:lnTo>
                    <a:pt x="131" y="13"/>
                  </a:lnTo>
                  <a:cubicBezTo>
                    <a:pt x="108" y="13"/>
                    <a:pt x="84" y="36"/>
                    <a:pt x="72" y="60"/>
                  </a:cubicBezTo>
                  <a:cubicBezTo>
                    <a:pt x="36" y="120"/>
                    <a:pt x="12" y="191"/>
                    <a:pt x="12" y="275"/>
                  </a:cubicBezTo>
                  <a:cubicBezTo>
                    <a:pt x="1" y="322"/>
                    <a:pt x="1" y="382"/>
                    <a:pt x="12" y="429"/>
                  </a:cubicBezTo>
                  <a:cubicBezTo>
                    <a:pt x="12" y="477"/>
                    <a:pt x="12" y="525"/>
                    <a:pt x="24" y="560"/>
                  </a:cubicBezTo>
                  <a:cubicBezTo>
                    <a:pt x="36" y="644"/>
                    <a:pt x="48" y="715"/>
                    <a:pt x="84" y="798"/>
                  </a:cubicBezTo>
                  <a:cubicBezTo>
                    <a:pt x="84" y="822"/>
                    <a:pt x="96" y="846"/>
                    <a:pt x="96" y="870"/>
                  </a:cubicBezTo>
                  <a:cubicBezTo>
                    <a:pt x="120" y="953"/>
                    <a:pt x="155" y="1037"/>
                    <a:pt x="215" y="1108"/>
                  </a:cubicBezTo>
                  <a:cubicBezTo>
                    <a:pt x="262" y="1179"/>
                    <a:pt x="322" y="1251"/>
                    <a:pt x="382" y="1310"/>
                  </a:cubicBezTo>
                  <a:cubicBezTo>
                    <a:pt x="453" y="1358"/>
                    <a:pt x="524" y="1406"/>
                    <a:pt x="608" y="1430"/>
                  </a:cubicBezTo>
                  <a:cubicBezTo>
                    <a:pt x="632" y="1430"/>
                    <a:pt x="655" y="1430"/>
                    <a:pt x="667" y="1418"/>
                  </a:cubicBezTo>
                  <a:cubicBezTo>
                    <a:pt x="703" y="1406"/>
                    <a:pt x="715" y="1394"/>
                    <a:pt x="739" y="1370"/>
                  </a:cubicBezTo>
                  <a:cubicBezTo>
                    <a:pt x="751" y="1322"/>
                    <a:pt x="763" y="1287"/>
                    <a:pt x="763" y="1239"/>
                  </a:cubicBezTo>
                  <a:cubicBezTo>
                    <a:pt x="774" y="1191"/>
                    <a:pt x="763" y="1144"/>
                    <a:pt x="751" y="1108"/>
                  </a:cubicBezTo>
                  <a:cubicBezTo>
                    <a:pt x="739" y="1072"/>
                    <a:pt x="715" y="1037"/>
                    <a:pt x="703" y="1001"/>
                  </a:cubicBezTo>
                  <a:cubicBezTo>
                    <a:pt x="679" y="953"/>
                    <a:pt x="643" y="918"/>
                    <a:pt x="620" y="882"/>
                  </a:cubicBezTo>
                  <a:cubicBezTo>
                    <a:pt x="608" y="846"/>
                    <a:pt x="560" y="834"/>
                    <a:pt x="524" y="834"/>
                  </a:cubicBezTo>
                  <a:cubicBezTo>
                    <a:pt x="489" y="787"/>
                    <a:pt x="441" y="751"/>
                    <a:pt x="393" y="703"/>
                  </a:cubicBezTo>
                  <a:lnTo>
                    <a:pt x="370" y="679"/>
                  </a:lnTo>
                  <a:lnTo>
                    <a:pt x="346" y="596"/>
                  </a:lnTo>
                  <a:cubicBezTo>
                    <a:pt x="310" y="489"/>
                    <a:pt x="262" y="382"/>
                    <a:pt x="203" y="298"/>
                  </a:cubicBezTo>
                  <a:lnTo>
                    <a:pt x="203" y="275"/>
                  </a:lnTo>
                  <a:cubicBezTo>
                    <a:pt x="203" y="239"/>
                    <a:pt x="203" y="215"/>
                    <a:pt x="215" y="191"/>
                  </a:cubicBezTo>
                  <a:cubicBezTo>
                    <a:pt x="215" y="179"/>
                    <a:pt x="227" y="167"/>
                    <a:pt x="239" y="144"/>
                  </a:cubicBezTo>
                  <a:cubicBezTo>
                    <a:pt x="251" y="120"/>
                    <a:pt x="251" y="96"/>
                    <a:pt x="239" y="72"/>
                  </a:cubicBezTo>
                  <a:cubicBezTo>
                    <a:pt x="227" y="48"/>
                    <a:pt x="215" y="25"/>
                    <a:pt x="191" y="13"/>
                  </a:cubicBezTo>
                  <a:cubicBezTo>
                    <a:pt x="179" y="13"/>
                    <a:pt x="167" y="1"/>
                    <a:pt x="143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649;p81">
              <a:extLst>
                <a:ext uri="{FF2B5EF4-FFF2-40B4-BE49-F238E27FC236}">
                  <a16:creationId xmlns:a16="http://schemas.microsoft.com/office/drawing/2014/main" id="{16F27D79-D6BB-7CCE-45D2-E905D42EC7C4}"/>
                </a:ext>
              </a:extLst>
            </p:cNvPr>
            <p:cNvSpPr/>
            <p:nvPr/>
          </p:nvSpPr>
          <p:spPr>
            <a:xfrm>
              <a:off x="2305818" y="3111325"/>
              <a:ext cx="120332" cy="143301"/>
            </a:xfrm>
            <a:custGeom>
              <a:avLst/>
              <a:gdLst/>
              <a:ahLst/>
              <a:cxnLst/>
              <a:rect l="l" t="t" r="r" b="b"/>
              <a:pathLst>
                <a:path w="1645" h="1959" extrusionOk="0">
                  <a:moveTo>
                    <a:pt x="334" y="1"/>
                  </a:moveTo>
                  <a:lnTo>
                    <a:pt x="334" y="13"/>
                  </a:lnTo>
                  <a:cubicBezTo>
                    <a:pt x="310" y="13"/>
                    <a:pt x="287" y="25"/>
                    <a:pt x="275" y="49"/>
                  </a:cubicBezTo>
                  <a:cubicBezTo>
                    <a:pt x="203" y="180"/>
                    <a:pt x="144" y="310"/>
                    <a:pt x="96" y="441"/>
                  </a:cubicBezTo>
                  <a:cubicBezTo>
                    <a:pt x="49" y="584"/>
                    <a:pt x="13" y="715"/>
                    <a:pt x="13" y="858"/>
                  </a:cubicBezTo>
                  <a:cubicBezTo>
                    <a:pt x="1" y="989"/>
                    <a:pt x="25" y="1120"/>
                    <a:pt x="60" y="1239"/>
                  </a:cubicBezTo>
                  <a:cubicBezTo>
                    <a:pt x="96" y="1334"/>
                    <a:pt x="144" y="1442"/>
                    <a:pt x="203" y="1525"/>
                  </a:cubicBezTo>
                  <a:cubicBezTo>
                    <a:pt x="334" y="1680"/>
                    <a:pt x="501" y="1799"/>
                    <a:pt x="680" y="1870"/>
                  </a:cubicBezTo>
                  <a:cubicBezTo>
                    <a:pt x="775" y="1906"/>
                    <a:pt x="882" y="1930"/>
                    <a:pt x="977" y="1942"/>
                  </a:cubicBezTo>
                  <a:cubicBezTo>
                    <a:pt x="1053" y="1950"/>
                    <a:pt x="1123" y="1958"/>
                    <a:pt x="1191" y="1958"/>
                  </a:cubicBezTo>
                  <a:cubicBezTo>
                    <a:pt x="1219" y="1958"/>
                    <a:pt x="1247" y="1957"/>
                    <a:pt x="1275" y="1954"/>
                  </a:cubicBezTo>
                  <a:cubicBezTo>
                    <a:pt x="1358" y="1954"/>
                    <a:pt x="1442" y="1942"/>
                    <a:pt x="1513" y="1930"/>
                  </a:cubicBezTo>
                  <a:cubicBezTo>
                    <a:pt x="1644" y="1908"/>
                    <a:pt x="1615" y="1735"/>
                    <a:pt x="1507" y="1735"/>
                  </a:cubicBezTo>
                  <a:cubicBezTo>
                    <a:pt x="1498" y="1735"/>
                    <a:pt x="1488" y="1736"/>
                    <a:pt x="1477" y="1739"/>
                  </a:cubicBezTo>
                  <a:cubicBezTo>
                    <a:pt x="1430" y="1751"/>
                    <a:pt x="1382" y="1751"/>
                    <a:pt x="1334" y="1763"/>
                  </a:cubicBezTo>
                  <a:cubicBezTo>
                    <a:pt x="1203" y="1763"/>
                    <a:pt x="1084" y="1763"/>
                    <a:pt x="965" y="1739"/>
                  </a:cubicBezTo>
                  <a:cubicBezTo>
                    <a:pt x="858" y="1727"/>
                    <a:pt x="763" y="1692"/>
                    <a:pt x="668" y="1656"/>
                  </a:cubicBezTo>
                  <a:cubicBezTo>
                    <a:pt x="596" y="1620"/>
                    <a:pt x="525" y="1573"/>
                    <a:pt x="465" y="1525"/>
                  </a:cubicBezTo>
                  <a:cubicBezTo>
                    <a:pt x="418" y="1477"/>
                    <a:pt x="370" y="1430"/>
                    <a:pt x="334" y="1382"/>
                  </a:cubicBezTo>
                  <a:cubicBezTo>
                    <a:pt x="299" y="1323"/>
                    <a:pt x="275" y="1275"/>
                    <a:pt x="251" y="1215"/>
                  </a:cubicBezTo>
                  <a:cubicBezTo>
                    <a:pt x="227" y="1132"/>
                    <a:pt x="215" y="1061"/>
                    <a:pt x="203" y="977"/>
                  </a:cubicBezTo>
                  <a:cubicBezTo>
                    <a:pt x="203" y="894"/>
                    <a:pt x="203" y="811"/>
                    <a:pt x="215" y="727"/>
                  </a:cubicBezTo>
                  <a:cubicBezTo>
                    <a:pt x="251" y="572"/>
                    <a:pt x="299" y="418"/>
                    <a:pt x="370" y="275"/>
                  </a:cubicBezTo>
                  <a:lnTo>
                    <a:pt x="430" y="144"/>
                  </a:lnTo>
                  <a:cubicBezTo>
                    <a:pt x="441" y="132"/>
                    <a:pt x="453" y="96"/>
                    <a:pt x="441" y="72"/>
                  </a:cubicBezTo>
                  <a:cubicBezTo>
                    <a:pt x="441" y="49"/>
                    <a:pt x="430" y="25"/>
                    <a:pt x="406" y="13"/>
                  </a:cubicBezTo>
                  <a:cubicBezTo>
                    <a:pt x="382" y="1"/>
                    <a:pt x="370" y="1"/>
                    <a:pt x="346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650;p81">
              <a:extLst>
                <a:ext uri="{FF2B5EF4-FFF2-40B4-BE49-F238E27FC236}">
                  <a16:creationId xmlns:a16="http://schemas.microsoft.com/office/drawing/2014/main" id="{4943E446-0BEE-5E5B-FE35-DDBD94AC3D17}"/>
                </a:ext>
              </a:extLst>
            </p:cNvPr>
            <p:cNvSpPr/>
            <p:nvPr/>
          </p:nvSpPr>
          <p:spPr>
            <a:xfrm>
              <a:off x="2395574" y="3236777"/>
              <a:ext cx="24432" cy="14849"/>
            </a:xfrm>
            <a:custGeom>
              <a:avLst/>
              <a:gdLst/>
              <a:ahLst/>
              <a:cxnLst/>
              <a:rect l="l" t="t" r="r" b="b"/>
              <a:pathLst>
                <a:path w="334" h="203" extrusionOk="0">
                  <a:moveTo>
                    <a:pt x="238" y="0"/>
                  </a:moveTo>
                  <a:cubicBezTo>
                    <a:pt x="191" y="0"/>
                    <a:pt x="143" y="0"/>
                    <a:pt x="96" y="12"/>
                  </a:cubicBezTo>
                  <a:cubicBezTo>
                    <a:pt x="72" y="12"/>
                    <a:pt x="48" y="24"/>
                    <a:pt x="24" y="36"/>
                  </a:cubicBezTo>
                  <a:cubicBezTo>
                    <a:pt x="12" y="48"/>
                    <a:pt x="0" y="72"/>
                    <a:pt x="0" y="108"/>
                  </a:cubicBezTo>
                  <a:cubicBezTo>
                    <a:pt x="0" y="131"/>
                    <a:pt x="0" y="155"/>
                    <a:pt x="24" y="179"/>
                  </a:cubicBezTo>
                  <a:cubicBezTo>
                    <a:pt x="36" y="191"/>
                    <a:pt x="60" y="203"/>
                    <a:pt x="84" y="203"/>
                  </a:cubicBezTo>
                  <a:lnTo>
                    <a:pt x="226" y="203"/>
                  </a:lnTo>
                  <a:cubicBezTo>
                    <a:pt x="250" y="203"/>
                    <a:pt x="274" y="191"/>
                    <a:pt x="298" y="179"/>
                  </a:cubicBezTo>
                  <a:cubicBezTo>
                    <a:pt x="310" y="155"/>
                    <a:pt x="322" y="131"/>
                    <a:pt x="322" y="108"/>
                  </a:cubicBezTo>
                  <a:cubicBezTo>
                    <a:pt x="334" y="48"/>
                    <a:pt x="286" y="0"/>
                    <a:pt x="238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651;p81">
              <a:extLst>
                <a:ext uri="{FF2B5EF4-FFF2-40B4-BE49-F238E27FC236}">
                  <a16:creationId xmlns:a16="http://schemas.microsoft.com/office/drawing/2014/main" id="{7F9A1DDE-85F3-8C69-D575-97567FA74F5C}"/>
                </a:ext>
              </a:extLst>
            </p:cNvPr>
            <p:cNvSpPr/>
            <p:nvPr/>
          </p:nvSpPr>
          <p:spPr>
            <a:xfrm>
              <a:off x="2385113" y="3236777"/>
              <a:ext cx="42720" cy="16605"/>
            </a:xfrm>
            <a:custGeom>
              <a:avLst/>
              <a:gdLst/>
              <a:ahLst/>
              <a:cxnLst/>
              <a:rect l="l" t="t" r="r" b="b"/>
              <a:pathLst>
                <a:path w="584" h="227" extrusionOk="0">
                  <a:moveTo>
                    <a:pt x="465" y="0"/>
                  </a:moveTo>
                  <a:lnTo>
                    <a:pt x="465" y="12"/>
                  </a:lnTo>
                  <a:cubicBezTo>
                    <a:pt x="393" y="24"/>
                    <a:pt x="322" y="24"/>
                    <a:pt x="250" y="36"/>
                  </a:cubicBezTo>
                  <a:lnTo>
                    <a:pt x="143" y="36"/>
                  </a:lnTo>
                  <a:cubicBezTo>
                    <a:pt x="108" y="36"/>
                    <a:pt x="84" y="36"/>
                    <a:pt x="72" y="60"/>
                  </a:cubicBezTo>
                  <a:cubicBezTo>
                    <a:pt x="0" y="119"/>
                    <a:pt x="36" y="227"/>
                    <a:pt x="131" y="227"/>
                  </a:cubicBezTo>
                  <a:cubicBezTo>
                    <a:pt x="250" y="227"/>
                    <a:pt x="381" y="215"/>
                    <a:pt x="500" y="191"/>
                  </a:cubicBezTo>
                  <a:cubicBezTo>
                    <a:pt x="548" y="179"/>
                    <a:pt x="584" y="131"/>
                    <a:pt x="572" y="72"/>
                  </a:cubicBezTo>
                  <a:cubicBezTo>
                    <a:pt x="572" y="48"/>
                    <a:pt x="548" y="36"/>
                    <a:pt x="536" y="12"/>
                  </a:cubicBezTo>
                  <a:cubicBezTo>
                    <a:pt x="512" y="0"/>
                    <a:pt x="500" y="0"/>
                    <a:pt x="477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652;p81">
              <a:extLst>
                <a:ext uri="{FF2B5EF4-FFF2-40B4-BE49-F238E27FC236}">
                  <a16:creationId xmlns:a16="http://schemas.microsoft.com/office/drawing/2014/main" id="{EDF9F469-2720-E5C9-4480-582992FE1C96}"/>
                </a:ext>
              </a:extLst>
            </p:cNvPr>
            <p:cNvSpPr/>
            <p:nvPr/>
          </p:nvSpPr>
          <p:spPr>
            <a:xfrm>
              <a:off x="2383358" y="3238167"/>
              <a:ext cx="40159" cy="16093"/>
            </a:xfrm>
            <a:custGeom>
              <a:avLst/>
              <a:gdLst/>
              <a:ahLst/>
              <a:cxnLst/>
              <a:rect l="l" t="t" r="r" b="b"/>
              <a:pathLst>
                <a:path w="549" h="220" extrusionOk="0">
                  <a:moveTo>
                    <a:pt x="460" y="0"/>
                  </a:moveTo>
                  <a:cubicBezTo>
                    <a:pt x="454" y="0"/>
                    <a:pt x="448" y="2"/>
                    <a:pt x="441" y="5"/>
                  </a:cubicBezTo>
                  <a:lnTo>
                    <a:pt x="429" y="5"/>
                  </a:lnTo>
                  <a:cubicBezTo>
                    <a:pt x="358" y="5"/>
                    <a:pt x="298" y="17"/>
                    <a:pt x="239" y="29"/>
                  </a:cubicBezTo>
                  <a:lnTo>
                    <a:pt x="108" y="29"/>
                  </a:lnTo>
                  <a:cubicBezTo>
                    <a:pt x="103" y="28"/>
                    <a:pt x="98" y="27"/>
                    <a:pt x="93" y="27"/>
                  </a:cubicBezTo>
                  <a:cubicBezTo>
                    <a:pt x="51" y="27"/>
                    <a:pt x="12" y="70"/>
                    <a:pt x="12" y="112"/>
                  </a:cubicBezTo>
                  <a:cubicBezTo>
                    <a:pt x="1" y="172"/>
                    <a:pt x="48" y="220"/>
                    <a:pt x="96" y="220"/>
                  </a:cubicBezTo>
                  <a:cubicBezTo>
                    <a:pt x="227" y="220"/>
                    <a:pt x="346" y="208"/>
                    <a:pt x="465" y="196"/>
                  </a:cubicBezTo>
                  <a:cubicBezTo>
                    <a:pt x="513" y="184"/>
                    <a:pt x="548" y="124"/>
                    <a:pt x="536" y="77"/>
                  </a:cubicBezTo>
                  <a:cubicBezTo>
                    <a:pt x="536" y="53"/>
                    <a:pt x="513" y="29"/>
                    <a:pt x="501" y="17"/>
                  </a:cubicBezTo>
                  <a:cubicBezTo>
                    <a:pt x="484" y="9"/>
                    <a:pt x="473" y="0"/>
                    <a:pt x="460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653;p81">
              <a:extLst>
                <a:ext uri="{FF2B5EF4-FFF2-40B4-BE49-F238E27FC236}">
                  <a16:creationId xmlns:a16="http://schemas.microsoft.com/office/drawing/2014/main" id="{00F11FC2-5F51-8124-F50B-06294FA648B9}"/>
                </a:ext>
              </a:extLst>
            </p:cNvPr>
            <p:cNvSpPr/>
            <p:nvPr/>
          </p:nvSpPr>
          <p:spPr>
            <a:xfrm>
              <a:off x="2386869" y="3236704"/>
              <a:ext cx="46816" cy="16678"/>
            </a:xfrm>
            <a:custGeom>
              <a:avLst/>
              <a:gdLst/>
              <a:ahLst/>
              <a:cxnLst/>
              <a:rect l="l" t="t" r="r" b="b"/>
              <a:pathLst>
                <a:path w="640" h="228" extrusionOk="0">
                  <a:moveTo>
                    <a:pt x="500" y="1"/>
                  </a:moveTo>
                  <a:cubicBezTo>
                    <a:pt x="496" y="1"/>
                    <a:pt x="492" y="1"/>
                    <a:pt x="488" y="1"/>
                  </a:cubicBezTo>
                  <a:lnTo>
                    <a:pt x="476" y="1"/>
                  </a:lnTo>
                  <a:lnTo>
                    <a:pt x="476" y="13"/>
                  </a:lnTo>
                  <a:cubicBezTo>
                    <a:pt x="381" y="25"/>
                    <a:pt x="298" y="25"/>
                    <a:pt x="215" y="37"/>
                  </a:cubicBezTo>
                  <a:lnTo>
                    <a:pt x="107" y="37"/>
                  </a:lnTo>
                  <a:cubicBezTo>
                    <a:pt x="84" y="37"/>
                    <a:pt x="60" y="49"/>
                    <a:pt x="36" y="61"/>
                  </a:cubicBezTo>
                  <a:cubicBezTo>
                    <a:pt x="24" y="73"/>
                    <a:pt x="12" y="109"/>
                    <a:pt x="0" y="132"/>
                  </a:cubicBezTo>
                  <a:cubicBezTo>
                    <a:pt x="0" y="180"/>
                    <a:pt x="48" y="228"/>
                    <a:pt x="95" y="228"/>
                  </a:cubicBezTo>
                  <a:cubicBezTo>
                    <a:pt x="238" y="228"/>
                    <a:pt x="369" y="216"/>
                    <a:pt x="512" y="192"/>
                  </a:cubicBezTo>
                  <a:cubicBezTo>
                    <a:pt x="639" y="180"/>
                    <a:pt x="621" y="1"/>
                    <a:pt x="500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654;p81">
              <a:extLst>
                <a:ext uri="{FF2B5EF4-FFF2-40B4-BE49-F238E27FC236}">
                  <a16:creationId xmlns:a16="http://schemas.microsoft.com/office/drawing/2014/main" id="{756E2658-074D-42C9-E9F0-A8926AE31023}"/>
                </a:ext>
              </a:extLst>
            </p:cNvPr>
            <p:cNvSpPr/>
            <p:nvPr/>
          </p:nvSpPr>
          <p:spPr>
            <a:xfrm>
              <a:off x="2306696" y="3050391"/>
              <a:ext cx="63640" cy="136790"/>
            </a:xfrm>
            <a:custGeom>
              <a:avLst/>
              <a:gdLst/>
              <a:ahLst/>
              <a:cxnLst/>
              <a:rect l="l" t="t" r="r" b="b"/>
              <a:pathLst>
                <a:path w="870" h="1870" extrusionOk="0">
                  <a:moveTo>
                    <a:pt x="715" y="0"/>
                  </a:moveTo>
                  <a:cubicBezTo>
                    <a:pt x="691" y="12"/>
                    <a:pt x="656" y="36"/>
                    <a:pt x="632" y="48"/>
                  </a:cubicBezTo>
                  <a:cubicBezTo>
                    <a:pt x="608" y="72"/>
                    <a:pt x="584" y="96"/>
                    <a:pt x="560" y="120"/>
                  </a:cubicBezTo>
                  <a:cubicBezTo>
                    <a:pt x="513" y="179"/>
                    <a:pt x="465" y="239"/>
                    <a:pt x="429" y="310"/>
                  </a:cubicBezTo>
                  <a:cubicBezTo>
                    <a:pt x="358" y="441"/>
                    <a:pt x="298" y="572"/>
                    <a:pt x="239" y="715"/>
                  </a:cubicBezTo>
                  <a:cubicBezTo>
                    <a:pt x="215" y="774"/>
                    <a:pt x="203" y="834"/>
                    <a:pt x="179" y="882"/>
                  </a:cubicBezTo>
                  <a:cubicBezTo>
                    <a:pt x="132" y="989"/>
                    <a:pt x="108" y="1084"/>
                    <a:pt x="84" y="1179"/>
                  </a:cubicBezTo>
                  <a:cubicBezTo>
                    <a:pt x="25" y="1382"/>
                    <a:pt x="1" y="1584"/>
                    <a:pt x="13" y="1775"/>
                  </a:cubicBezTo>
                  <a:cubicBezTo>
                    <a:pt x="13" y="1834"/>
                    <a:pt x="72" y="1870"/>
                    <a:pt x="120" y="1870"/>
                  </a:cubicBezTo>
                  <a:cubicBezTo>
                    <a:pt x="144" y="1858"/>
                    <a:pt x="168" y="1846"/>
                    <a:pt x="191" y="1822"/>
                  </a:cubicBezTo>
                  <a:cubicBezTo>
                    <a:pt x="203" y="1810"/>
                    <a:pt x="203" y="1775"/>
                    <a:pt x="203" y="1751"/>
                  </a:cubicBezTo>
                  <a:lnTo>
                    <a:pt x="203" y="1703"/>
                  </a:lnTo>
                  <a:cubicBezTo>
                    <a:pt x="203" y="1524"/>
                    <a:pt x="239" y="1358"/>
                    <a:pt x="275" y="1191"/>
                  </a:cubicBezTo>
                  <a:cubicBezTo>
                    <a:pt x="275" y="1203"/>
                    <a:pt x="275" y="1203"/>
                    <a:pt x="275" y="1215"/>
                  </a:cubicBezTo>
                  <a:cubicBezTo>
                    <a:pt x="322" y="1072"/>
                    <a:pt x="370" y="929"/>
                    <a:pt x="429" y="786"/>
                  </a:cubicBezTo>
                  <a:cubicBezTo>
                    <a:pt x="477" y="655"/>
                    <a:pt x="537" y="524"/>
                    <a:pt x="608" y="405"/>
                  </a:cubicBezTo>
                  <a:cubicBezTo>
                    <a:pt x="644" y="346"/>
                    <a:pt x="679" y="286"/>
                    <a:pt x="727" y="239"/>
                  </a:cubicBezTo>
                  <a:cubicBezTo>
                    <a:pt x="751" y="215"/>
                    <a:pt x="775" y="191"/>
                    <a:pt x="799" y="179"/>
                  </a:cubicBezTo>
                  <a:cubicBezTo>
                    <a:pt x="846" y="155"/>
                    <a:pt x="870" y="108"/>
                    <a:pt x="846" y="60"/>
                  </a:cubicBezTo>
                  <a:cubicBezTo>
                    <a:pt x="834" y="36"/>
                    <a:pt x="822" y="12"/>
                    <a:pt x="799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655;p81">
              <a:extLst>
                <a:ext uri="{FF2B5EF4-FFF2-40B4-BE49-F238E27FC236}">
                  <a16:creationId xmlns:a16="http://schemas.microsoft.com/office/drawing/2014/main" id="{CFF1372F-93C8-D42C-90D7-73860796DB5E}"/>
                </a:ext>
              </a:extLst>
            </p:cNvPr>
            <p:cNvSpPr/>
            <p:nvPr/>
          </p:nvSpPr>
          <p:spPr>
            <a:xfrm>
              <a:off x="2497473" y="4376816"/>
              <a:ext cx="303134" cy="196920"/>
            </a:xfrm>
            <a:custGeom>
              <a:avLst/>
              <a:gdLst/>
              <a:ahLst/>
              <a:cxnLst/>
              <a:rect l="l" t="t" r="r" b="b"/>
              <a:pathLst>
                <a:path w="4144" h="2692" extrusionOk="0">
                  <a:moveTo>
                    <a:pt x="1905" y="1"/>
                  </a:moveTo>
                  <a:cubicBezTo>
                    <a:pt x="1893" y="13"/>
                    <a:pt x="1893" y="24"/>
                    <a:pt x="1893" y="36"/>
                  </a:cubicBezTo>
                  <a:cubicBezTo>
                    <a:pt x="1870" y="179"/>
                    <a:pt x="1846" y="322"/>
                    <a:pt x="1810" y="465"/>
                  </a:cubicBezTo>
                  <a:cubicBezTo>
                    <a:pt x="1774" y="608"/>
                    <a:pt x="1727" y="739"/>
                    <a:pt x="1679" y="882"/>
                  </a:cubicBezTo>
                  <a:lnTo>
                    <a:pt x="1631" y="882"/>
                  </a:lnTo>
                  <a:lnTo>
                    <a:pt x="1548" y="870"/>
                  </a:lnTo>
                  <a:cubicBezTo>
                    <a:pt x="1489" y="858"/>
                    <a:pt x="1405" y="846"/>
                    <a:pt x="1322" y="834"/>
                  </a:cubicBezTo>
                  <a:lnTo>
                    <a:pt x="1239" y="810"/>
                  </a:lnTo>
                  <a:lnTo>
                    <a:pt x="1084" y="786"/>
                  </a:lnTo>
                  <a:cubicBezTo>
                    <a:pt x="989" y="763"/>
                    <a:pt x="917" y="751"/>
                    <a:pt x="834" y="751"/>
                  </a:cubicBezTo>
                  <a:cubicBezTo>
                    <a:pt x="750" y="727"/>
                    <a:pt x="655" y="727"/>
                    <a:pt x="572" y="727"/>
                  </a:cubicBezTo>
                  <a:cubicBezTo>
                    <a:pt x="559" y="726"/>
                    <a:pt x="546" y="725"/>
                    <a:pt x="533" y="725"/>
                  </a:cubicBezTo>
                  <a:cubicBezTo>
                    <a:pt x="391" y="725"/>
                    <a:pt x="252" y="784"/>
                    <a:pt x="143" y="882"/>
                  </a:cubicBezTo>
                  <a:cubicBezTo>
                    <a:pt x="60" y="965"/>
                    <a:pt x="0" y="1084"/>
                    <a:pt x="0" y="1215"/>
                  </a:cubicBezTo>
                  <a:cubicBezTo>
                    <a:pt x="12" y="1322"/>
                    <a:pt x="48" y="1429"/>
                    <a:pt x="107" y="1525"/>
                  </a:cubicBezTo>
                  <a:cubicBezTo>
                    <a:pt x="155" y="1584"/>
                    <a:pt x="191" y="1644"/>
                    <a:pt x="250" y="1691"/>
                  </a:cubicBezTo>
                  <a:cubicBezTo>
                    <a:pt x="286" y="1727"/>
                    <a:pt x="322" y="1763"/>
                    <a:pt x="369" y="1799"/>
                  </a:cubicBezTo>
                  <a:cubicBezTo>
                    <a:pt x="596" y="1977"/>
                    <a:pt x="858" y="2132"/>
                    <a:pt x="1119" y="2251"/>
                  </a:cubicBezTo>
                  <a:cubicBezTo>
                    <a:pt x="1346" y="2358"/>
                    <a:pt x="1584" y="2453"/>
                    <a:pt x="1822" y="2525"/>
                  </a:cubicBezTo>
                  <a:cubicBezTo>
                    <a:pt x="1941" y="2561"/>
                    <a:pt x="2072" y="2596"/>
                    <a:pt x="2203" y="2620"/>
                  </a:cubicBezTo>
                  <a:cubicBezTo>
                    <a:pt x="2393" y="2668"/>
                    <a:pt x="2596" y="2691"/>
                    <a:pt x="2798" y="2691"/>
                  </a:cubicBezTo>
                  <a:cubicBezTo>
                    <a:pt x="2977" y="2691"/>
                    <a:pt x="3167" y="2656"/>
                    <a:pt x="3334" y="2572"/>
                  </a:cubicBezTo>
                  <a:cubicBezTo>
                    <a:pt x="3513" y="2489"/>
                    <a:pt x="3644" y="2358"/>
                    <a:pt x="3739" y="2180"/>
                  </a:cubicBezTo>
                  <a:cubicBezTo>
                    <a:pt x="3786" y="2072"/>
                    <a:pt x="3834" y="1965"/>
                    <a:pt x="3870" y="1858"/>
                  </a:cubicBezTo>
                  <a:cubicBezTo>
                    <a:pt x="3906" y="1739"/>
                    <a:pt x="3929" y="1632"/>
                    <a:pt x="3965" y="1501"/>
                  </a:cubicBezTo>
                  <a:cubicBezTo>
                    <a:pt x="4001" y="1382"/>
                    <a:pt x="4037" y="1239"/>
                    <a:pt x="4060" y="1120"/>
                  </a:cubicBezTo>
                  <a:cubicBezTo>
                    <a:pt x="4084" y="1013"/>
                    <a:pt x="4108" y="906"/>
                    <a:pt x="4132" y="786"/>
                  </a:cubicBezTo>
                  <a:cubicBezTo>
                    <a:pt x="4132" y="786"/>
                    <a:pt x="4132" y="775"/>
                    <a:pt x="4132" y="775"/>
                  </a:cubicBezTo>
                  <a:cubicBezTo>
                    <a:pt x="4132" y="763"/>
                    <a:pt x="4132" y="739"/>
                    <a:pt x="4132" y="727"/>
                  </a:cubicBezTo>
                  <a:lnTo>
                    <a:pt x="4144" y="715"/>
                  </a:lnTo>
                  <a:cubicBezTo>
                    <a:pt x="4132" y="703"/>
                    <a:pt x="4132" y="691"/>
                    <a:pt x="4132" y="691"/>
                  </a:cubicBezTo>
                  <a:cubicBezTo>
                    <a:pt x="3989" y="727"/>
                    <a:pt x="3846" y="751"/>
                    <a:pt x="3703" y="751"/>
                  </a:cubicBezTo>
                  <a:cubicBezTo>
                    <a:pt x="3525" y="739"/>
                    <a:pt x="3346" y="727"/>
                    <a:pt x="3179" y="679"/>
                  </a:cubicBezTo>
                  <a:cubicBezTo>
                    <a:pt x="3001" y="644"/>
                    <a:pt x="2822" y="584"/>
                    <a:pt x="2643" y="513"/>
                  </a:cubicBezTo>
                  <a:cubicBezTo>
                    <a:pt x="2489" y="441"/>
                    <a:pt x="2322" y="358"/>
                    <a:pt x="2179" y="251"/>
                  </a:cubicBezTo>
                  <a:cubicBezTo>
                    <a:pt x="2084" y="179"/>
                    <a:pt x="2001" y="108"/>
                    <a:pt x="1917" y="24"/>
                  </a:cubicBezTo>
                  <a:lnTo>
                    <a:pt x="19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656;p81">
              <a:extLst>
                <a:ext uri="{FF2B5EF4-FFF2-40B4-BE49-F238E27FC236}">
                  <a16:creationId xmlns:a16="http://schemas.microsoft.com/office/drawing/2014/main" id="{046CE19D-4524-83AF-F610-938DEC5018AF}"/>
                </a:ext>
              </a:extLst>
            </p:cNvPr>
            <p:cNvSpPr/>
            <p:nvPr/>
          </p:nvSpPr>
          <p:spPr>
            <a:xfrm>
              <a:off x="2621975" y="4397371"/>
              <a:ext cx="41037" cy="27431"/>
            </a:xfrm>
            <a:custGeom>
              <a:avLst/>
              <a:gdLst/>
              <a:ahLst/>
              <a:cxnLst/>
              <a:rect l="l" t="t" r="r" b="b"/>
              <a:pathLst>
                <a:path w="561" h="375" extrusionOk="0">
                  <a:moveTo>
                    <a:pt x="76" y="0"/>
                  </a:moveTo>
                  <a:cubicBezTo>
                    <a:pt x="59" y="0"/>
                    <a:pt x="45" y="9"/>
                    <a:pt x="37" y="17"/>
                  </a:cubicBezTo>
                  <a:cubicBezTo>
                    <a:pt x="1" y="41"/>
                    <a:pt x="1" y="101"/>
                    <a:pt x="25" y="136"/>
                  </a:cubicBezTo>
                  <a:cubicBezTo>
                    <a:pt x="49" y="160"/>
                    <a:pt x="84" y="196"/>
                    <a:pt x="120" y="220"/>
                  </a:cubicBezTo>
                  <a:cubicBezTo>
                    <a:pt x="156" y="244"/>
                    <a:pt x="191" y="267"/>
                    <a:pt x="227" y="291"/>
                  </a:cubicBezTo>
                  <a:cubicBezTo>
                    <a:pt x="299" y="327"/>
                    <a:pt x="370" y="351"/>
                    <a:pt x="453" y="375"/>
                  </a:cubicBezTo>
                  <a:lnTo>
                    <a:pt x="513" y="375"/>
                  </a:lnTo>
                  <a:cubicBezTo>
                    <a:pt x="525" y="363"/>
                    <a:pt x="549" y="339"/>
                    <a:pt x="549" y="327"/>
                  </a:cubicBezTo>
                  <a:cubicBezTo>
                    <a:pt x="560" y="303"/>
                    <a:pt x="560" y="279"/>
                    <a:pt x="549" y="267"/>
                  </a:cubicBezTo>
                  <a:lnTo>
                    <a:pt x="560" y="255"/>
                  </a:lnTo>
                  <a:cubicBezTo>
                    <a:pt x="549" y="255"/>
                    <a:pt x="549" y="244"/>
                    <a:pt x="537" y="232"/>
                  </a:cubicBezTo>
                  <a:cubicBezTo>
                    <a:pt x="537" y="232"/>
                    <a:pt x="525" y="220"/>
                    <a:pt x="513" y="220"/>
                  </a:cubicBezTo>
                  <a:cubicBezTo>
                    <a:pt x="430" y="196"/>
                    <a:pt x="358" y="172"/>
                    <a:pt x="287" y="136"/>
                  </a:cubicBezTo>
                  <a:cubicBezTo>
                    <a:pt x="239" y="113"/>
                    <a:pt x="203" y="77"/>
                    <a:pt x="168" y="41"/>
                  </a:cubicBezTo>
                  <a:lnTo>
                    <a:pt x="156" y="29"/>
                  </a:lnTo>
                  <a:cubicBezTo>
                    <a:pt x="132" y="17"/>
                    <a:pt x="120" y="5"/>
                    <a:pt x="96" y="5"/>
                  </a:cubicBezTo>
                  <a:cubicBezTo>
                    <a:pt x="89" y="2"/>
                    <a:pt x="82" y="0"/>
                    <a:pt x="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657;p81">
              <a:extLst>
                <a:ext uri="{FF2B5EF4-FFF2-40B4-BE49-F238E27FC236}">
                  <a16:creationId xmlns:a16="http://schemas.microsoft.com/office/drawing/2014/main" id="{35F341A5-9636-E4BB-E76F-1EEA5755B181}"/>
                </a:ext>
              </a:extLst>
            </p:cNvPr>
            <p:cNvSpPr/>
            <p:nvPr/>
          </p:nvSpPr>
          <p:spPr>
            <a:xfrm>
              <a:off x="2612538" y="4419609"/>
              <a:ext cx="44402" cy="25895"/>
            </a:xfrm>
            <a:custGeom>
              <a:avLst/>
              <a:gdLst/>
              <a:ahLst/>
              <a:cxnLst/>
              <a:rect l="l" t="t" r="r" b="b"/>
              <a:pathLst>
                <a:path w="607" h="354" extrusionOk="0">
                  <a:moveTo>
                    <a:pt x="121" y="0"/>
                  </a:moveTo>
                  <a:cubicBezTo>
                    <a:pt x="48" y="0"/>
                    <a:pt x="0" y="92"/>
                    <a:pt x="70" y="142"/>
                  </a:cubicBezTo>
                  <a:cubicBezTo>
                    <a:pt x="189" y="237"/>
                    <a:pt x="332" y="309"/>
                    <a:pt x="487" y="344"/>
                  </a:cubicBezTo>
                  <a:cubicBezTo>
                    <a:pt x="499" y="350"/>
                    <a:pt x="508" y="353"/>
                    <a:pt x="517" y="353"/>
                  </a:cubicBezTo>
                  <a:cubicBezTo>
                    <a:pt x="526" y="353"/>
                    <a:pt x="535" y="350"/>
                    <a:pt x="547" y="344"/>
                  </a:cubicBezTo>
                  <a:cubicBezTo>
                    <a:pt x="570" y="344"/>
                    <a:pt x="582" y="321"/>
                    <a:pt x="594" y="309"/>
                  </a:cubicBezTo>
                  <a:lnTo>
                    <a:pt x="594" y="297"/>
                  </a:lnTo>
                  <a:cubicBezTo>
                    <a:pt x="606" y="273"/>
                    <a:pt x="594" y="237"/>
                    <a:pt x="570" y="213"/>
                  </a:cubicBezTo>
                  <a:cubicBezTo>
                    <a:pt x="559" y="201"/>
                    <a:pt x="559" y="201"/>
                    <a:pt x="547" y="201"/>
                  </a:cubicBezTo>
                  <a:cubicBezTo>
                    <a:pt x="451" y="166"/>
                    <a:pt x="368" y="142"/>
                    <a:pt x="297" y="94"/>
                  </a:cubicBezTo>
                  <a:cubicBezTo>
                    <a:pt x="249" y="71"/>
                    <a:pt x="201" y="47"/>
                    <a:pt x="166" y="11"/>
                  </a:cubicBezTo>
                  <a:cubicBezTo>
                    <a:pt x="150" y="3"/>
                    <a:pt x="135" y="0"/>
                    <a:pt x="1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658;p81">
              <a:extLst>
                <a:ext uri="{FF2B5EF4-FFF2-40B4-BE49-F238E27FC236}">
                  <a16:creationId xmlns:a16="http://schemas.microsoft.com/office/drawing/2014/main" id="{6CC5BEE2-6E9C-8D87-A3E0-B80F7941A692}"/>
                </a:ext>
              </a:extLst>
            </p:cNvPr>
            <p:cNvSpPr/>
            <p:nvPr/>
          </p:nvSpPr>
          <p:spPr>
            <a:xfrm>
              <a:off x="2604565" y="4433873"/>
              <a:ext cx="34966" cy="32698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97" y="1"/>
                  </a:moveTo>
                  <a:cubicBezTo>
                    <a:pt x="78" y="1"/>
                    <a:pt x="60" y="6"/>
                    <a:pt x="48" y="18"/>
                  </a:cubicBezTo>
                  <a:cubicBezTo>
                    <a:pt x="13" y="54"/>
                    <a:pt x="1" y="102"/>
                    <a:pt x="36" y="137"/>
                  </a:cubicBezTo>
                  <a:cubicBezTo>
                    <a:pt x="108" y="257"/>
                    <a:pt x="203" y="352"/>
                    <a:pt x="322" y="435"/>
                  </a:cubicBezTo>
                  <a:cubicBezTo>
                    <a:pt x="336" y="443"/>
                    <a:pt x="349" y="446"/>
                    <a:pt x="362" y="446"/>
                  </a:cubicBezTo>
                  <a:cubicBezTo>
                    <a:pt x="428" y="446"/>
                    <a:pt x="477" y="354"/>
                    <a:pt x="417" y="304"/>
                  </a:cubicBezTo>
                  <a:cubicBezTo>
                    <a:pt x="382" y="280"/>
                    <a:pt x="346" y="257"/>
                    <a:pt x="322" y="233"/>
                  </a:cubicBezTo>
                  <a:cubicBezTo>
                    <a:pt x="263" y="173"/>
                    <a:pt x="203" y="102"/>
                    <a:pt x="156" y="42"/>
                  </a:cubicBezTo>
                  <a:lnTo>
                    <a:pt x="156" y="30"/>
                  </a:lnTo>
                  <a:lnTo>
                    <a:pt x="156" y="18"/>
                  </a:lnTo>
                  <a:cubicBezTo>
                    <a:pt x="138" y="6"/>
                    <a:pt x="117" y="1"/>
                    <a:pt x="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659;p81">
              <a:extLst>
                <a:ext uri="{FF2B5EF4-FFF2-40B4-BE49-F238E27FC236}">
                  <a16:creationId xmlns:a16="http://schemas.microsoft.com/office/drawing/2014/main" id="{B112D387-4F29-AF38-E625-3B60D883C416}"/>
                </a:ext>
              </a:extLst>
            </p:cNvPr>
            <p:cNvSpPr/>
            <p:nvPr/>
          </p:nvSpPr>
          <p:spPr>
            <a:xfrm>
              <a:off x="3356186" y="4246171"/>
              <a:ext cx="220474" cy="288650"/>
            </a:xfrm>
            <a:custGeom>
              <a:avLst/>
              <a:gdLst/>
              <a:ahLst/>
              <a:cxnLst/>
              <a:rect l="l" t="t" r="r" b="b"/>
              <a:pathLst>
                <a:path w="3014" h="3946" extrusionOk="0">
                  <a:moveTo>
                    <a:pt x="1751" y="1"/>
                  </a:moveTo>
                  <a:lnTo>
                    <a:pt x="1763" y="13"/>
                  </a:lnTo>
                  <a:lnTo>
                    <a:pt x="1739" y="13"/>
                  </a:lnTo>
                  <a:cubicBezTo>
                    <a:pt x="1703" y="156"/>
                    <a:pt x="1656" y="286"/>
                    <a:pt x="1584" y="417"/>
                  </a:cubicBezTo>
                  <a:cubicBezTo>
                    <a:pt x="1501" y="572"/>
                    <a:pt x="1406" y="715"/>
                    <a:pt x="1287" y="846"/>
                  </a:cubicBezTo>
                  <a:cubicBezTo>
                    <a:pt x="1168" y="989"/>
                    <a:pt x="1037" y="1120"/>
                    <a:pt x="894" y="1239"/>
                  </a:cubicBezTo>
                  <a:cubicBezTo>
                    <a:pt x="751" y="1358"/>
                    <a:pt x="608" y="1453"/>
                    <a:pt x="453" y="1537"/>
                  </a:cubicBezTo>
                  <a:cubicBezTo>
                    <a:pt x="346" y="1596"/>
                    <a:pt x="227" y="1632"/>
                    <a:pt x="120" y="1668"/>
                  </a:cubicBezTo>
                  <a:lnTo>
                    <a:pt x="96" y="1668"/>
                  </a:lnTo>
                  <a:cubicBezTo>
                    <a:pt x="108" y="1668"/>
                    <a:pt x="108" y="1680"/>
                    <a:pt x="120" y="1691"/>
                  </a:cubicBezTo>
                  <a:cubicBezTo>
                    <a:pt x="239" y="1775"/>
                    <a:pt x="358" y="1858"/>
                    <a:pt x="465" y="1965"/>
                  </a:cubicBezTo>
                  <a:cubicBezTo>
                    <a:pt x="572" y="2061"/>
                    <a:pt x="668" y="2156"/>
                    <a:pt x="763" y="2275"/>
                  </a:cubicBezTo>
                  <a:lnTo>
                    <a:pt x="739" y="2311"/>
                  </a:lnTo>
                  <a:lnTo>
                    <a:pt x="691" y="2370"/>
                  </a:lnTo>
                  <a:cubicBezTo>
                    <a:pt x="644" y="2430"/>
                    <a:pt x="596" y="2489"/>
                    <a:pt x="537" y="2561"/>
                  </a:cubicBezTo>
                  <a:lnTo>
                    <a:pt x="489" y="2632"/>
                  </a:lnTo>
                  <a:cubicBezTo>
                    <a:pt x="453" y="2668"/>
                    <a:pt x="429" y="2703"/>
                    <a:pt x="394" y="2739"/>
                  </a:cubicBezTo>
                  <a:cubicBezTo>
                    <a:pt x="334" y="2823"/>
                    <a:pt x="287" y="2882"/>
                    <a:pt x="251" y="2942"/>
                  </a:cubicBezTo>
                  <a:cubicBezTo>
                    <a:pt x="191" y="3013"/>
                    <a:pt x="144" y="3096"/>
                    <a:pt x="108" y="3168"/>
                  </a:cubicBezTo>
                  <a:cubicBezTo>
                    <a:pt x="25" y="3311"/>
                    <a:pt x="1" y="3465"/>
                    <a:pt x="37" y="3620"/>
                  </a:cubicBezTo>
                  <a:cubicBezTo>
                    <a:pt x="60" y="3680"/>
                    <a:pt x="84" y="3739"/>
                    <a:pt x="144" y="3787"/>
                  </a:cubicBezTo>
                  <a:cubicBezTo>
                    <a:pt x="168" y="3835"/>
                    <a:pt x="215" y="3870"/>
                    <a:pt x="263" y="3894"/>
                  </a:cubicBezTo>
                  <a:cubicBezTo>
                    <a:pt x="345" y="3930"/>
                    <a:pt x="427" y="3946"/>
                    <a:pt x="514" y="3946"/>
                  </a:cubicBezTo>
                  <a:cubicBezTo>
                    <a:pt x="541" y="3946"/>
                    <a:pt x="568" y="3945"/>
                    <a:pt x="596" y="3942"/>
                  </a:cubicBezTo>
                  <a:cubicBezTo>
                    <a:pt x="668" y="3942"/>
                    <a:pt x="727" y="3918"/>
                    <a:pt x="799" y="3906"/>
                  </a:cubicBezTo>
                  <a:cubicBezTo>
                    <a:pt x="846" y="3882"/>
                    <a:pt x="894" y="3870"/>
                    <a:pt x="953" y="3846"/>
                  </a:cubicBezTo>
                  <a:cubicBezTo>
                    <a:pt x="1215" y="3727"/>
                    <a:pt x="1477" y="3573"/>
                    <a:pt x="1703" y="3382"/>
                  </a:cubicBezTo>
                  <a:cubicBezTo>
                    <a:pt x="1906" y="3239"/>
                    <a:pt x="2096" y="3073"/>
                    <a:pt x="2263" y="2894"/>
                  </a:cubicBezTo>
                  <a:cubicBezTo>
                    <a:pt x="2358" y="2799"/>
                    <a:pt x="2442" y="2703"/>
                    <a:pt x="2525" y="2596"/>
                  </a:cubicBezTo>
                  <a:cubicBezTo>
                    <a:pt x="2656" y="2453"/>
                    <a:pt x="2763" y="2287"/>
                    <a:pt x="2858" y="2108"/>
                  </a:cubicBezTo>
                  <a:cubicBezTo>
                    <a:pt x="2954" y="1941"/>
                    <a:pt x="3001" y="1763"/>
                    <a:pt x="3013" y="1572"/>
                  </a:cubicBezTo>
                  <a:cubicBezTo>
                    <a:pt x="3013" y="1382"/>
                    <a:pt x="2966" y="1191"/>
                    <a:pt x="2858" y="1037"/>
                  </a:cubicBezTo>
                  <a:cubicBezTo>
                    <a:pt x="2787" y="941"/>
                    <a:pt x="2704" y="858"/>
                    <a:pt x="2620" y="775"/>
                  </a:cubicBezTo>
                  <a:cubicBezTo>
                    <a:pt x="2537" y="679"/>
                    <a:pt x="2454" y="608"/>
                    <a:pt x="2358" y="513"/>
                  </a:cubicBezTo>
                  <a:cubicBezTo>
                    <a:pt x="2263" y="429"/>
                    <a:pt x="2156" y="346"/>
                    <a:pt x="2061" y="263"/>
                  </a:cubicBezTo>
                  <a:lnTo>
                    <a:pt x="1799" y="36"/>
                  </a:lnTo>
                  <a:lnTo>
                    <a:pt x="1787" y="36"/>
                  </a:lnTo>
                  <a:cubicBezTo>
                    <a:pt x="1775" y="13"/>
                    <a:pt x="1763" y="13"/>
                    <a:pt x="1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660;p81">
              <a:extLst>
                <a:ext uri="{FF2B5EF4-FFF2-40B4-BE49-F238E27FC236}">
                  <a16:creationId xmlns:a16="http://schemas.microsoft.com/office/drawing/2014/main" id="{78E7D056-D68F-CBDD-71B2-C68578A50D88}"/>
                </a:ext>
              </a:extLst>
            </p:cNvPr>
            <p:cNvSpPr/>
            <p:nvPr/>
          </p:nvSpPr>
          <p:spPr>
            <a:xfrm>
              <a:off x="3374473" y="4361162"/>
              <a:ext cx="40159" cy="30796"/>
            </a:xfrm>
            <a:custGeom>
              <a:avLst/>
              <a:gdLst/>
              <a:ahLst/>
              <a:cxnLst/>
              <a:rect l="l" t="t" r="r" b="b"/>
              <a:pathLst>
                <a:path w="549" h="421" extrusionOk="0">
                  <a:moveTo>
                    <a:pt x="465" y="0"/>
                  </a:moveTo>
                  <a:lnTo>
                    <a:pt x="465" y="12"/>
                  </a:lnTo>
                  <a:lnTo>
                    <a:pt x="430" y="12"/>
                  </a:lnTo>
                  <a:cubicBezTo>
                    <a:pt x="418" y="12"/>
                    <a:pt x="418" y="24"/>
                    <a:pt x="406" y="24"/>
                  </a:cubicBezTo>
                  <a:cubicBezTo>
                    <a:pt x="358" y="96"/>
                    <a:pt x="287" y="143"/>
                    <a:pt x="227" y="191"/>
                  </a:cubicBezTo>
                  <a:cubicBezTo>
                    <a:pt x="179" y="215"/>
                    <a:pt x="144" y="238"/>
                    <a:pt x="96" y="262"/>
                  </a:cubicBezTo>
                  <a:lnTo>
                    <a:pt x="72" y="262"/>
                  </a:lnTo>
                  <a:cubicBezTo>
                    <a:pt x="25" y="274"/>
                    <a:pt x="1" y="310"/>
                    <a:pt x="1" y="358"/>
                  </a:cubicBezTo>
                  <a:cubicBezTo>
                    <a:pt x="11" y="397"/>
                    <a:pt x="45" y="420"/>
                    <a:pt x="77" y="420"/>
                  </a:cubicBezTo>
                  <a:cubicBezTo>
                    <a:pt x="84" y="420"/>
                    <a:pt x="90" y="419"/>
                    <a:pt x="96" y="417"/>
                  </a:cubicBezTo>
                  <a:cubicBezTo>
                    <a:pt x="144" y="405"/>
                    <a:pt x="191" y="393"/>
                    <a:pt x="227" y="369"/>
                  </a:cubicBezTo>
                  <a:cubicBezTo>
                    <a:pt x="263" y="358"/>
                    <a:pt x="299" y="334"/>
                    <a:pt x="334" y="310"/>
                  </a:cubicBezTo>
                  <a:cubicBezTo>
                    <a:pt x="394" y="262"/>
                    <a:pt x="465" y="215"/>
                    <a:pt x="513" y="143"/>
                  </a:cubicBezTo>
                  <a:cubicBezTo>
                    <a:pt x="525" y="131"/>
                    <a:pt x="537" y="119"/>
                    <a:pt x="537" y="96"/>
                  </a:cubicBezTo>
                  <a:cubicBezTo>
                    <a:pt x="549" y="72"/>
                    <a:pt x="537" y="48"/>
                    <a:pt x="525" y="36"/>
                  </a:cubicBezTo>
                  <a:cubicBezTo>
                    <a:pt x="501" y="12"/>
                    <a:pt x="489" y="12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661;p81">
              <a:extLst>
                <a:ext uri="{FF2B5EF4-FFF2-40B4-BE49-F238E27FC236}">
                  <a16:creationId xmlns:a16="http://schemas.microsoft.com/office/drawing/2014/main" id="{8323E42B-05C0-7382-A0F1-8415AC349451}"/>
                </a:ext>
              </a:extLst>
            </p:cNvPr>
            <p:cNvSpPr/>
            <p:nvPr/>
          </p:nvSpPr>
          <p:spPr>
            <a:xfrm>
              <a:off x="3390201" y="4377328"/>
              <a:ext cx="39208" cy="31235"/>
            </a:xfrm>
            <a:custGeom>
              <a:avLst/>
              <a:gdLst/>
              <a:ahLst/>
              <a:cxnLst/>
              <a:rect l="l" t="t" r="r" b="b"/>
              <a:pathLst>
                <a:path w="536" h="427" extrusionOk="0">
                  <a:moveTo>
                    <a:pt x="450" y="1"/>
                  </a:moveTo>
                  <a:cubicBezTo>
                    <a:pt x="442" y="1"/>
                    <a:pt x="435" y="2"/>
                    <a:pt x="429" y="6"/>
                  </a:cubicBezTo>
                  <a:cubicBezTo>
                    <a:pt x="417" y="6"/>
                    <a:pt x="405" y="6"/>
                    <a:pt x="393" y="17"/>
                  </a:cubicBezTo>
                  <a:cubicBezTo>
                    <a:pt x="334" y="89"/>
                    <a:pt x="262" y="148"/>
                    <a:pt x="191" y="196"/>
                  </a:cubicBezTo>
                  <a:cubicBezTo>
                    <a:pt x="143" y="220"/>
                    <a:pt x="107" y="256"/>
                    <a:pt x="60" y="268"/>
                  </a:cubicBezTo>
                  <a:cubicBezTo>
                    <a:pt x="24" y="291"/>
                    <a:pt x="0" y="339"/>
                    <a:pt x="24" y="387"/>
                  </a:cubicBezTo>
                  <a:cubicBezTo>
                    <a:pt x="33" y="413"/>
                    <a:pt x="69" y="427"/>
                    <a:pt x="101" y="427"/>
                  </a:cubicBezTo>
                  <a:cubicBezTo>
                    <a:pt x="112" y="427"/>
                    <a:pt x="122" y="425"/>
                    <a:pt x="131" y="422"/>
                  </a:cubicBezTo>
                  <a:cubicBezTo>
                    <a:pt x="274" y="351"/>
                    <a:pt x="393" y="256"/>
                    <a:pt x="512" y="137"/>
                  </a:cubicBezTo>
                  <a:cubicBezTo>
                    <a:pt x="524" y="125"/>
                    <a:pt x="536" y="113"/>
                    <a:pt x="536" y="89"/>
                  </a:cubicBezTo>
                  <a:cubicBezTo>
                    <a:pt x="536" y="65"/>
                    <a:pt x="524" y="41"/>
                    <a:pt x="512" y="29"/>
                  </a:cubicBezTo>
                  <a:cubicBezTo>
                    <a:pt x="495" y="12"/>
                    <a:pt x="471" y="1"/>
                    <a:pt x="4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662;p81">
              <a:extLst>
                <a:ext uri="{FF2B5EF4-FFF2-40B4-BE49-F238E27FC236}">
                  <a16:creationId xmlns:a16="http://schemas.microsoft.com/office/drawing/2014/main" id="{540A939D-8A2C-E447-E775-D78903FC9E56}"/>
                </a:ext>
              </a:extLst>
            </p:cNvPr>
            <p:cNvSpPr/>
            <p:nvPr/>
          </p:nvSpPr>
          <p:spPr>
            <a:xfrm>
              <a:off x="3398906" y="4403516"/>
              <a:ext cx="40964" cy="19750"/>
            </a:xfrm>
            <a:custGeom>
              <a:avLst/>
              <a:gdLst/>
              <a:ahLst/>
              <a:cxnLst/>
              <a:rect l="l" t="t" r="r" b="b"/>
              <a:pathLst>
                <a:path w="560" h="270" extrusionOk="0">
                  <a:moveTo>
                    <a:pt x="459" y="0"/>
                  </a:moveTo>
                  <a:cubicBezTo>
                    <a:pt x="448" y="0"/>
                    <a:pt x="438" y="2"/>
                    <a:pt x="429" y="5"/>
                  </a:cubicBezTo>
                  <a:cubicBezTo>
                    <a:pt x="393" y="29"/>
                    <a:pt x="357" y="52"/>
                    <a:pt x="322" y="64"/>
                  </a:cubicBezTo>
                  <a:cubicBezTo>
                    <a:pt x="238" y="88"/>
                    <a:pt x="155" y="100"/>
                    <a:pt x="72" y="112"/>
                  </a:cubicBezTo>
                  <a:lnTo>
                    <a:pt x="60" y="112"/>
                  </a:lnTo>
                  <a:cubicBezTo>
                    <a:pt x="24" y="124"/>
                    <a:pt x="0" y="171"/>
                    <a:pt x="12" y="207"/>
                  </a:cubicBezTo>
                  <a:cubicBezTo>
                    <a:pt x="12" y="247"/>
                    <a:pt x="45" y="270"/>
                    <a:pt x="83" y="270"/>
                  </a:cubicBezTo>
                  <a:cubicBezTo>
                    <a:pt x="91" y="270"/>
                    <a:pt x="99" y="269"/>
                    <a:pt x="107" y="267"/>
                  </a:cubicBezTo>
                  <a:cubicBezTo>
                    <a:pt x="238" y="255"/>
                    <a:pt x="381" y="219"/>
                    <a:pt x="500" y="160"/>
                  </a:cubicBezTo>
                  <a:cubicBezTo>
                    <a:pt x="548" y="136"/>
                    <a:pt x="560" y="88"/>
                    <a:pt x="536" y="40"/>
                  </a:cubicBezTo>
                  <a:cubicBezTo>
                    <a:pt x="527" y="14"/>
                    <a:pt x="491" y="0"/>
                    <a:pt x="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663;p81">
              <a:extLst>
                <a:ext uri="{FF2B5EF4-FFF2-40B4-BE49-F238E27FC236}">
                  <a16:creationId xmlns:a16="http://schemas.microsoft.com/office/drawing/2014/main" id="{464008EE-3858-DB9F-2B31-B51F26BAACD3}"/>
                </a:ext>
              </a:extLst>
            </p:cNvPr>
            <p:cNvSpPr/>
            <p:nvPr/>
          </p:nvSpPr>
          <p:spPr>
            <a:xfrm>
              <a:off x="2431198" y="2261397"/>
              <a:ext cx="184777" cy="154054"/>
            </a:xfrm>
            <a:custGeom>
              <a:avLst/>
              <a:gdLst/>
              <a:ahLst/>
              <a:cxnLst/>
              <a:rect l="l" t="t" r="r" b="b"/>
              <a:pathLst>
                <a:path w="2526" h="2106" extrusionOk="0">
                  <a:moveTo>
                    <a:pt x="1134" y="0"/>
                  </a:moveTo>
                  <a:cubicBezTo>
                    <a:pt x="623" y="0"/>
                    <a:pt x="173" y="373"/>
                    <a:pt x="97" y="904"/>
                  </a:cubicBezTo>
                  <a:cubicBezTo>
                    <a:pt x="0" y="1589"/>
                    <a:pt x="551" y="2105"/>
                    <a:pt x="1147" y="2105"/>
                  </a:cubicBezTo>
                  <a:cubicBezTo>
                    <a:pt x="1360" y="2105"/>
                    <a:pt x="1578" y="2040"/>
                    <a:pt x="1775" y="1893"/>
                  </a:cubicBezTo>
                  <a:cubicBezTo>
                    <a:pt x="2526" y="1333"/>
                    <a:pt x="2216" y="142"/>
                    <a:pt x="1287" y="11"/>
                  </a:cubicBezTo>
                  <a:cubicBezTo>
                    <a:pt x="1236" y="4"/>
                    <a:pt x="1185" y="0"/>
                    <a:pt x="1134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664;p81">
              <a:extLst>
                <a:ext uri="{FF2B5EF4-FFF2-40B4-BE49-F238E27FC236}">
                  <a16:creationId xmlns:a16="http://schemas.microsoft.com/office/drawing/2014/main" id="{82F27BF7-573D-10FC-9840-A71C53AF90A7}"/>
                </a:ext>
              </a:extLst>
            </p:cNvPr>
            <p:cNvSpPr/>
            <p:nvPr/>
          </p:nvSpPr>
          <p:spPr>
            <a:xfrm>
              <a:off x="2884073" y="2257008"/>
              <a:ext cx="184777" cy="154420"/>
            </a:xfrm>
            <a:custGeom>
              <a:avLst/>
              <a:gdLst/>
              <a:ahLst/>
              <a:cxnLst/>
              <a:rect l="l" t="t" r="r" b="b"/>
              <a:pathLst>
                <a:path w="2526" h="2111" extrusionOk="0">
                  <a:moveTo>
                    <a:pt x="1138" y="1"/>
                  </a:moveTo>
                  <a:cubicBezTo>
                    <a:pt x="625" y="1"/>
                    <a:pt x="173" y="384"/>
                    <a:pt x="97" y="905"/>
                  </a:cubicBezTo>
                  <a:cubicBezTo>
                    <a:pt x="0" y="1588"/>
                    <a:pt x="543" y="2111"/>
                    <a:pt x="1140" y="2111"/>
                  </a:cubicBezTo>
                  <a:cubicBezTo>
                    <a:pt x="1354" y="2111"/>
                    <a:pt x="1575" y="2044"/>
                    <a:pt x="1776" y="1893"/>
                  </a:cubicBezTo>
                  <a:cubicBezTo>
                    <a:pt x="2526" y="1333"/>
                    <a:pt x="2216" y="143"/>
                    <a:pt x="1288" y="12"/>
                  </a:cubicBezTo>
                  <a:cubicBezTo>
                    <a:pt x="1237" y="5"/>
                    <a:pt x="1187" y="1"/>
                    <a:pt x="1138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665;p81">
              <a:extLst>
                <a:ext uri="{FF2B5EF4-FFF2-40B4-BE49-F238E27FC236}">
                  <a16:creationId xmlns:a16="http://schemas.microsoft.com/office/drawing/2014/main" id="{51D80C7F-1F24-9209-4A14-7AB5A45455D3}"/>
                </a:ext>
              </a:extLst>
            </p:cNvPr>
            <p:cNvSpPr/>
            <p:nvPr/>
          </p:nvSpPr>
          <p:spPr>
            <a:xfrm>
              <a:off x="2529659" y="2123583"/>
              <a:ext cx="68907" cy="95241"/>
            </a:xfrm>
            <a:custGeom>
              <a:avLst/>
              <a:gdLst/>
              <a:ahLst/>
              <a:cxnLst/>
              <a:rect l="l" t="t" r="r" b="b"/>
              <a:pathLst>
                <a:path w="942" h="1302" extrusionOk="0">
                  <a:moveTo>
                    <a:pt x="496" y="1"/>
                  </a:moveTo>
                  <a:cubicBezTo>
                    <a:pt x="269" y="1"/>
                    <a:pt x="59" y="267"/>
                    <a:pt x="25" y="609"/>
                  </a:cubicBezTo>
                  <a:cubicBezTo>
                    <a:pt x="1" y="967"/>
                    <a:pt x="168" y="1276"/>
                    <a:pt x="406" y="1300"/>
                  </a:cubicBezTo>
                  <a:cubicBezTo>
                    <a:pt x="416" y="1301"/>
                    <a:pt x="426" y="1301"/>
                    <a:pt x="436" y="1301"/>
                  </a:cubicBezTo>
                  <a:cubicBezTo>
                    <a:pt x="674" y="1301"/>
                    <a:pt x="883" y="1036"/>
                    <a:pt x="906" y="693"/>
                  </a:cubicBezTo>
                  <a:cubicBezTo>
                    <a:pt x="941" y="336"/>
                    <a:pt x="775" y="26"/>
                    <a:pt x="525" y="2"/>
                  </a:cubicBezTo>
                  <a:cubicBezTo>
                    <a:pt x="515" y="1"/>
                    <a:pt x="505" y="1"/>
                    <a:pt x="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666;p81">
              <a:extLst>
                <a:ext uri="{FF2B5EF4-FFF2-40B4-BE49-F238E27FC236}">
                  <a16:creationId xmlns:a16="http://schemas.microsoft.com/office/drawing/2014/main" id="{D851EF30-E20C-212C-9629-E6C9C0E3B9DD}"/>
                </a:ext>
              </a:extLst>
            </p:cNvPr>
            <p:cNvSpPr/>
            <p:nvPr/>
          </p:nvSpPr>
          <p:spPr>
            <a:xfrm>
              <a:off x="2890290" y="2132288"/>
              <a:ext cx="68834" cy="95241"/>
            </a:xfrm>
            <a:custGeom>
              <a:avLst/>
              <a:gdLst/>
              <a:ahLst/>
              <a:cxnLst/>
              <a:rect l="l" t="t" r="r" b="b"/>
              <a:pathLst>
                <a:path w="941" h="1302" extrusionOk="0">
                  <a:moveTo>
                    <a:pt x="495" y="1"/>
                  </a:moveTo>
                  <a:cubicBezTo>
                    <a:pt x="268" y="1"/>
                    <a:pt x="59" y="267"/>
                    <a:pt x="36" y="610"/>
                  </a:cubicBezTo>
                  <a:cubicBezTo>
                    <a:pt x="0" y="967"/>
                    <a:pt x="167" y="1276"/>
                    <a:pt x="417" y="1300"/>
                  </a:cubicBezTo>
                  <a:cubicBezTo>
                    <a:pt x="426" y="1301"/>
                    <a:pt x="436" y="1302"/>
                    <a:pt x="446" y="1302"/>
                  </a:cubicBezTo>
                  <a:cubicBezTo>
                    <a:pt x="673" y="1302"/>
                    <a:pt x="883" y="1036"/>
                    <a:pt x="917" y="693"/>
                  </a:cubicBezTo>
                  <a:cubicBezTo>
                    <a:pt x="941" y="336"/>
                    <a:pt x="774" y="26"/>
                    <a:pt x="524" y="2"/>
                  </a:cubicBezTo>
                  <a:cubicBezTo>
                    <a:pt x="514" y="1"/>
                    <a:pt x="505" y="1"/>
                    <a:pt x="4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2667;p81">
            <a:extLst>
              <a:ext uri="{FF2B5EF4-FFF2-40B4-BE49-F238E27FC236}">
                <a16:creationId xmlns:a16="http://schemas.microsoft.com/office/drawing/2014/main" id="{07A3627B-4A18-6294-FBC9-C5C0F750F4DF}"/>
              </a:ext>
            </a:extLst>
          </p:cNvPr>
          <p:cNvGrpSpPr/>
          <p:nvPr/>
        </p:nvGrpSpPr>
        <p:grpSpPr>
          <a:xfrm>
            <a:off x="1512893" y="616210"/>
            <a:ext cx="1271664" cy="3041389"/>
            <a:chOff x="-1398706" y="1793074"/>
            <a:chExt cx="1398697" cy="3222715"/>
          </a:xfrm>
        </p:grpSpPr>
        <p:sp>
          <p:nvSpPr>
            <p:cNvPr id="110" name="Google Shape;2668;p81">
              <a:extLst>
                <a:ext uri="{FF2B5EF4-FFF2-40B4-BE49-F238E27FC236}">
                  <a16:creationId xmlns:a16="http://schemas.microsoft.com/office/drawing/2014/main" id="{B3D2357C-DCAD-9665-5B78-FED9610921C5}"/>
                </a:ext>
              </a:extLst>
            </p:cNvPr>
            <p:cNvSpPr/>
            <p:nvPr/>
          </p:nvSpPr>
          <p:spPr>
            <a:xfrm rot="-394983">
              <a:off x="-838355" y="2612168"/>
              <a:ext cx="126158" cy="108971"/>
            </a:xfrm>
            <a:custGeom>
              <a:avLst/>
              <a:gdLst/>
              <a:ahLst/>
              <a:cxnLst/>
              <a:rect l="l" t="t" r="r" b="b"/>
              <a:pathLst>
                <a:path w="1013" h="875" extrusionOk="0">
                  <a:moveTo>
                    <a:pt x="519" y="0"/>
                  </a:moveTo>
                  <a:cubicBezTo>
                    <a:pt x="478" y="0"/>
                    <a:pt x="435" y="8"/>
                    <a:pt x="393" y="25"/>
                  </a:cubicBezTo>
                  <a:cubicBezTo>
                    <a:pt x="346" y="37"/>
                    <a:pt x="298" y="49"/>
                    <a:pt x="250" y="73"/>
                  </a:cubicBezTo>
                  <a:cubicBezTo>
                    <a:pt x="227" y="73"/>
                    <a:pt x="203" y="73"/>
                    <a:pt x="179" y="85"/>
                  </a:cubicBezTo>
                  <a:cubicBezTo>
                    <a:pt x="131" y="97"/>
                    <a:pt x="84" y="132"/>
                    <a:pt x="60" y="180"/>
                  </a:cubicBezTo>
                  <a:lnTo>
                    <a:pt x="36" y="204"/>
                  </a:lnTo>
                  <a:cubicBezTo>
                    <a:pt x="24" y="228"/>
                    <a:pt x="24" y="251"/>
                    <a:pt x="24" y="263"/>
                  </a:cubicBezTo>
                  <a:cubicBezTo>
                    <a:pt x="0" y="323"/>
                    <a:pt x="0" y="382"/>
                    <a:pt x="36" y="430"/>
                  </a:cubicBezTo>
                  <a:cubicBezTo>
                    <a:pt x="48" y="454"/>
                    <a:pt x="72" y="478"/>
                    <a:pt x="84" y="501"/>
                  </a:cubicBezTo>
                  <a:cubicBezTo>
                    <a:pt x="96" y="525"/>
                    <a:pt x="108" y="561"/>
                    <a:pt x="131" y="573"/>
                  </a:cubicBezTo>
                  <a:lnTo>
                    <a:pt x="167" y="597"/>
                  </a:lnTo>
                  <a:cubicBezTo>
                    <a:pt x="203" y="656"/>
                    <a:pt x="262" y="704"/>
                    <a:pt x="322" y="740"/>
                  </a:cubicBezTo>
                  <a:cubicBezTo>
                    <a:pt x="346" y="763"/>
                    <a:pt x="369" y="775"/>
                    <a:pt x="393" y="787"/>
                  </a:cubicBezTo>
                  <a:cubicBezTo>
                    <a:pt x="419" y="805"/>
                    <a:pt x="452" y="816"/>
                    <a:pt x="482" y="816"/>
                  </a:cubicBezTo>
                  <a:cubicBezTo>
                    <a:pt x="492" y="816"/>
                    <a:pt x="503" y="814"/>
                    <a:pt x="512" y="811"/>
                  </a:cubicBezTo>
                  <a:lnTo>
                    <a:pt x="536" y="823"/>
                  </a:lnTo>
                  <a:lnTo>
                    <a:pt x="584" y="847"/>
                  </a:lnTo>
                  <a:cubicBezTo>
                    <a:pt x="625" y="865"/>
                    <a:pt x="670" y="875"/>
                    <a:pt x="715" y="875"/>
                  </a:cubicBezTo>
                  <a:cubicBezTo>
                    <a:pt x="787" y="875"/>
                    <a:pt x="859" y="850"/>
                    <a:pt x="917" y="799"/>
                  </a:cubicBezTo>
                  <a:cubicBezTo>
                    <a:pt x="989" y="728"/>
                    <a:pt x="1012" y="621"/>
                    <a:pt x="977" y="525"/>
                  </a:cubicBezTo>
                  <a:lnTo>
                    <a:pt x="977" y="501"/>
                  </a:lnTo>
                  <a:cubicBezTo>
                    <a:pt x="989" y="478"/>
                    <a:pt x="989" y="454"/>
                    <a:pt x="977" y="430"/>
                  </a:cubicBezTo>
                  <a:cubicBezTo>
                    <a:pt x="965" y="371"/>
                    <a:pt x="941" y="323"/>
                    <a:pt x="905" y="275"/>
                  </a:cubicBezTo>
                  <a:cubicBezTo>
                    <a:pt x="870" y="192"/>
                    <a:pt x="810" y="120"/>
                    <a:pt x="727" y="73"/>
                  </a:cubicBezTo>
                  <a:cubicBezTo>
                    <a:pt x="665" y="27"/>
                    <a:pt x="594" y="0"/>
                    <a:pt x="519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669;p81">
              <a:extLst>
                <a:ext uri="{FF2B5EF4-FFF2-40B4-BE49-F238E27FC236}">
                  <a16:creationId xmlns:a16="http://schemas.microsoft.com/office/drawing/2014/main" id="{523D0457-6DB9-0856-B4C0-1DAC82415348}"/>
                </a:ext>
              </a:extLst>
            </p:cNvPr>
            <p:cNvSpPr/>
            <p:nvPr/>
          </p:nvSpPr>
          <p:spPr>
            <a:xfrm rot="-394983">
              <a:off x="-1253315" y="2267706"/>
              <a:ext cx="133630" cy="99880"/>
            </a:xfrm>
            <a:custGeom>
              <a:avLst/>
              <a:gdLst/>
              <a:ahLst/>
              <a:cxnLst/>
              <a:rect l="l" t="t" r="r" b="b"/>
              <a:pathLst>
                <a:path w="1073" h="802" extrusionOk="0">
                  <a:moveTo>
                    <a:pt x="501" y="1"/>
                  </a:moveTo>
                  <a:cubicBezTo>
                    <a:pt x="407" y="1"/>
                    <a:pt x="318" y="39"/>
                    <a:pt x="251" y="115"/>
                  </a:cubicBezTo>
                  <a:cubicBezTo>
                    <a:pt x="203" y="139"/>
                    <a:pt x="168" y="163"/>
                    <a:pt x="132" y="210"/>
                  </a:cubicBezTo>
                  <a:cubicBezTo>
                    <a:pt x="108" y="222"/>
                    <a:pt x="84" y="234"/>
                    <a:pt x="72" y="246"/>
                  </a:cubicBezTo>
                  <a:cubicBezTo>
                    <a:pt x="25" y="282"/>
                    <a:pt x="1" y="341"/>
                    <a:pt x="1" y="389"/>
                  </a:cubicBezTo>
                  <a:cubicBezTo>
                    <a:pt x="1" y="401"/>
                    <a:pt x="1" y="401"/>
                    <a:pt x="1" y="413"/>
                  </a:cubicBezTo>
                  <a:cubicBezTo>
                    <a:pt x="1" y="425"/>
                    <a:pt x="13" y="449"/>
                    <a:pt x="13" y="472"/>
                  </a:cubicBezTo>
                  <a:cubicBezTo>
                    <a:pt x="13" y="532"/>
                    <a:pt x="37" y="591"/>
                    <a:pt x="96" y="615"/>
                  </a:cubicBezTo>
                  <a:cubicBezTo>
                    <a:pt x="120" y="627"/>
                    <a:pt x="144" y="651"/>
                    <a:pt x="168" y="663"/>
                  </a:cubicBezTo>
                  <a:cubicBezTo>
                    <a:pt x="191" y="687"/>
                    <a:pt x="215" y="699"/>
                    <a:pt x="251" y="710"/>
                  </a:cubicBezTo>
                  <a:lnTo>
                    <a:pt x="287" y="722"/>
                  </a:lnTo>
                  <a:cubicBezTo>
                    <a:pt x="359" y="764"/>
                    <a:pt x="440" y="796"/>
                    <a:pt x="523" y="796"/>
                  </a:cubicBezTo>
                  <a:cubicBezTo>
                    <a:pt x="535" y="796"/>
                    <a:pt x="548" y="795"/>
                    <a:pt x="560" y="794"/>
                  </a:cubicBezTo>
                  <a:cubicBezTo>
                    <a:pt x="575" y="799"/>
                    <a:pt x="592" y="802"/>
                    <a:pt x="609" y="802"/>
                  </a:cubicBezTo>
                  <a:cubicBezTo>
                    <a:pt x="634" y="802"/>
                    <a:pt x="659" y="796"/>
                    <a:pt x="680" y="782"/>
                  </a:cubicBezTo>
                  <a:lnTo>
                    <a:pt x="751" y="782"/>
                  </a:lnTo>
                  <a:cubicBezTo>
                    <a:pt x="760" y="783"/>
                    <a:pt x="768" y="783"/>
                    <a:pt x="777" y="783"/>
                  </a:cubicBezTo>
                  <a:cubicBezTo>
                    <a:pt x="887" y="783"/>
                    <a:pt x="993" y="715"/>
                    <a:pt x="1037" y="615"/>
                  </a:cubicBezTo>
                  <a:cubicBezTo>
                    <a:pt x="1072" y="520"/>
                    <a:pt x="1061" y="401"/>
                    <a:pt x="989" y="329"/>
                  </a:cubicBezTo>
                  <a:lnTo>
                    <a:pt x="977" y="318"/>
                  </a:lnTo>
                  <a:cubicBezTo>
                    <a:pt x="965" y="294"/>
                    <a:pt x="953" y="270"/>
                    <a:pt x="941" y="246"/>
                  </a:cubicBezTo>
                  <a:cubicBezTo>
                    <a:pt x="906" y="198"/>
                    <a:pt x="858" y="163"/>
                    <a:pt x="811" y="139"/>
                  </a:cubicBezTo>
                  <a:cubicBezTo>
                    <a:pt x="739" y="68"/>
                    <a:pt x="656" y="32"/>
                    <a:pt x="572" y="8"/>
                  </a:cubicBezTo>
                  <a:cubicBezTo>
                    <a:pt x="549" y="3"/>
                    <a:pt x="525" y="1"/>
                    <a:pt x="501" y="1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670;p81">
              <a:extLst>
                <a:ext uri="{FF2B5EF4-FFF2-40B4-BE49-F238E27FC236}">
                  <a16:creationId xmlns:a16="http://schemas.microsoft.com/office/drawing/2014/main" id="{89683751-0D2F-4621-86A2-414DEA733DF5}"/>
                </a:ext>
              </a:extLst>
            </p:cNvPr>
            <p:cNvSpPr/>
            <p:nvPr/>
          </p:nvSpPr>
          <p:spPr>
            <a:xfrm rot="-394983">
              <a:off x="-1016127" y="2206787"/>
              <a:ext cx="108349" cy="90664"/>
            </a:xfrm>
            <a:custGeom>
              <a:avLst/>
              <a:gdLst/>
              <a:ahLst/>
              <a:cxnLst/>
              <a:rect l="l" t="t" r="r" b="b"/>
              <a:pathLst>
                <a:path w="870" h="728" extrusionOk="0">
                  <a:moveTo>
                    <a:pt x="299" y="0"/>
                  </a:moveTo>
                  <a:cubicBezTo>
                    <a:pt x="154" y="0"/>
                    <a:pt x="35" y="104"/>
                    <a:pt x="12" y="251"/>
                  </a:cubicBezTo>
                  <a:cubicBezTo>
                    <a:pt x="1" y="263"/>
                    <a:pt x="1" y="287"/>
                    <a:pt x="1" y="311"/>
                  </a:cubicBezTo>
                  <a:cubicBezTo>
                    <a:pt x="12" y="382"/>
                    <a:pt x="36" y="454"/>
                    <a:pt x="96" y="501"/>
                  </a:cubicBezTo>
                  <a:cubicBezTo>
                    <a:pt x="155" y="632"/>
                    <a:pt x="274" y="716"/>
                    <a:pt x="417" y="728"/>
                  </a:cubicBezTo>
                  <a:cubicBezTo>
                    <a:pt x="489" y="728"/>
                    <a:pt x="560" y="704"/>
                    <a:pt x="620" y="680"/>
                  </a:cubicBezTo>
                  <a:cubicBezTo>
                    <a:pt x="727" y="644"/>
                    <a:pt x="822" y="561"/>
                    <a:pt x="846" y="454"/>
                  </a:cubicBezTo>
                  <a:cubicBezTo>
                    <a:pt x="870" y="335"/>
                    <a:pt x="810" y="204"/>
                    <a:pt x="703" y="144"/>
                  </a:cubicBezTo>
                  <a:cubicBezTo>
                    <a:pt x="655" y="85"/>
                    <a:pt x="584" y="49"/>
                    <a:pt x="512" y="37"/>
                  </a:cubicBezTo>
                  <a:cubicBezTo>
                    <a:pt x="453" y="13"/>
                    <a:pt x="393" y="1"/>
                    <a:pt x="322" y="1"/>
                  </a:cubicBezTo>
                  <a:cubicBezTo>
                    <a:pt x="314" y="1"/>
                    <a:pt x="306" y="0"/>
                    <a:pt x="299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671;p81">
              <a:extLst>
                <a:ext uri="{FF2B5EF4-FFF2-40B4-BE49-F238E27FC236}">
                  <a16:creationId xmlns:a16="http://schemas.microsoft.com/office/drawing/2014/main" id="{FDB6A037-C4B7-01DA-0BBB-ACBD462A99B9}"/>
                </a:ext>
              </a:extLst>
            </p:cNvPr>
            <p:cNvSpPr/>
            <p:nvPr/>
          </p:nvSpPr>
          <p:spPr>
            <a:xfrm rot="-394983">
              <a:off x="-1068429" y="2455697"/>
              <a:ext cx="117315" cy="108971"/>
            </a:xfrm>
            <a:custGeom>
              <a:avLst/>
              <a:gdLst/>
              <a:ahLst/>
              <a:cxnLst/>
              <a:rect l="l" t="t" r="r" b="b"/>
              <a:pathLst>
                <a:path w="942" h="875" extrusionOk="0">
                  <a:moveTo>
                    <a:pt x="334" y="0"/>
                  </a:moveTo>
                  <a:cubicBezTo>
                    <a:pt x="255" y="0"/>
                    <a:pt x="174" y="30"/>
                    <a:pt x="120" y="84"/>
                  </a:cubicBezTo>
                  <a:cubicBezTo>
                    <a:pt x="72" y="120"/>
                    <a:pt x="36" y="168"/>
                    <a:pt x="24" y="227"/>
                  </a:cubicBezTo>
                  <a:cubicBezTo>
                    <a:pt x="13" y="251"/>
                    <a:pt x="13" y="275"/>
                    <a:pt x="13" y="299"/>
                  </a:cubicBezTo>
                  <a:cubicBezTo>
                    <a:pt x="1" y="394"/>
                    <a:pt x="60" y="489"/>
                    <a:pt x="144" y="537"/>
                  </a:cubicBezTo>
                  <a:cubicBezTo>
                    <a:pt x="191" y="596"/>
                    <a:pt x="263" y="644"/>
                    <a:pt x="346" y="680"/>
                  </a:cubicBezTo>
                  <a:lnTo>
                    <a:pt x="417" y="739"/>
                  </a:lnTo>
                  <a:cubicBezTo>
                    <a:pt x="453" y="787"/>
                    <a:pt x="501" y="822"/>
                    <a:pt x="560" y="858"/>
                  </a:cubicBezTo>
                  <a:cubicBezTo>
                    <a:pt x="593" y="869"/>
                    <a:pt x="628" y="875"/>
                    <a:pt x="661" y="875"/>
                  </a:cubicBezTo>
                  <a:cubicBezTo>
                    <a:pt x="737" y="875"/>
                    <a:pt x="809" y="848"/>
                    <a:pt x="858" y="799"/>
                  </a:cubicBezTo>
                  <a:cubicBezTo>
                    <a:pt x="941" y="692"/>
                    <a:pt x="941" y="549"/>
                    <a:pt x="870" y="441"/>
                  </a:cubicBezTo>
                  <a:cubicBezTo>
                    <a:pt x="858" y="418"/>
                    <a:pt x="846" y="406"/>
                    <a:pt x="834" y="382"/>
                  </a:cubicBezTo>
                  <a:cubicBezTo>
                    <a:pt x="834" y="358"/>
                    <a:pt x="822" y="346"/>
                    <a:pt x="810" y="322"/>
                  </a:cubicBezTo>
                  <a:cubicBezTo>
                    <a:pt x="775" y="251"/>
                    <a:pt x="727" y="191"/>
                    <a:pt x="667" y="156"/>
                  </a:cubicBezTo>
                  <a:cubicBezTo>
                    <a:pt x="608" y="96"/>
                    <a:pt x="536" y="49"/>
                    <a:pt x="453" y="25"/>
                  </a:cubicBezTo>
                  <a:cubicBezTo>
                    <a:pt x="416" y="8"/>
                    <a:pt x="375" y="0"/>
                    <a:pt x="334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672;p81">
              <a:extLst>
                <a:ext uri="{FF2B5EF4-FFF2-40B4-BE49-F238E27FC236}">
                  <a16:creationId xmlns:a16="http://schemas.microsoft.com/office/drawing/2014/main" id="{325EDFFC-C496-0D83-154C-643A730458B0}"/>
                </a:ext>
              </a:extLst>
            </p:cNvPr>
            <p:cNvSpPr/>
            <p:nvPr/>
          </p:nvSpPr>
          <p:spPr>
            <a:xfrm rot="-394983">
              <a:off x="-1067920" y="2689020"/>
              <a:ext cx="108349" cy="90540"/>
            </a:xfrm>
            <a:custGeom>
              <a:avLst/>
              <a:gdLst/>
              <a:ahLst/>
              <a:cxnLst/>
              <a:rect l="l" t="t" r="r" b="b"/>
              <a:pathLst>
                <a:path w="870" h="727" extrusionOk="0">
                  <a:moveTo>
                    <a:pt x="322" y="0"/>
                  </a:moveTo>
                  <a:cubicBezTo>
                    <a:pt x="179" y="0"/>
                    <a:pt x="48" y="96"/>
                    <a:pt x="12" y="250"/>
                  </a:cubicBezTo>
                  <a:cubicBezTo>
                    <a:pt x="12" y="262"/>
                    <a:pt x="0" y="286"/>
                    <a:pt x="12" y="310"/>
                  </a:cubicBezTo>
                  <a:cubicBezTo>
                    <a:pt x="12" y="381"/>
                    <a:pt x="48" y="453"/>
                    <a:pt x="96" y="500"/>
                  </a:cubicBezTo>
                  <a:cubicBezTo>
                    <a:pt x="155" y="631"/>
                    <a:pt x="286" y="715"/>
                    <a:pt x="429" y="727"/>
                  </a:cubicBezTo>
                  <a:cubicBezTo>
                    <a:pt x="488" y="727"/>
                    <a:pt x="560" y="715"/>
                    <a:pt x="619" y="679"/>
                  </a:cubicBezTo>
                  <a:cubicBezTo>
                    <a:pt x="738" y="643"/>
                    <a:pt x="822" y="560"/>
                    <a:pt x="846" y="453"/>
                  </a:cubicBezTo>
                  <a:cubicBezTo>
                    <a:pt x="869" y="334"/>
                    <a:pt x="810" y="203"/>
                    <a:pt x="703" y="143"/>
                  </a:cubicBezTo>
                  <a:cubicBezTo>
                    <a:pt x="655" y="84"/>
                    <a:pt x="596" y="48"/>
                    <a:pt x="512" y="36"/>
                  </a:cubicBezTo>
                  <a:cubicBezTo>
                    <a:pt x="453" y="12"/>
                    <a:pt x="393" y="0"/>
                    <a:pt x="322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673;p81">
              <a:extLst>
                <a:ext uri="{FF2B5EF4-FFF2-40B4-BE49-F238E27FC236}">
                  <a16:creationId xmlns:a16="http://schemas.microsoft.com/office/drawing/2014/main" id="{A558F81E-ACBD-6C82-3587-5E83C5DAEFE8}"/>
                </a:ext>
              </a:extLst>
            </p:cNvPr>
            <p:cNvSpPr/>
            <p:nvPr/>
          </p:nvSpPr>
          <p:spPr>
            <a:xfrm>
              <a:off x="-942752" y="3117456"/>
              <a:ext cx="94662" cy="74181"/>
            </a:xfrm>
            <a:custGeom>
              <a:avLst/>
              <a:gdLst/>
              <a:ahLst/>
              <a:cxnLst/>
              <a:rect l="l" t="t" r="r" b="b"/>
              <a:pathLst>
                <a:path w="929" h="728" extrusionOk="0">
                  <a:moveTo>
                    <a:pt x="298" y="0"/>
                  </a:moveTo>
                  <a:cubicBezTo>
                    <a:pt x="154" y="0"/>
                    <a:pt x="34" y="104"/>
                    <a:pt x="0" y="239"/>
                  </a:cubicBezTo>
                  <a:cubicBezTo>
                    <a:pt x="0" y="263"/>
                    <a:pt x="0" y="287"/>
                    <a:pt x="0" y="311"/>
                  </a:cubicBezTo>
                  <a:cubicBezTo>
                    <a:pt x="0" y="382"/>
                    <a:pt x="36" y="453"/>
                    <a:pt x="84" y="501"/>
                  </a:cubicBezTo>
                  <a:cubicBezTo>
                    <a:pt x="143" y="632"/>
                    <a:pt x="274" y="715"/>
                    <a:pt x="417" y="727"/>
                  </a:cubicBezTo>
                  <a:cubicBezTo>
                    <a:pt x="488" y="727"/>
                    <a:pt x="560" y="703"/>
                    <a:pt x="619" y="668"/>
                  </a:cubicBezTo>
                  <a:cubicBezTo>
                    <a:pt x="869" y="620"/>
                    <a:pt x="929" y="275"/>
                    <a:pt x="703" y="144"/>
                  </a:cubicBezTo>
                  <a:cubicBezTo>
                    <a:pt x="655" y="84"/>
                    <a:pt x="584" y="49"/>
                    <a:pt x="512" y="37"/>
                  </a:cubicBezTo>
                  <a:cubicBezTo>
                    <a:pt x="453" y="13"/>
                    <a:pt x="381" y="1"/>
                    <a:pt x="322" y="1"/>
                  </a:cubicBezTo>
                  <a:cubicBezTo>
                    <a:pt x="314" y="0"/>
                    <a:pt x="306" y="0"/>
                    <a:pt x="298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674;p81">
              <a:extLst>
                <a:ext uri="{FF2B5EF4-FFF2-40B4-BE49-F238E27FC236}">
                  <a16:creationId xmlns:a16="http://schemas.microsoft.com/office/drawing/2014/main" id="{DAE69208-4623-57E7-0D54-2654166FCE3A}"/>
                </a:ext>
              </a:extLst>
            </p:cNvPr>
            <p:cNvSpPr/>
            <p:nvPr/>
          </p:nvSpPr>
          <p:spPr>
            <a:xfrm rot="-394983">
              <a:off x="-1067700" y="2568733"/>
              <a:ext cx="133505" cy="101001"/>
            </a:xfrm>
            <a:custGeom>
              <a:avLst/>
              <a:gdLst/>
              <a:ahLst/>
              <a:cxnLst/>
              <a:rect l="l" t="t" r="r" b="b"/>
              <a:pathLst>
                <a:path w="1072" h="811" extrusionOk="0">
                  <a:moveTo>
                    <a:pt x="500" y="1"/>
                  </a:moveTo>
                  <a:cubicBezTo>
                    <a:pt x="403" y="1"/>
                    <a:pt x="308" y="39"/>
                    <a:pt x="250" y="115"/>
                  </a:cubicBezTo>
                  <a:cubicBezTo>
                    <a:pt x="203" y="139"/>
                    <a:pt x="155" y="174"/>
                    <a:pt x="131" y="210"/>
                  </a:cubicBezTo>
                  <a:cubicBezTo>
                    <a:pt x="108" y="222"/>
                    <a:pt x="84" y="234"/>
                    <a:pt x="72" y="246"/>
                  </a:cubicBezTo>
                  <a:cubicBezTo>
                    <a:pt x="24" y="282"/>
                    <a:pt x="0" y="341"/>
                    <a:pt x="0" y="401"/>
                  </a:cubicBezTo>
                  <a:lnTo>
                    <a:pt x="0" y="413"/>
                  </a:lnTo>
                  <a:cubicBezTo>
                    <a:pt x="0" y="436"/>
                    <a:pt x="12" y="460"/>
                    <a:pt x="12" y="484"/>
                  </a:cubicBezTo>
                  <a:cubicBezTo>
                    <a:pt x="12" y="544"/>
                    <a:pt x="36" y="591"/>
                    <a:pt x="96" y="627"/>
                  </a:cubicBezTo>
                  <a:cubicBezTo>
                    <a:pt x="119" y="639"/>
                    <a:pt x="143" y="663"/>
                    <a:pt x="167" y="674"/>
                  </a:cubicBezTo>
                  <a:cubicBezTo>
                    <a:pt x="191" y="698"/>
                    <a:pt x="215" y="710"/>
                    <a:pt x="239" y="722"/>
                  </a:cubicBezTo>
                  <a:lnTo>
                    <a:pt x="286" y="734"/>
                  </a:lnTo>
                  <a:cubicBezTo>
                    <a:pt x="334" y="770"/>
                    <a:pt x="405" y="794"/>
                    <a:pt x="465" y="805"/>
                  </a:cubicBezTo>
                  <a:lnTo>
                    <a:pt x="560" y="805"/>
                  </a:lnTo>
                  <a:cubicBezTo>
                    <a:pt x="570" y="809"/>
                    <a:pt x="580" y="810"/>
                    <a:pt x="591" y="810"/>
                  </a:cubicBezTo>
                  <a:cubicBezTo>
                    <a:pt x="620" y="810"/>
                    <a:pt x="653" y="799"/>
                    <a:pt x="679" y="782"/>
                  </a:cubicBezTo>
                  <a:lnTo>
                    <a:pt x="751" y="782"/>
                  </a:lnTo>
                  <a:cubicBezTo>
                    <a:pt x="759" y="783"/>
                    <a:pt x="768" y="783"/>
                    <a:pt x="777" y="783"/>
                  </a:cubicBezTo>
                  <a:cubicBezTo>
                    <a:pt x="887" y="783"/>
                    <a:pt x="992" y="714"/>
                    <a:pt x="1036" y="615"/>
                  </a:cubicBezTo>
                  <a:cubicBezTo>
                    <a:pt x="1072" y="520"/>
                    <a:pt x="1060" y="401"/>
                    <a:pt x="989" y="329"/>
                  </a:cubicBezTo>
                  <a:lnTo>
                    <a:pt x="977" y="317"/>
                  </a:lnTo>
                  <a:cubicBezTo>
                    <a:pt x="965" y="293"/>
                    <a:pt x="953" y="270"/>
                    <a:pt x="941" y="246"/>
                  </a:cubicBezTo>
                  <a:cubicBezTo>
                    <a:pt x="905" y="198"/>
                    <a:pt x="858" y="163"/>
                    <a:pt x="810" y="139"/>
                  </a:cubicBezTo>
                  <a:cubicBezTo>
                    <a:pt x="739" y="79"/>
                    <a:pt x="655" y="32"/>
                    <a:pt x="572" y="8"/>
                  </a:cubicBezTo>
                  <a:cubicBezTo>
                    <a:pt x="548" y="3"/>
                    <a:pt x="524" y="1"/>
                    <a:pt x="500" y="1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675;p81">
              <a:extLst>
                <a:ext uri="{FF2B5EF4-FFF2-40B4-BE49-F238E27FC236}">
                  <a16:creationId xmlns:a16="http://schemas.microsoft.com/office/drawing/2014/main" id="{C0FA7FEA-42DE-05D8-5AAB-2F7593E7EC5B}"/>
                </a:ext>
              </a:extLst>
            </p:cNvPr>
            <p:cNvSpPr/>
            <p:nvPr/>
          </p:nvSpPr>
          <p:spPr>
            <a:xfrm rot="-394983">
              <a:off x="-1151002" y="2405454"/>
              <a:ext cx="133505" cy="96268"/>
            </a:xfrm>
            <a:custGeom>
              <a:avLst/>
              <a:gdLst/>
              <a:ahLst/>
              <a:cxnLst/>
              <a:rect l="l" t="t" r="r" b="b"/>
              <a:pathLst>
                <a:path w="1072" h="773" extrusionOk="0">
                  <a:moveTo>
                    <a:pt x="543" y="1"/>
                  </a:moveTo>
                  <a:cubicBezTo>
                    <a:pt x="524" y="1"/>
                    <a:pt x="506" y="2"/>
                    <a:pt x="489" y="6"/>
                  </a:cubicBezTo>
                  <a:lnTo>
                    <a:pt x="370" y="6"/>
                  </a:lnTo>
                  <a:cubicBezTo>
                    <a:pt x="179" y="6"/>
                    <a:pt x="24" y="148"/>
                    <a:pt x="0" y="339"/>
                  </a:cubicBezTo>
                  <a:cubicBezTo>
                    <a:pt x="0" y="351"/>
                    <a:pt x="0" y="351"/>
                    <a:pt x="0" y="363"/>
                  </a:cubicBezTo>
                  <a:cubicBezTo>
                    <a:pt x="12" y="482"/>
                    <a:pt x="84" y="589"/>
                    <a:pt x="191" y="637"/>
                  </a:cubicBezTo>
                  <a:cubicBezTo>
                    <a:pt x="215" y="649"/>
                    <a:pt x="239" y="660"/>
                    <a:pt x="274" y="672"/>
                  </a:cubicBezTo>
                  <a:cubicBezTo>
                    <a:pt x="298" y="696"/>
                    <a:pt x="346" y="732"/>
                    <a:pt x="381" y="744"/>
                  </a:cubicBezTo>
                  <a:cubicBezTo>
                    <a:pt x="442" y="761"/>
                    <a:pt x="510" y="772"/>
                    <a:pt x="574" y="772"/>
                  </a:cubicBezTo>
                  <a:cubicBezTo>
                    <a:pt x="598" y="772"/>
                    <a:pt x="621" y="771"/>
                    <a:pt x="643" y="768"/>
                  </a:cubicBezTo>
                  <a:cubicBezTo>
                    <a:pt x="798" y="768"/>
                    <a:pt x="929" y="696"/>
                    <a:pt x="1012" y="577"/>
                  </a:cubicBezTo>
                  <a:cubicBezTo>
                    <a:pt x="1072" y="434"/>
                    <a:pt x="1024" y="268"/>
                    <a:pt x="905" y="172"/>
                  </a:cubicBezTo>
                  <a:cubicBezTo>
                    <a:pt x="846" y="89"/>
                    <a:pt x="774" y="41"/>
                    <a:pt x="679" y="18"/>
                  </a:cubicBezTo>
                  <a:cubicBezTo>
                    <a:pt x="637" y="9"/>
                    <a:pt x="589" y="1"/>
                    <a:pt x="543" y="1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676;p81">
              <a:extLst>
                <a:ext uri="{FF2B5EF4-FFF2-40B4-BE49-F238E27FC236}">
                  <a16:creationId xmlns:a16="http://schemas.microsoft.com/office/drawing/2014/main" id="{F1BBB38B-9064-BD14-A3A0-8359C8DFF018}"/>
                </a:ext>
              </a:extLst>
            </p:cNvPr>
            <p:cNvSpPr/>
            <p:nvPr/>
          </p:nvSpPr>
          <p:spPr>
            <a:xfrm rot="-394983">
              <a:off x="-1296261" y="2560172"/>
              <a:ext cx="108349" cy="90913"/>
            </a:xfrm>
            <a:custGeom>
              <a:avLst/>
              <a:gdLst/>
              <a:ahLst/>
              <a:cxnLst/>
              <a:rect l="l" t="t" r="r" b="b"/>
              <a:pathLst>
                <a:path w="870" h="730" extrusionOk="0">
                  <a:moveTo>
                    <a:pt x="322" y="0"/>
                  </a:moveTo>
                  <a:cubicBezTo>
                    <a:pt x="179" y="0"/>
                    <a:pt x="36" y="107"/>
                    <a:pt x="13" y="250"/>
                  </a:cubicBezTo>
                  <a:cubicBezTo>
                    <a:pt x="1" y="274"/>
                    <a:pt x="1" y="298"/>
                    <a:pt x="13" y="322"/>
                  </a:cubicBezTo>
                  <a:cubicBezTo>
                    <a:pt x="13" y="393"/>
                    <a:pt x="36" y="453"/>
                    <a:pt x="96" y="512"/>
                  </a:cubicBezTo>
                  <a:cubicBezTo>
                    <a:pt x="155" y="631"/>
                    <a:pt x="286" y="726"/>
                    <a:pt x="429" y="726"/>
                  </a:cubicBezTo>
                  <a:cubicBezTo>
                    <a:pt x="440" y="728"/>
                    <a:pt x="451" y="729"/>
                    <a:pt x="462" y="729"/>
                  </a:cubicBezTo>
                  <a:cubicBezTo>
                    <a:pt x="514" y="729"/>
                    <a:pt x="571" y="708"/>
                    <a:pt x="620" y="679"/>
                  </a:cubicBezTo>
                  <a:cubicBezTo>
                    <a:pt x="739" y="655"/>
                    <a:pt x="822" y="572"/>
                    <a:pt x="846" y="453"/>
                  </a:cubicBezTo>
                  <a:cubicBezTo>
                    <a:pt x="870" y="333"/>
                    <a:pt x="810" y="214"/>
                    <a:pt x="715" y="155"/>
                  </a:cubicBezTo>
                  <a:cubicBezTo>
                    <a:pt x="656" y="95"/>
                    <a:pt x="596" y="60"/>
                    <a:pt x="513" y="48"/>
                  </a:cubicBezTo>
                  <a:cubicBezTo>
                    <a:pt x="453" y="24"/>
                    <a:pt x="394" y="0"/>
                    <a:pt x="322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677;p81">
              <a:extLst>
                <a:ext uri="{FF2B5EF4-FFF2-40B4-BE49-F238E27FC236}">
                  <a16:creationId xmlns:a16="http://schemas.microsoft.com/office/drawing/2014/main" id="{57ED0B04-08C5-2582-9320-A3691A9D5DDB}"/>
                </a:ext>
              </a:extLst>
            </p:cNvPr>
            <p:cNvSpPr/>
            <p:nvPr/>
          </p:nvSpPr>
          <p:spPr>
            <a:xfrm rot="-394983">
              <a:off x="-830401" y="2509380"/>
              <a:ext cx="106854" cy="90664"/>
            </a:xfrm>
            <a:custGeom>
              <a:avLst/>
              <a:gdLst/>
              <a:ahLst/>
              <a:cxnLst/>
              <a:rect l="l" t="t" r="r" b="b"/>
              <a:pathLst>
                <a:path w="858" h="728" extrusionOk="0">
                  <a:moveTo>
                    <a:pt x="310" y="1"/>
                  </a:moveTo>
                  <a:cubicBezTo>
                    <a:pt x="167" y="1"/>
                    <a:pt x="36" y="96"/>
                    <a:pt x="0" y="251"/>
                  </a:cubicBezTo>
                  <a:cubicBezTo>
                    <a:pt x="0" y="263"/>
                    <a:pt x="0" y="287"/>
                    <a:pt x="0" y="310"/>
                  </a:cubicBezTo>
                  <a:cubicBezTo>
                    <a:pt x="12" y="382"/>
                    <a:pt x="36" y="453"/>
                    <a:pt x="83" y="501"/>
                  </a:cubicBezTo>
                  <a:cubicBezTo>
                    <a:pt x="155" y="632"/>
                    <a:pt x="274" y="715"/>
                    <a:pt x="417" y="727"/>
                  </a:cubicBezTo>
                  <a:cubicBezTo>
                    <a:pt x="488" y="727"/>
                    <a:pt x="560" y="703"/>
                    <a:pt x="619" y="680"/>
                  </a:cubicBezTo>
                  <a:cubicBezTo>
                    <a:pt x="726" y="644"/>
                    <a:pt x="810" y="560"/>
                    <a:pt x="833" y="453"/>
                  </a:cubicBezTo>
                  <a:cubicBezTo>
                    <a:pt x="857" y="334"/>
                    <a:pt x="810" y="203"/>
                    <a:pt x="703" y="144"/>
                  </a:cubicBezTo>
                  <a:cubicBezTo>
                    <a:pt x="655" y="84"/>
                    <a:pt x="583" y="49"/>
                    <a:pt x="512" y="37"/>
                  </a:cubicBezTo>
                  <a:cubicBezTo>
                    <a:pt x="441" y="13"/>
                    <a:pt x="381" y="1"/>
                    <a:pt x="310" y="1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678;p81">
              <a:extLst>
                <a:ext uri="{FF2B5EF4-FFF2-40B4-BE49-F238E27FC236}">
                  <a16:creationId xmlns:a16="http://schemas.microsoft.com/office/drawing/2014/main" id="{12BC0BF4-B69B-0198-3950-13D4A3EB76A9}"/>
                </a:ext>
              </a:extLst>
            </p:cNvPr>
            <p:cNvSpPr/>
            <p:nvPr/>
          </p:nvSpPr>
          <p:spPr>
            <a:xfrm rot="-394983">
              <a:off x="-882801" y="2757096"/>
              <a:ext cx="117191" cy="109594"/>
            </a:xfrm>
            <a:custGeom>
              <a:avLst/>
              <a:gdLst/>
              <a:ahLst/>
              <a:cxnLst/>
              <a:rect l="l" t="t" r="r" b="b"/>
              <a:pathLst>
                <a:path w="941" h="880" extrusionOk="0">
                  <a:moveTo>
                    <a:pt x="342" y="0"/>
                  </a:moveTo>
                  <a:cubicBezTo>
                    <a:pt x="258" y="0"/>
                    <a:pt x="177" y="35"/>
                    <a:pt x="119" y="93"/>
                  </a:cubicBezTo>
                  <a:cubicBezTo>
                    <a:pt x="72" y="129"/>
                    <a:pt x="36" y="176"/>
                    <a:pt x="24" y="236"/>
                  </a:cubicBezTo>
                  <a:cubicBezTo>
                    <a:pt x="12" y="248"/>
                    <a:pt x="12" y="272"/>
                    <a:pt x="12" y="307"/>
                  </a:cubicBezTo>
                  <a:cubicBezTo>
                    <a:pt x="0" y="403"/>
                    <a:pt x="60" y="486"/>
                    <a:pt x="143" y="545"/>
                  </a:cubicBezTo>
                  <a:cubicBezTo>
                    <a:pt x="191" y="605"/>
                    <a:pt x="262" y="653"/>
                    <a:pt x="334" y="688"/>
                  </a:cubicBezTo>
                  <a:lnTo>
                    <a:pt x="345" y="688"/>
                  </a:lnTo>
                  <a:lnTo>
                    <a:pt x="405" y="748"/>
                  </a:lnTo>
                  <a:cubicBezTo>
                    <a:pt x="453" y="795"/>
                    <a:pt x="500" y="831"/>
                    <a:pt x="560" y="855"/>
                  </a:cubicBezTo>
                  <a:cubicBezTo>
                    <a:pt x="592" y="871"/>
                    <a:pt x="628" y="879"/>
                    <a:pt x="664" y="879"/>
                  </a:cubicBezTo>
                  <a:cubicBezTo>
                    <a:pt x="733" y="879"/>
                    <a:pt x="803" y="850"/>
                    <a:pt x="857" y="795"/>
                  </a:cubicBezTo>
                  <a:cubicBezTo>
                    <a:pt x="941" y="700"/>
                    <a:pt x="941" y="545"/>
                    <a:pt x="869" y="438"/>
                  </a:cubicBezTo>
                  <a:lnTo>
                    <a:pt x="834" y="391"/>
                  </a:lnTo>
                  <a:cubicBezTo>
                    <a:pt x="822" y="367"/>
                    <a:pt x="822" y="343"/>
                    <a:pt x="810" y="331"/>
                  </a:cubicBezTo>
                  <a:cubicBezTo>
                    <a:pt x="774" y="260"/>
                    <a:pt x="726" y="200"/>
                    <a:pt x="667" y="152"/>
                  </a:cubicBezTo>
                  <a:cubicBezTo>
                    <a:pt x="607" y="93"/>
                    <a:pt x="536" y="57"/>
                    <a:pt x="453" y="22"/>
                  </a:cubicBezTo>
                  <a:cubicBezTo>
                    <a:pt x="416" y="7"/>
                    <a:pt x="379" y="0"/>
                    <a:pt x="342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679;p81">
              <a:extLst>
                <a:ext uri="{FF2B5EF4-FFF2-40B4-BE49-F238E27FC236}">
                  <a16:creationId xmlns:a16="http://schemas.microsoft.com/office/drawing/2014/main" id="{ADED19A2-941B-8119-FBA3-DD8C0855ADF1}"/>
                </a:ext>
              </a:extLst>
            </p:cNvPr>
            <p:cNvSpPr/>
            <p:nvPr/>
          </p:nvSpPr>
          <p:spPr>
            <a:xfrm>
              <a:off x="-885793" y="2975514"/>
              <a:ext cx="95987" cy="74181"/>
            </a:xfrm>
            <a:custGeom>
              <a:avLst/>
              <a:gdLst/>
              <a:ahLst/>
              <a:cxnLst/>
              <a:rect l="l" t="t" r="r" b="b"/>
              <a:pathLst>
                <a:path w="942" h="728" extrusionOk="0">
                  <a:moveTo>
                    <a:pt x="299" y="0"/>
                  </a:moveTo>
                  <a:cubicBezTo>
                    <a:pt x="154" y="0"/>
                    <a:pt x="35" y="103"/>
                    <a:pt x="13" y="239"/>
                  </a:cubicBezTo>
                  <a:cubicBezTo>
                    <a:pt x="1" y="263"/>
                    <a:pt x="1" y="287"/>
                    <a:pt x="13" y="311"/>
                  </a:cubicBezTo>
                  <a:cubicBezTo>
                    <a:pt x="13" y="382"/>
                    <a:pt x="37" y="453"/>
                    <a:pt x="96" y="501"/>
                  </a:cubicBezTo>
                  <a:cubicBezTo>
                    <a:pt x="156" y="632"/>
                    <a:pt x="275" y="715"/>
                    <a:pt x="418" y="727"/>
                  </a:cubicBezTo>
                  <a:cubicBezTo>
                    <a:pt x="489" y="727"/>
                    <a:pt x="560" y="703"/>
                    <a:pt x="620" y="668"/>
                  </a:cubicBezTo>
                  <a:cubicBezTo>
                    <a:pt x="882" y="620"/>
                    <a:pt x="941" y="275"/>
                    <a:pt x="715" y="144"/>
                  </a:cubicBezTo>
                  <a:cubicBezTo>
                    <a:pt x="656" y="84"/>
                    <a:pt x="596" y="49"/>
                    <a:pt x="513" y="37"/>
                  </a:cubicBezTo>
                  <a:cubicBezTo>
                    <a:pt x="453" y="13"/>
                    <a:pt x="394" y="1"/>
                    <a:pt x="322" y="1"/>
                  </a:cubicBezTo>
                  <a:cubicBezTo>
                    <a:pt x="314" y="0"/>
                    <a:pt x="307" y="0"/>
                    <a:pt x="299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680;p81">
              <a:extLst>
                <a:ext uri="{FF2B5EF4-FFF2-40B4-BE49-F238E27FC236}">
                  <a16:creationId xmlns:a16="http://schemas.microsoft.com/office/drawing/2014/main" id="{2951AFDD-9B8E-A39F-02DD-6A778ABAD9A7}"/>
                </a:ext>
              </a:extLst>
            </p:cNvPr>
            <p:cNvSpPr/>
            <p:nvPr/>
          </p:nvSpPr>
          <p:spPr>
            <a:xfrm rot="-394983">
              <a:off x="-1167945" y="2433117"/>
              <a:ext cx="127652" cy="110466"/>
            </a:xfrm>
            <a:custGeom>
              <a:avLst/>
              <a:gdLst/>
              <a:ahLst/>
              <a:cxnLst/>
              <a:rect l="l" t="t" r="r" b="b"/>
              <a:pathLst>
                <a:path w="1025" h="887" extrusionOk="0">
                  <a:moveTo>
                    <a:pt x="372" y="0"/>
                  </a:moveTo>
                  <a:cubicBezTo>
                    <a:pt x="241" y="0"/>
                    <a:pt x="117" y="65"/>
                    <a:pt x="48" y="185"/>
                  </a:cubicBezTo>
                  <a:cubicBezTo>
                    <a:pt x="48" y="197"/>
                    <a:pt x="36" y="208"/>
                    <a:pt x="36" y="208"/>
                  </a:cubicBezTo>
                  <a:cubicBezTo>
                    <a:pt x="1" y="327"/>
                    <a:pt x="25" y="447"/>
                    <a:pt x="108" y="542"/>
                  </a:cubicBezTo>
                  <a:cubicBezTo>
                    <a:pt x="120" y="566"/>
                    <a:pt x="144" y="578"/>
                    <a:pt x="167" y="601"/>
                  </a:cubicBezTo>
                  <a:cubicBezTo>
                    <a:pt x="179" y="649"/>
                    <a:pt x="203" y="685"/>
                    <a:pt x="239" y="720"/>
                  </a:cubicBezTo>
                  <a:cubicBezTo>
                    <a:pt x="310" y="780"/>
                    <a:pt x="382" y="816"/>
                    <a:pt x="465" y="839"/>
                  </a:cubicBezTo>
                  <a:cubicBezTo>
                    <a:pt x="523" y="871"/>
                    <a:pt x="586" y="886"/>
                    <a:pt x="649" y="886"/>
                  </a:cubicBezTo>
                  <a:cubicBezTo>
                    <a:pt x="728" y="886"/>
                    <a:pt x="809" y="862"/>
                    <a:pt x="882" y="816"/>
                  </a:cubicBezTo>
                  <a:cubicBezTo>
                    <a:pt x="989" y="708"/>
                    <a:pt x="1025" y="542"/>
                    <a:pt x="941" y="399"/>
                  </a:cubicBezTo>
                  <a:cubicBezTo>
                    <a:pt x="929" y="304"/>
                    <a:pt x="870" y="232"/>
                    <a:pt x="798" y="173"/>
                  </a:cubicBezTo>
                  <a:cubicBezTo>
                    <a:pt x="751" y="125"/>
                    <a:pt x="691" y="101"/>
                    <a:pt x="632" y="77"/>
                  </a:cubicBezTo>
                  <a:cubicBezTo>
                    <a:pt x="596" y="66"/>
                    <a:pt x="560" y="42"/>
                    <a:pt x="525" y="30"/>
                  </a:cubicBezTo>
                  <a:cubicBezTo>
                    <a:pt x="475" y="10"/>
                    <a:pt x="423" y="0"/>
                    <a:pt x="372" y="0"/>
                  </a:cubicBezTo>
                  <a:close/>
                </a:path>
              </a:pathLst>
            </a:custGeom>
            <a:solidFill>
              <a:srgbClr val="F6D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681;p81">
              <a:extLst>
                <a:ext uri="{FF2B5EF4-FFF2-40B4-BE49-F238E27FC236}">
                  <a16:creationId xmlns:a16="http://schemas.microsoft.com/office/drawing/2014/main" id="{55D08D3D-6D88-B230-3F50-C8D9D1BC1ABE}"/>
                </a:ext>
              </a:extLst>
            </p:cNvPr>
            <p:cNvSpPr/>
            <p:nvPr/>
          </p:nvSpPr>
          <p:spPr>
            <a:xfrm>
              <a:off x="-1301934" y="3394105"/>
              <a:ext cx="260958" cy="101591"/>
            </a:xfrm>
            <a:custGeom>
              <a:avLst/>
              <a:gdLst/>
              <a:ahLst/>
              <a:cxnLst/>
              <a:rect l="l" t="t" r="r" b="b"/>
              <a:pathLst>
                <a:path w="2561" h="997" extrusionOk="0">
                  <a:moveTo>
                    <a:pt x="1" y="1"/>
                  </a:moveTo>
                  <a:cubicBezTo>
                    <a:pt x="1" y="1"/>
                    <a:pt x="239" y="417"/>
                    <a:pt x="1096" y="751"/>
                  </a:cubicBezTo>
                  <a:cubicBezTo>
                    <a:pt x="1604" y="955"/>
                    <a:pt x="1994" y="997"/>
                    <a:pt x="2229" y="997"/>
                  </a:cubicBezTo>
                  <a:cubicBezTo>
                    <a:pt x="2390" y="997"/>
                    <a:pt x="2477" y="977"/>
                    <a:pt x="2477" y="977"/>
                  </a:cubicBezTo>
                  <a:lnTo>
                    <a:pt x="2561" y="4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682;p81">
              <a:extLst>
                <a:ext uri="{FF2B5EF4-FFF2-40B4-BE49-F238E27FC236}">
                  <a16:creationId xmlns:a16="http://schemas.microsoft.com/office/drawing/2014/main" id="{6DD98BE2-893D-C081-D5FC-8EBD1554C5BF}"/>
                </a:ext>
              </a:extLst>
            </p:cNvPr>
            <p:cNvSpPr/>
            <p:nvPr/>
          </p:nvSpPr>
          <p:spPr>
            <a:xfrm>
              <a:off x="-1275229" y="3338264"/>
              <a:ext cx="229480" cy="242306"/>
            </a:xfrm>
            <a:custGeom>
              <a:avLst/>
              <a:gdLst/>
              <a:ahLst/>
              <a:cxnLst/>
              <a:rect l="l" t="t" r="r" b="b"/>
              <a:pathLst>
                <a:path w="2252" h="2240" extrusionOk="0">
                  <a:moveTo>
                    <a:pt x="179" y="1"/>
                  </a:moveTo>
                  <a:cubicBezTo>
                    <a:pt x="179" y="1"/>
                    <a:pt x="96" y="739"/>
                    <a:pt x="1" y="1727"/>
                  </a:cubicBezTo>
                  <a:cubicBezTo>
                    <a:pt x="572" y="1989"/>
                    <a:pt x="1192" y="2168"/>
                    <a:pt x="1823" y="2239"/>
                  </a:cubicBezTo>
                  <a:cubicBezTo>
                    <a:pt x="1977" y="1561"/>
                    <a:pt x="2120" y="953"/>
                    <a:pt x="2251" y="549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683;p81">
              <a:extLst>
                <a:ext uri="{FF2B5EF4-FFF2-40B4-BE49-F238E27FC236}">
                  <a16:creationId xmlns:a16="http://schemas.microsoft.com/office/drawing/2014/main" id="{8A0DDB4C-9113-2A8D-AAAE-979C1E06E167}"/>
                </a:ext>
              </a:extLst>
            </p:cNvPr>
            <p:cNvSpPr/>
            <p:nvPr/>
          </p:nvSpPr>
          <p:spPr>
            <a:xfrm>
              <a:off x="-1365007" y="3514241"/>
              <a:ext cx="275529" cy="687600"/>
            </a:xfrm>
            <a:custGeom>
              <a:avLst/>
              <a:gdLst/>
              <a:ahLst/>
              <a:cxnLst/>
              <a:rect l="l" t="t" r="r" b="b"/>
              <a:pathLst>
                <a:path w="2704" h="6748" extrusionOk="0">
                  <a:moveTo>
                    <a:pt x="882" y="0"/>
                  </a:moveTo>
                  <a:cubicBezTo>
                    <a:pt x="727" y="1405"/>
                    <a:pt x="560" y="3346"/>
                    <a:pt x="549" y="4537"/>
                  </a:cubicBezTo>
                  <a:cubicBezTo>
                    <a:pt x="346" y="5060"/>
                    <a:pt x="1" y="6180"/>
                    <a:pt x="179" y="6263"/>
                  </a:cubicBezTo>
                  <a:cubicBezTo>
                    <a:pt x="187" y="6266"/>
                    <a:pt x="195" y="6268"/>
                    <a:pt x="203" y="6268"/>
                  </a:cubicBezTo>
                  <a:cubicBezTo>
                    <a:pt x="374" y="6268"/>
                    <a:pt x="655" y="5585"/>
                    <a:pt x="656" y="5584"/>
                  </a:cubicBezTo>
                  <a:lnTo>
                    <a:pt x="656" y="5584"/>
                  </a:lnTo>
                  <a:cubicBezTo>
                    <a:pt x="655" y="5585"/>
                    <a:pt x="346" y="6525"/>
                    <a:pt x="525" y="6584"/>
                  </a:cubicBezTo>
                  <a:cubicBezTo>
                    <a:pt x="531" y="6587"/>
                    <a:pt x="536" y="6588"/>
                    <a:pt x="543" y="6588"/>
                  </a:cubicBezTo>
                  <a:cubicBezTo>
                    <a:pt x="710" y="6588"/>
                    <a:pt x="965" y="5668"/>
                    <a:pt x="965" y="5668"/>
                  </a:cubicBezTo>
                  <a:lnTo>
                    <a:pt x="965" y="5668"/>
                  </a:lnTo>
                  <a:cubicBezTo>
                    <a:pt x="965" y="5668"/>
                    <a:pt x="763" y="6668"/>
                    <a:pt x="918" y="6739"/>
                  </a:cubicBezTo>
                  <a:cubicBezTo>
                    <a:pt x="931" y="6745"/>
                    <a:pt x="943" y="6748"/>
                    <a:pt x="955" y="6748"/>
                  </a:cubicBezTo>
                  <a:cubicBezTo>
                    <a:pt x="1202" y="6748"/>
                    <a:pt x="1311" y="5656"/>
                    <a:pt x="1311" y="5656"/>
                  </a:cubicBezTo>
                  <a:cubicBezTo>
                    <a:pt x="1311" y="5656"/>
                    <a:pt x="1322" y="6632"/>
                    <a:pt x="1537" y="6656"/>
                  </a:cubicBezTo>
                  <a:cubicBezTo>
                    <a:pt x="1539" y="6656"/>
                    <a:pt x="1541" y="6656"/>
                    <a:pt x="1543" y="6656"/>
                  </a:cubicBezTo>
                  <a:cubicBezTo>
                    <a:pt x="1750" y="6656"/>
                    <a:pt x="1692" y="5418"/>
                    <a:pt x="1692" y="5418"/>
                  </a:cubicBezTo>
                  <a:lnTo>
                    <a:pt x="1692" y="5418"/>
                  </a:lnTo>
                  <a:cubicBezTo>
                    <a:pt x="1692" y="5418"/>
                    <a:pt x="1835" y="5797"/>
                    <a:pt x="1979" y="5797"/>
                  </a:cubicBezTo>
                  <a:cubicBezTo>
                    <a:pt x="2007" y="5797"/>
                    <a:pt x="2034" y="5783"/>
                    <a:pt x="2061" y="5751"/>
                  </a:cubicBezTo>
                  <a:cubicBezTo>
                    <a:pt x="2215" y="5549"/>
                    <a:pt x="1846" y="4656"/>
                    <a:pt x="1846" y="4656"/>
                  </a:cubicBezTo>
                  <a:cubicBezTo>
                    <a:pt x="1846" y="4656"/>
                    <a:pt x="2275" y="2334"/>
                    <a:pt x="2704" y="512"/>
                  </a:cubicBezTo>
                  <a:cubicBezTo>
                    <a:pt x="2073" y="441"/>
                    <a:pt x="1453" y="262"/>
                    <a:pt x="882" y="0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684;p81">
              <a:extLst>
                <a:ext uri="{FF2B5EF4-FFF2-40B4-BE49-F238E27FC236}">
                  <a16:creationId xmlns:a16="http://schemas.microsoft.com/office/drawing/2014/main" id="{24F74864-2B9E-9E6D-D8F2-B0F6E0729345}"/>
                </a:ext>
              </a:extLst>
            </p:cNvPr>
            <p:cNvSpPr/>
            <p:nvPr/>
          </p:nvSpPr>
          <p:spPr>
            <a:xfrm>
              <a:off x="-1112612" y="3760729"/>
              <a:ext cx="667323" cy="131956"/>
            </a:xfrm>
            <a:custGeom>
              <a:avLst/>
              <a:gdLst/>
              <a:ahLst/>
              <a:cxnLst/>
              <a:rect l="l" t="t" r="r" b="b"/>
              <a:pathLst>
                <a:path w="6549" h="1295" extrusionOk="0">
                  <a:moveTo>
                    <a:pt x="4022" y="0"/>
                  </a:moveTo>
                  <a:cubicBezTo>
                    <a:pt x="3854" y="0"/>
                    <a:pt x="3676" y="7"/>
                    <a:pt x="3489" y="22"/>
                  </a:cubicBezTo>
                  <a:cubicBezTo>
                    <a:pt x="1250" y="201"/>
                    <a:pt x="798" y="260"/>
                    <a:pt x="0" y="891"/>
                  </a:cubicBezTo>
                  <a:cubicBezTo>
                    <a:pt x="0" y="891"/>
                    <a:pt x="1360" y="1294"/>
                    <a:pt x="3228" y="1294"/>
                  </a:cubicBezTo>
                  <a:cubicBezTo>
                    <a:pt x="4232" y="1294"/>
                    <a:pt x="5383" y="1178"/>
                    <a:pt x="6549" y="820"/>
                  </a:cubicBezTo>
                  <a:cubicBezTo>
                    <a:pt x="6549" y="820"/>
                    <a:pt x="5859" y="0"/>
                    <a:pt x="4022" y="0"/>
                  </a:cubicBezTo>
                  <a:close/>
                </a:path>
              </a:pathLst>
            </a:custGeom>
            <a:solidFill>
              <a:srgbClr val="429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685;p81">
              <a:extLst>
                <a:ext uri="{FF2B5EF4-FFF2-40B4-BE49-F238E27FC236}">
                  <a16:creationId xmlns:a16="http://schemas.microsoft.com/office/drawing/2014/main" id="{2D2FA550-7CE6-38CD-9AAE-229352442341}"/>
                </a:ext>
              </a:extLst>
            </p:cNvPr>
            <p:cNvSpPr/>
            <p:nvPr/>
          </p:nvSpPr>
          <p:spPr>
            <a:xfrm>
              <a:off x="-1214115" y="4523190"/>
              <a:ext cx="369682" cy="486988"/>
            </a:xfrm>
            <a:custGeom>
              <a:avLst/>
              <a:gdLst/>
              <a:ahLst/>
              <a:cxnLst/>
              <a:rect l="l" t="t" r="r" b="b"/>
              <a:pathLst>
                <a:path w="3628" h="4608" extrusionOk="0">
                  <a:moveTo>
                    <a:pt x="1270" y="0"/>
                  </a:moveTo>
                  <a:lnTo>
                    <a:pt x="1270" y="0"/>
                  </a:lnTo>
                  <a:cubicBezTo>
                    <a:pt x="1413" y="1488"/>
                    <a:pt x="1556" y="2977"/>
                    <a:pt x="1580" y="3310"/>
                  </a:cubicBezTo>
                  <a:cubicBezTo>
                    <a:pt x="1580" y="3310"/>
                    <a:pt x="32" y="3834"/>
                    <a:pt x="8" y="4239"/>
                  </a:cubicBezTo>
                  <a:cubicBezTo>
                    <a:pt x="0" y="4493"/>
                    <a:pt x="905" y="4538"/>
                    <a:pt x="1544" y="4538"/>
                  </a:cubicBezTo>
                  <a:cubicBezTo>
                    <a:pt x="1893" y="4538"/>
                    <a:pt x="2163" y="4524"/>
                    <a:pt x="2163" y="4524"/>
                  </a:cubicBezTo>
                  <a:cubicBezTo>
                    <a:pt x="2163" y="4524"/>
                    <a:pt x="2424" y="4607"/>
                    <a:pt x="2700" y="4607"/>
                  </a:cubicBezTo>
                  <a:cubicBezTo>
                    <a:pt x="3087" y="4607"/>
                    <a:pt x="3505" y="4445"/>
                    <a:pt x="3282" y="3667"/>
                  </a:cubicBezTo>
                  <a:cubicBezTo>
                    <a:pt x="3282" y="3667"/>
                    <a:pt x="3437" y="2191"/>
                    <a:pt x="3628" y="452"/>
                  </a:cubicBezTo>
                  <a:cubicBezTo>
                    <a:pt x="2818" y="393"/>
                    <a:pt x="2032" y="238"/>
                    <a:pt x="1270" y="0"/>
                  </a:cubicBezTo>
                  <a:close/>
                </a:path>
              </a:pathLst>
            </a:custGeom>
            <a:solidFill>
              <a:srgbClr val="F7B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686;p81">
              <a:extLst>
                <a:ext uri="{FF2B5EF4-FFF2-40B4-BE49-F238E27FC236}">
                  <a16:creationId xmlns:a16="http://schemas.microsoft.com/office/drawing/2014/main" id="{9EFAC8DB-2591-4862-F5D8-ACED7B9B8531}"/>
                </a:ext>
              </a:extLst>
            </p:cNvPr>
            <p:cNvSpPr/>
            <p:nvPr/>
          </p:nvSpPr>
          <p:spPr>
            <a:xfrm>
              <a:off x="-1108942" y="4022618"/>
              <a:ext cx="319165" cy="565406"/>
            </a:xfrm>
            <a:custGeom>
              <a:avLst/>
              <a:gdLst/>
              <a:ahLst/>
              <a:cxnLst/>
              <a:rect l="l" t="t" r="r" b="b"/>
              <a:pathLst>
                <a:path w="3180" h="5549" extrusionOk="0">
                  <a:moveTo>
                    <a:pt x="3151" y="0"/>
                  </a:moveTo>
                  <a:cubicBezTo>
                    <a:pt x="2624" y="0"/>
                    <a:pt x="560" y="1953"/>
                    <a:pt x="15" y="1953"/>
                  </a:cubicBezTo>
                  <a:cubicBezTo>
                    <a:pt x="10" y="1953"/>
                    <a:pt x="5" y="1953"/>
                    <a:pt x="0" y="1953"/>
                  </a:cubicBezTo>
                  <a:lnTo>
                    <a:pt x="0" y="1953"/>
                  </a:lnTo>
                  <a:cubicBezTo>
                    <a:pt x="24" y="2453"/>
                    <a:pt x="143" y="3775"/>
                    <a:pt x="262" y="5108"/>
                  </a:cubicBezTo>
                  <a:cubicBezTo>
                    <a:pt x="1024" y="5346"/>
                    <a:pt x="1810" y="5489"/>
                    <a:pt x="2608" y="5549"/>
                  </a:cubicBezTo>
                  <a:cubicBezTo>
                    <a:pt x="2870" y="3048"/>
                    <a:pt x="3179" y="0"/>
                    <a:pt x="3155" y="0"/>
                  </a:cubicBezTo>
                  <a:cubicBezTo>
                    <a:pt x="3154" y="0"/>
                    <a:pt x="3152" y="0"/>
                    <a:pt x="3151" y="0"/>
                  </a:cubicBezTo>
                  <a:close/>
                </a:path>
              </a:pathLst>
            </a:custGeom>
            <a:solidFill>
              <a:srgbClr val="EBA1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687;p81">
              <a:extLst>
                <a:ext uri="{FF2B5EF4-FFF2-40B4-BE49-F238E27FC236}">
                  <a16:creationId xmlns:a16="http://schemas.microsoft.com/office/drawing/2014/main" id="{31B48B43-1894-5FD8-C200-2FAAEDE42700}"/>
                </a:ext>
              </a:extLst>
            </p:cNvPr>
            <p:cNvSpPr/>
            <p:nvPr/>
          </p:nvSpPr>
          <p:spPr>
            <a:xfrm>
              <a:off x="-1231524" y="4910632"/>
              <a:ext cx="98330" cy="80193"/>
            </a:xfrm>
            <a:custGeom>
              <a:avLst/>
              <a:gdLst/>
              <a:ahLst/>
              <a:cxnLst/>
              <a:rect l="l" t="t" r="r" b="b"/>
              <a:pathLst>
                <a:path w="965" h="787" extrusionOk="0">
                  <a:moveTo>
                    <a:pt x="858" y="0"/>
                  </a:moveTo>
                  <a:cubicBezTo>
                    <a:pt x="215" y="274"/>
                    <a:pt x="1" y="548"/>
                    <a:pt x="1" y="548"/>
                  </a:cubicBezTo>
                  <a:cubicBezTo>
                    <a:pt x="1" y="548"/>
                    <a:pt x="36" y="643"/>
                    <a:pt x="893" y="786"/>
                  </a:cubicBezTo>
                  <a:cubicBezTo>
                    <a:pt x="965" y="524"/>
                    <a:pt x="953" y="250"/>
                    <a:pt x="858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688;p81">
              <a:extLst>
                <a:ext uri="{FF2B5EF4-FFF2-40B4-BE49-F238E27FC236}">
                  <a16:creationId xmlns:a16="http://schemas.microsoft.com/office/drawing/2014/main" id="{405BFCB1-670E-D085-6300-593BF436E67E}"/>
                </a:ext>
              </a:extLst>
            </p:cNvPr>
            <p:cNvSpPr/>
            <p:nvPr/>
          </p:nvSpPr>
          <p:spPr>
            <a:xfrm>
              <a:off x="-1144200" y="4876700"/>
              <a:ext cx="276752" cy="131956"/>
            </a:xfrm>
            <a:custGeom>
              <a:avLst/>
              <a:gdLst/>
              <a:ahLst/>
              <a:cxnLst/>
              <a:rect l="l" t="t" r="r" b="b"/>
              <a:pathLst>
                <a:path w="2716" h="1295" extrusionOk="0">
                  <a:moveTo>
                    <a:pt x="846" y="0"/>
                  </a:moveTo>
                  <a:cubicBezTo>
                    <a:pt x="548" y="83"/>
                    <a:pt x="263" y="202"/>
                    <a:pt x="1" y="345"/>
                  </a:cubicBezTo>
                  <a:cubicBezTo>
                    <a:pt x="96" y="595"/>
                    <a:pt x="108" y="869"/>
                    <a:pt x="48" y="1119"/>
                  </a:cubicBezTo>
                  <a:cubicBezTo>
                    <a:pt x="263" y="1155"/>
                    <a:pt x="548" y="1203"/>
                    <a:pt x="894" y="1238"/>
                  </a:cubicBezTo>
                  <a:cubicBezTo>
                    <a:pt x="1215" y="1278"/>
                    <a:pt x="1480" y="1295"/>
                    <a:pt x="1697" y="1295"/>
                  </a:cubicBezTo>
                  <a:cubicBezTo>
                    <a:pt x="2641" y="1295"/>
                    <a:pt x="2703" y="988"/>
                    <a:pt x="2703" y="988"/>
                  </a:cubicBezTo>
                  <a:cubicBezTo>
                    <a:pt x="2715" y="738"/>
                    <a:pt x="2703" y="488"/>
                    <a:pt x="2644" y="250"/>
                  </a:cubicBezTo>
                  <a:cubicBezTo>
                    <a:pt x="2443" y="349"/>
                    <a:pt x="2235" y="387"/>
                    <a:pt x="2036" y="387"/>
                  </a:cubicBezTo>
                  <a:cubicBezTo>
                    <a:pt x="1399" y="387"/>
                    <a:pt x="846" y="0"/>
                    <a:pt x="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689;p81">
              <a:extLst>
                <a:ext uri="{FF2B5EF4-FFF2-40B4-BE49-F238E27FC236}">
                  <a16:creationId xmlns:a16="http://schemas.microsoft.com/office/drawing/2014/main" id="{0F578339-30FD-AAC7-7BA7-950187F7DEA1}"/>
                </a:ext>
              </a:extLst>
            </p:cNvPr>
            <p:cNvSpPr/>
            <p:nvPr/>
          </p:nvSpPr>
          <p:spPr>
            <a:xfrm>
              <a:off x="-1233969" y="4966471"/>
              <a:ext cx="365300" cy="49318"/>
            </a:xfrm>
            <a:custGeom>
              <a:avLst/>
              <a:gdLst/>
              <a:ahLst/>
              <a:cxnLst/>
              <a:rect l="l" t="t" r="r" b="b"/>
              <a:pathLst>
                <a:path w="3585" h="484" extrusionOk="0">
                  <a:moveTo>
                    <a:pt x="25" y="0"/>
                  </a:moveTo>
                  <a:cubicBezTo>
                    <a:pt x="1" y="60"/>
                    <a:pt x="1" y="119"/>
                    <a:pt x="1" y="179"/>
                  </a:cubicBezTo>
                  <a:cubicBezTo>
                    <a:pt x="1" y="179"/>
                    <a:pt x="179" y="393"/>
                    <a:pt x="1679" y="464"/>
                  </a:cubicBezTo>
                  <a:cubicBezTo>
                    <a:pt x="1932" y="478"/>
                    <a:pt x="2155" y="483"/>
                    <a:pt x="2350" y="483"/>
                  </a:cubicBezTo>
                  <a:cubicBezTo>
                    <a:pt x="3199" y="483"/>
                    <a:pt x="3537" y="381"/>
                    <a:pt x="3537" y="381"/>
                  </a:cubicBezTo>
                  <a:cubicBezTo>
                    <a:pt x="3549" y="298"/>
                    <a:pt x="3573" y="202"/>
                    <a:pt x="3584" y="107"/>
                  </a:cubicBezTo>
                  <a:lnTo>
                    <a:pt x="3584" y="107"/>
                  </a:lnTo>
                  <a:cubicBezTo>
                    <a:pt x="3075" y="205"/>
                    <a:pt x="2560" y="254"/>
                    <a:pt x="2044" y="254"/>
                  </a:cubicBezTo>
                  <a:cubicBezTo>
                    <a:pt x="1366" y="254"/>
                    <a:pt x="687" y="169"/>
                    <a:pt x="25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690;p81">
              <a:extLst>
                <a:ext uri="{FF2B5EF4-FFF2-40B4-BE49-F238E27FC236}">
                  <a16:creationId xmlns:a16="http://schemas.microsoft.com/office/drawing/2014/main" id="{0724C0E2-2EAD-87BF-6B40-D2FF1DD2CD97}"/>
                </a:ext>
              </a:extLst>
            </p:cNvPr>
            <p:cNvSpPr/>
            <p:nvPr/>
          </p:nvSpPr>
          <p:spPr>
            <a:xfrm>
              <a:off x="-1108944" y="4896061"/>
              <a:ext cx="29143" cy="60017"/>
            </a:xfrm>
            <a:custGeom>
              <a:avLst/>
              <a:gdLst/>
              <a:ahLst/>
              <a:cxnLst/>
              <a:rect l="l" t="t" r="r" b="b"/>
              <a:pathLst>
                <a:path w="286" h="589" extrusionOk="0">
                  <a:moveTo>
                    <a:pt x="12" y="1"/>
                  </a:moveTo>
                  <a:cubicBezTo>
                    <a:pt x="0" y="12"/>
                    <a:pt x="0" y="24"/>
                    <a:pt x="12" y="36"/>
                  </a:cubicBezTo>
                  <a:cubicBezTo>
                    <a:pt x="167" y="167"/>
                    <a:pt x="250" y="370"/>
                    <a:pt x="214" y="560"/>
                  </a:cubicBezTo>
                  <a:cubicBezTo>
                    <a:pt x="202" y="572"/>
                    <a:pt x="214" y="584"/>
                    <a:pt x="226" y="584"/>
                  </a:cubicBezTo>
                  <a:cubicBezTo>
                    <a:pt x="230" y="587"/>
                    <a:pt x="233" y="589"/>
                    <a:pt x="236" y="589"/>
                  </a:cubicBezTo>
                  <a:cubicBezTo>
                    <a:pt x="244" y="589"/>
                    <a:pt x="250" y="580"/>
                    <a:pt x="250" y="572"/>
                  </a:cubicBezTo>
                  <a:cubicBezTo>
                    <a:pt x="286" y="358"/>
                    <a:pt x="202" y="143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691;p81">
              <a:extLst>
                <a:ext uri="{FF2B5EF4-FFF2-40B4-BE49-F238E27FC236}">
                  <a16:creationId xmlns:a16="http://schemas.microsoft.com/office/drawing/2014/main" id="{000CCFC5-4E60-7228-345F-F44B51EF2F6C}"/>
                </a:ext>
              </a:extLst>
            </p:cNvPr>
            <p:cNvSpPr/>
            <p:nvPr/>
          </p:nvSpPr>
          <p:spPr>
            <a:xfrm>
              <a:off x="-1077458" y="4886686"/>
              <a:ext cx="26799" cy="60934"/>
            </a:xfrm>
            <a:custGeom>
              <a:avLst/>
              <a:gdLst/>
              <a:ahLst/>
              <a:cxnLst/>
              <a:rect l="l" t="t" r="r" b="b"/>
              <a:pathLst>
                <a:path w="263" h="598" extrusionOk="0">
                  <a:moveTo>
                    <a:pt x="20" y="0"/>
                  </a:moveTo>
                  <a:cubicBezTo>
                    <a:pt x="15" y="0"/>
                    <a:pt x="13" y="3"/>
                    <a:pt x="13" y="9"/>
                  </a:cubicBezTo>
                  <a:cubicBezTo>
                    <a:pt x="1" y="21"/>
                    <a:pt x="1" y="33"/>
                    <a:pt x="13" y="45"/>
                  </a:cubicBezTo>
                  <a:cubicBezTo>
                    <a:pt x="155" y="176"/>
                    <a:pt x="227" y="378"/>
                    <a:pt x="203" y="569"/>
                  </a:cubicBezTo>
                  <a:cubicBezTo>
                    <a:pt x="191" y="581"/>
                    <a:pt x="203" y="593"/>
                    <a:pt x="215" y="593"/>
                  </a:cubicBezTo>
                  <a:cubicBezTo>
                    <a:pt x="218" y="596"/>
                    <a:pt x="222" y="598"/>
                    <a:pt x="225" y="598"/>
                  </a:cubicBezTo>
                  <a:cubicBezTo>
                    <a:pt x="234" y="598"/>
                    <a:pt x="242" y="589"/>
                    <a:pt x="251" y="581"/>
                  </a:cubicBezTo>
                  <a:cubicBezTo>
                    <a:pt x="263" y="176"/>
                    <a:pt x="48" y="9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692;p81">
              <a:extLst>
                <a:ext uri="{FF2B5EF4-FFF2-40B4-BE49-F238E27FC236}">
                  <a16:creationId xmlns:a16="http://schemas.microsoft.com/office/drawing/2014/main" id="{5D33D2E9-FFF3-894E-3E88-DD9BA1BAF1D6}"/>
                </a:ext>
              </a:extLst>
            </p:cNvPr>
            <p:cNvSpPr/>
            <p:nvPr/>
          </p:nvSpPr>
          <p:spPr>
            <a:xfrm>
              <a:off x="-1078681" y="4852653"/>
              <a:ext cx="31690" cy="50745"/>
            </a:xfrm>
            <a:custGeom>
              <a:avLst/>
              <a:gdLst/>
              <a:ahLst/>
              <a:cxnLst/>
              <a:rect l="l" t="t" r="r" b="b"/>
              <a:pathLst>
                <a:path w="311" h="498" extrusionOk="0">
                  <a:moveTo>
                    <a:pt x="167" y="34"/>
                  </a:moveTo>
                  <a:cubicBezTo>
                    <a:pt x="179" y="34"/>
                    <a:pt x="203" y="46"/>
                    <a:pt x="215" y="69"/>
                  </a:cubicBezTo>
                  <a:cubicBezTo>
                    <a:pt x="251" y="129"/>
                    <a:pt x="191" y="307"/>
                    <a:pt x="144" y="415"/>
                  </a:cubicBezTo>
                  <a:cubicBezTo>
                    <a:pt x="120" y="307"/>
                    <a:pt x="72" y="129"/>
                    <a:pt x="120" y="69"/>
                  </a:cubicBezTo>
                  <a:cubicBezTo>
                    <a:pt x="128" y="52"/>
                    <a:pt x="137" y="41"/>
                    <a:pt x="151" y="41"/>
                  </a:cubicBezTo>
                  <a:cubicBezTo>
                    <a:pt x="155" y="41"/>
                    <a:pt x="161" y="42"/>
                    <a:pt x="167" y="46"/>
                  </a:cubicBezTo>
                  <a:lnTo>
                    <a:pt x="167" y="34"/>
                  </a:lnTo>
                  <a:close/>
                  <a:moveTo>
                    <a:pt x="161" y="1"/>
                  </a:moveTo>
                  <a:cubicBezTo>
                    <a:pt x="132" y="1"/>
                    <a:pt x="102" y="16"/>
                    <a:pt x="84" y="46"/>
                  </a:cubicBezTo>
                  <a:cubicBezTo>
                    <a:pt x="1" y="153"/>
                    <a:pt x="108" y="450"/>
                    <a:pt x="120" y="486"/>
                  </a:cubicBezTo>
                  <a:cubicBezTo>
                    <a:pt x="120" y="498"/>
                    <a:pt x="132" y="498"/>
                    <a:pt x="132" y="498"/>
                  </a:cubicBezTo>
                  <a:cubicBezTo>
                    <a:pt x="144" y="498"/>
                    <a:pt x="155" y="498"/>
                    <a:pt x="155" y="486"/>
                  </a:cubicBezTo>
                  <a:cubicBezTo>
                    <a:pt x="167" y="450"/>
                    <a:pt x="310" y="153"/>
                    <a:pt x="239" y="46"/>
                  </a:cubicBezTo>
                  <a:cubicBezTo>
                    <a:pt x="221" y="16"/>
                    <a:pt x="191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693;p81">
              <a:extLst>
                <a:ext uri="{FF2B5EF4-FFF2-40B4-BE49-F238E27FC236}">
                  <a16:creationId xmlns:a16="http://schemas.microsoft.com/office/drawing/2014/main" id="{3BDC975D-0AF3-F1F8-5B09-00320C8D6942}"/>
                </a:ext>
              </a:extLst>
            </p:cNvPr>
            <p:cNvSpPr/>
            <p:nvPr/>
          </p:nvSpPr>
          <p:spPr>
            <a:xfrm>
              <a:off x="-1066555" y="4875376"/>
              <a:ext cx="46261" cy="29244"/>
            </a:xfrm>
            <a:custGeom>
              <a:avLst/>
              <a:gdLst/>
              <a:ahLst/>
              <a:cxnLst/>
              <a:rect l="l" t="t" r="r" b="b"/>
              <a:pathLst>
                <a:path w="454" h="287" extrusionOk="0">
                  <a:moveTo>
                    <a:pt x="358" y="49"/>
                  </a:moveTo>
                  <a:cubicBezTo>
                    <a:pt x="382" y="49"/>
                    <a:pt x="394" y="61"/>
                    <a:pt x="406" y="84"/>
                  </a:cubicBezTo>
                  <a:cubicBezTo>
                    <a:pt x="417" y="96"/>
                    <a:pt x="417" y="120"/>
                    <a:pt x="406" y="132"/>
                  </a:cubicBezTo>
                  <a:cubicBezTo>
                    <a:pt x="370" y="204"/>
                    <a:pt x="179" y="227"/>
                    <a:pt x="72" y="239"/>
                  </a:cubicBezTo>
                  <a:cubicBezTo>
                    <a:pt x="144" y="156"/>
                    <a:pt x="275" y="49"/>
                    <a:pt x="358" y="49"/>
                  </a:cubicBezTo>
                  <a:close/>
                  <a:moveTo>
                    <a:pt x="360" y="1"/>
                  </a:moveTo>
                  <a:cubicBezTo>
                    <a:pt x="228" y="1"/>
                    <a:pt x="24" y="216"/>
                    <a:pt x="1" y="251"/>
                  </a:cubicBezTo>
                  <a:cubicBezTo>
                    <a:pt x="1" y="251"/>
                    <a:pt x="1" y="263"/>
                    <a:pt x="1" y="275"/>
                  </a:cubicBezTo>
                  <a:cubicBezTo>
                    <a:pt x="1" y="275"/>
                    <a:pt x="13" y="275"/>
                    <a:pt x="13" y="287"/>
                  </a:cubicBezTo>
                  <a:lnTo>
                    <a:pt x="13" y="275"/>
                  </a:lnTo>
                  <a:cubicBezTo>
                    <a:pt x="48" y="275"/>
                    <a:pt x="370" y="275"/>
                    <a:pt x="441" y="156"/>
                  </a:cubicBezTo>
                  <a:cubicBezTo>
                    <a:pt x="453" y="132"/>
                    <a:pt x="453" y="96"/>
                    <a:pt x="441" y="61"/>
                  </a:cubicBezTo>
                  <a:cubicBezTo>
                    <a:pt x="429" y="37"/>
                    <a:pt x="394" y="13"/>
                    <a:pt x="370" y="1"/>
                  </a:cubicBezTo>
                  <a:cubicBezTo>
                    <a:pt x="367" y="1"/>
                    <a:pt x="363" y="1"/>
                    <a:pt x="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694;p81">
              <a:extLst>
                <a:ext uri="{FF2B5EF4-FFF2-40B4-BE49-F238E27FC236}">
                  <a16:creationId xmlns:a16="http://schemas.microsoft.com/office/drawing/2014/main" id="{8480F6D8-1886-9BE9-48C8-7289C4A5583B}"/>
                </a:ext>
              </a:extLst>
            </p:cNvPr>
            <p:cNvSpPr/>
            <p:nvPr/>
          </p:nvSpPr>
          <p:spPr>
            <a:xfrm>
              <a:off x="-692914" y="4215508"/>
              <a:ext cx="296127" cy="315450"/>
            </a:xfrm>
            <a:custGeom>
              <a:avLst/>
              <a:gdLst/>
              <a:ahLst/>
              <a:cxnLst/>
              <a:rect l="l" t="t" r="r" b="b"/>
              <a:pathLst>
                <a:path w="2965" h="3096" extrusionOk="0">
                  <a:moveTo>
                    <a:pt x="2644" y="0"/>
                  </a:moveTo>
                  <a:cubicBezTo>
                    <a:pt x="2132" y="131"/>
                    <a:pt x="536" y="1155"/>
                    <a:pt x="24" y="1262"/>
                  </a:cubicBezTo>
                  <a:cubicBezTo>
                    <a:pt x="0" y="1262"/>
                    <a:pt x="262" y="2096"/>
                    <a:pt x="584" y="3096"/>
                  </a:cubicBezTo>
                  <a:cubicBezTo>
                    <a:pt x="1381" y="3001"/>
                    <a:pt x="2179" y="2846"/>
                    <a:pt x="2965" y="2631"/>
                  </a:cubicBezTo>
                  <a:cubicBezTo>
                    <a:pt x="2822" y="1500"/>
                    <a:pt x="2703" y="441"/>
                    <a:pt x="2644" y="0"/>
                  </a:cubicBezTo>
                  <a:close/>
                </a:path>
              </a:pathLst>
            </a:custGeom>
            <a:solidFill>
              <a:srgbClr val="EBA1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695;p81">
              <a:extLst>
                <a:ext uri="{FF2B5EF4-FFF2-40B4-BE49-F238E27FC236}">
                  <a16:creationId xmlns:a16="http://schemas.microsoft.com/office/drawing/2014/main" id="{5E6685D3-3318-E9D6-F174-053E0ACD4C9B}"/>
                </a:ext>
              </a:extLst>
            </p:cNvPr>
            <p:cNvSpPr/>
            <p:nvPr/>
          </p:nvSpPr>
          <p:spPr>
            <a:xfrm>
              <a:off x="-640745" y="4464009"/>
              <a:ext cx="424095" cy="516051"/>
            </a:xfrm>
            <a:custGeom>
              <a:avLst/>
              <a:gdLst/>
              <a:ahLst/>
              <a:cxnLst/>
              <a:rect l="l" t="t" r="r" b="b"/>
              <a:pathLst>
                <a:path w="4162" h="4883" extrusionOk="0">
                  <a:moveTo>
                    <a:pt x="2382" y="0"/>
                  </a:moveTo>
                  <a:cubicBezTo>
                    <a:pt x="1608" y="215"/>
                    <a:pt x="810" y="370"/>
                    <a:pt x="1" y="465"/>
                  </a:cubicBezTo>
                  <a:cubicBezTo>
                    <a:pt x="501" y="2036"/>
                    <a:pt x="1132" y="4037"/>
                    <a:pt x="1132" y="4037"/>
                  </a:cubicBezTo>
                  <a:cubicBezTo>
                    <a:pt x="1062" y="4710"/>
                    <a:pt x="1360" y="4882"/>
                    <a:pt x="1684" y="4882"/>
                  </a:cubicBezTo>
                  <a:cubicBezTo>
                    <a:pt x="2025" y="4882"/>
                    <a:pt x="2394" y="4691"/>
                    <a:pt x="2394" y="4691"/>
                  </a:cubicBezTo>
                  <a:cubicBezTo>
                    <a:pt x="2394" y="4691"/>
                    <a:pt x="3152" y="4840"/>
                    <a:pt x="3668" y="4840"/>
                  </a:cubicBezTo>
                  <a:cubicBezTo>
                    <a:pt x="3952" y="4840"/>
                    <a:pt x="4162" y="4795"/>
                    <a:pt x="4132" y="4656"/>
                  </a:cubicBezTo>
                  <a:cubicBezTo>
                    <a:pt x="4049" y="4263"/>
                    <a:pt x="2823" y="3870"/>
                    <a:pt x="2823" y="3870"/>
                  </a:cubicBezTo>
                  <a:cubicBezTo>
                    <a:pt x="2787" y="3489"/>
                    <a:pt x="2585" y="1655"/>
                    <a:pt x="2382" y="0"/>
                  </a:cubicBezTo>
                  <a:close/>
                </a:path>
              </a:pathLst>
            </a:custGeom>
            <a:solidFill>
              <a:srgbClr val="F7B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696;p81">
              <a:extLst>
                <a:ext uri="{FF2B5EF4-FFF2-40B4-BE49-F238E27FC236}">
                  <a16:creationId xmlns:a16="http://schemas.microsoft.com/office/drawing/2014/main" id="{E5B703F6-D927-A222-6EBC-EBF92DA22B60}"/>
                </a:ext>
              </a:extLst>
            </p:cNvPr>
            <p:cNvSpPr/>
            <p:nvPr/>
          </p:nvSpPr>
          <p:spPr>
            <a:xfrm>
              <a:off x="-275541" y="4904518"/>
              <a:ext cx="99553" cy="78970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144" y="1"/>
                  </a:moveTo>
                  <a:cubicBezTo>
                    <a:pt x="36" y="239"/>
                    <a:pt x="1" y="513"/>
                    <a:pt x="72" y="775"/>
                  </a:cubicBezTo>
                  <a:cubicBezTo>
                    <a:pt x="941" y="668"/>
                    <a:pt x="977" y="572"/>
                    <a:pt x="977" y="572"/>
                  </a:cubicBezTo>
                  <a:cubicBezTo>
                    <a:pt x="977" y="572"/>
                    <a:pt x="775" y="287"/>
                    <a:pt x="144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697;p81">
              <a:extLst>
                <a:ext uri="{FF2B5EF4-FFF2-40B4-BE49-F238E27FC236}">
                  <a16:creationId xmlns:a16="http://schemas.microsoft.com/office/drawing/2014/main" id="{9E2BF9C8-B634-E14E-2377-E1A49CDB39A1}"/>
                </a:ext>
              </a:extLst>
            </p:cNvPr>
            <p:cNvSpPr/>
            <p:nvPr/>
          </p:nvSpPr>
          <p:spPr>
            <a:xfrm>
              <a:off x="-538839" y="4866918"/>
              <a:ext cx="277975" cy="129103"/>
            </a:xfrm>
            <a:custGeom>
              <a:avLst/>
              <a:gdLst/>
              <a:ahLst/>
              <a:cxnLst/>
              <a:rect l="l" t="t" r="r" b="b"/>
              <a:pathLst>
                <a:path w="2728" h="1267" extrusionOk="0">
                  <a:moveTo>
                    <a:pt x="1894" y="1"/>
                  </a:moveTo>
                  <a:cubicBezTo>
                    <a:pt x="1894" y="1"/>
                    <a:pt x="1356" y="338"/>
                    <a:pt x="745" y="338"/>
                  </a:cubicBezTo>
                  <a:cubicBezTo>
                    <a:pt x="527" y="338"/>
                    <a:pt x="300" y="295"/>
                    <a:pt x="84" y="179"/>
                  </a:cubicBezTo>
                  <a:cubicBezTo>
                    <a:pt x="25" y="417"/>
                    <a:pt x="1" y="668"/>
                    <a:pt x="13" y="929"/>
                  </a:cubicBezTo>
                  <a:cubicBezTo>
                    <a:pt x="13" y="929"/>
                    <a:pt x="66" y="1267"/>
                    <a:pt x="1185" y="1267"/>
                  </a:cubicBezTo>
                  <a:cubicBezTo>
                    <a:pt x="1362" y="1267"/>
                    <a:pt x="1565" y="1259"/>
                    <a:pt x="1799" y="1239"/>
                  </a:cubicBezTo>
                  <a:cubicBezTo>
                    <a:pt x="2144" y="1203"/>
                    <a:pt x="2430" y="1179"/>
                    <a:pt x="2656" y="1144"/>
                  </a:cubicBezTo>
                  <a:cubicBezTo>
                    <a:pt x="2585" y="882"/>
                    <a:pt x="2620" y="608"/>
                    <a:pt x="2728" y="370"/>
                  </a:cubicBezTo>
                  <a:cubicBezTo>
                    <a:pt x="2454" y="215"/>
                    <a:pt x="2180" y="96"/>
                    <a:pt x="1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698;p81">
              <a:extLst>
                <a:ext uri="{FF2B5EF4-FFF2-40B4-BE49-F238E27FC236}">
                  <a16:creationId xmlns:a16="http://schemas.microsoft.com/office/drawing/2014/main" id="{DB780775-C92C-6ED1-A813-CD3DA16D09F0}"/>
                </a:ext>
              </a:extLst>
            </p:cNvPr>
            <p:cNvSpPr/>
            <p:nvPr/>
          </p:nvSpPr>
          <p:spPr>
            <a:xfrm>
              <a:off x="-538839" y="4961580"/>
              <a:ext cx="365300" cy="43816"/>
            </a:xfrm>
            <a:custGeom>
              <a:avLst/>
              <a:gdLst/>
              <a:ahLst/>
              <a:cxnLst/>
              <a:rect l="l" t="t" r="r" b="b"/>
              <a:pathLst>
                <a:path w="3585" h="430" extrusionOk="0">
                  <a:moveTo>
                    <a:pt x="1" y="0"/>
                  </a:moveTo>
                  <a:cubicBezTo>
                    <a:pt x="1" y="84"/>
                    <a:pt x="25" y="179"/>
                    <a:pt x="37" y="274"/>
                  </a:cubicBezTo>
                  <a:cubicBezTo>
                    <a:pt x="37" y="274"/>
                    <a:pt x="503" y="430"/>
                    <a:pt x="1746" y="430"/>
                  </a:cubicBezTo>
                  <a:cubicBezTo>
                    <a:pt x="1790" y="430"/>
                    <a:pt x="1836" y="430"/>
                    <a:pt x="1882" y="429"/>
                  </a:cubicBezTo>
                  <a:cubicBezTo>
                    <a:pt x="3394" y="405"/>
                    <a:pt x="3585" y="203"/>
                    <a:pt x="3585" y="203"/>
                  </a:cubicBezTo>
                  <a:cubicBezTo>
                    <a:pt x="3585" y="131"/>
                    <a:pt x="3573" y="72"/>
                    <a:pt x="3561" y="12"/>
                  </a:cubicBezTo>
                  <a:cubicBezTo>
                    <a:pt x="2985" y="140"/>
                    <a:pt x="2400" y="203"/>
                    <a:pt x="1817" y="203"/>
                  </a:cubicBezTo>
                  <a:cubicBezTo>
                    <a:pt x="1207" y="203"/>
                    <a:pt x="598" y="134"/>
                    <a:pt x="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699;p81">
              <a:extLst>
                <a:ext uri="{FF2B5EF4-FFF2-40B4-BE49-F238E27FC236}">
                  <a16:creationId xmlns:a16="http://schemas.microsoft.com/office/drawing/2014/main" id="{78756D09-D032-5880-87C1-61677F81BD29}"/>
                </a:ext>
              </a:extLst>
            </p:cNvPr>
            <p:cNvSpPr/>
            <p:nvPr/>
          </p:nvSpPr>
          <p:spPr>
            <a:xfrm>
              <a:off x="-327712" y="4887094"/>
              <a:ext cx="31690" cy="60017"/>
            </a:xfrm>
            <a:custGeom>
              <a:avLst/>
              <a:gdLst/>
              <a:ahLst/>
              <a:cxnLst/>
              <a:rect l="l" t="t" r="r" b="b"/>
              <a:pathLst>
                <a:path w="311" h="589" extrusionOk="0">
                  <a:moveTo>
                    <a:pt x="285" y="0"/>
                  </a:moveTo>
                  <a:cubicBezTo>
                    <a:pt x="281" y="0"/>
                    <a:pt x="278" y="2"/>
                    <a:pt x="275" y="5"/>
                  </a:cubicBezTo>
                  <a:cubicBezTo>
                    <a:pt x="96" y="136"/>
                    <a:pt x="1" y="350"/>
                    <a:pt x="36" y="565"/>
                  </a:cubicBezTo>
                  <a:cubicBezTo>
                    <a:pt x="36" y="589"/>
                    <a:pt x="48" y="589"/>
                    <a:pt x="60" y="589"/>
                  </a:cubicBezTo>
                  <a:cubicBezTo>
                    <a:pt x="72" y="589"/>
                    <a:pt x="84" y="577"/>
                    <a:pt x="84" y="565"/>
                  </a:cubicBezTo>
                  <a:cubicBezTo>
                    <a:pt x="48" y="362"/>
                    <a:pt x="132" y="160"/>
                    <a:pt x="298" y="41"/>
                  </a:cubicBezTo>
                  <a:cubicBezTo>
                    <a:pt x="310" y="29"/>
                    <a:pt x="310" y="17"/>
                    <a:pt x="298" y="17"/>
                  </a:cubicBezTo>
                  <a:cubicBezTo>
                    <a:pt x="298" y="9"/>
                    <a:pt x="292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700;p81">
              <a:extLst>
                <a:ext uri="{FF2B5EF4-FFF2-40B4-BE49-F238E27FC236}">
                  <a16:creationId xmlns:a16="http://schemas.microsoft.com/office/drawing/2014/main" id="{D01C931F-487A-B4EC-B59D-1CC7399CD8CC}"/>
                </a:ext>
              </a:extLst>
            </p:cNvPr>
            <p:cNvSpPr/>
            <p:nvPr/>
          </p:nvSpPr>
          <p:spPr>
            <a:xfrm>
              <a:off x="-356854" y="4877821"/>
              <a:ext cx="29244" cy="59610"/>
            </a:xfrm>
            <a:custGeom>
              <a:avLst/>
              <a:gdLst/>
              <a:ahLst/>
              <a:cxnLst/>
              <a:rect l="l" t="t" r="r" b="b"/>
              <a:pathLst>
                <a:path w="287" h="585" extrusionOk="0">
                  <a:moveTo>
                    <a:pt x="251" y="1"/>
                  </a:moveTo>
                  <a:cubicBezTo>
                    <a:pt x="84" y="144"/>
                    <a:pt x="1" y="358"/>
                    <a:pt x="25" y="572"/>
                  </a:cubicBezTo>
                  <a:cubicBezTo>
                    <a:pt x="25" y="572"/>
                    <a:pt x="37" y="584"/>
                    <a:pt x="49" y="584"/>
                  </a:cubicBezTo>
                  <a:cubicBezTo>
                    <a:pt x="60" y="584"/>
                    <a:pt x="72" y="572"/>
                    <a:pt x="72" y="561"/>
                  </a:cubicBezTo>
                  <a:cubicBezTo>
                    <a:pt x="49" y="358"/>
                    <a:pt x="132" y="168"/>
                    <a:pt x="287" y="37"/>
                  </a:cubicBezTo>
                  <a:cubicBezTo>
                    <a:pt x="287" y="25"/>
                    <a:pt x="287" y="13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701;p81">
              <a:extLst>
                <a:ext uri="{FF2B5EF4-FFF2-40B4-BE49-F238E27FC236}">
                  <a16:creationId xmlns:a16="http://schemas.microsoft.com/office/drawing/2014/main" id="{A78C8E81-FE27-CFD1-7EF8-9ECCFD76F153}"/>
                </a:ext>
              </a:extLst>
            </p:cNvPr>
            <p:cNvSpPr/>
            <p:nvPr/>
          </p:nvSpPr>
          <p:spPr>
            <a:xfrm>
              <a:off x="-356854" y="4842667"/>
              <a:ext cx="31690" cy="52273"/>
            </a:xfrm>
            <a:custGeom>
              <a:avLst/>
              <a:gdLst/>
              <a:ahLst/>
              <a:cxnLst/>
              <a:rect l="l" t="t" r="r" b="b"/>
              <a:pathLst>
                <a:path w="311" h="513" extrusionOk="0">
                  <a:moveTo>
                    <a:pt x="138" y="43"/>
                  </a:moveTo>
                  <a:cubicBezTo>
                    <a:pt x="143" y="43"/>
                    <a:pt x="149" y="45"/>
                    <a:pt x="156" y="48"/>
                  </a:cubicBezTo>
                  <a:cubicBezTo>
                    <a:pt x="168" y="48"/>
                    <a:pt x="191" y="48"/>
                    <a:pt x="203" y="72"/>
                  </a:cubicBezTo>
                  <a:cubicBezTo>
                    <a:pt x="239" y="144"/>
                    <a:pt x="191" y="322"/>
                    <a:pt x="156" y="429"/>
                  </a:cubicBezTo>
                  <a:cubicBezTo>
                    <a:pt x="120" y="322"/>
                    <a:pt x="60" y="132"/>
                    <a:pt x="108" y="60"/>
                  </a:cubicBezTo>
                  <a:cubicBezTo>
                    <a:pt x="116" y="52"/>
                    <a:pt x="125" y="43"/>
                    <a:pt x="138" y="43"/>
                  </a:cubicBezTo>
                  <a:close/>
                  <a:moveTo>
                    <a:pt x="156" y="1"/>
                  </a:moveTo>
                  <a:cubicBezTo>
                    <a:pt x="120" y="1"/>
                    <a:pt x="84" y="13"/>
                    <a:pt x="72" y="48"/>
                  </a:cubicBezTo>
                  <a:cubicBezTo>
                    <a:pt x="1" y="155"/>
                    <a:pt x="132" y="453"/>
                    <a:pt x="144" y="489"/>
                  </a:cubicBezTo>
                  <a:cubicBezTo>
                    <a:pt x="144" y="501"/>
                    <a:pt x="156" y="501"/>
                    <a:pt x="156" y="501"/>
                  </a:cubicBezTo>
                  <a:lnTo>
                    <a:pt x="156" y="513"/>
                  </a:lnTo>
                  <a:cubicBezTo>
                    <a:pt x="168" y="513"/>
                    <a:pt x="180" y="501"/>
                    <a:pt x="180" y="501"/>
                  </a:cubicBezTo>
                  <a:cubicBezTo>
                    <a:pt x="191" y="465"/>
                    <a:pt x="310" y="167"/>
                    <a:pt x="239" y="48"/>
                  </a:cubicBezTo>
                  <a:cubicBezTo>
                    <a:pt x="215" y="24"/>
                    <a:pt x="191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702;p81">
              <a:extLst>
                <a:ext uri="{FF2B5EF4-FFF2-40B4-BE49-F238E27FC236}">
                  <a16:creationId xmlns:a16="http://schemas.microsoft.com/office/drawing/2014/main" id="{6964ACE9-699F-3CDE-5577-CF7E8D6D3B85}"/>
                </a:ext>
              </a:extLst>
            </p:cNvPr>
            <p:cNvSpPr/>
            <p:nvPr/>
          </p:nvSpPr>
          <p:spPr>
            <a:xfrm>
              <a:off x="-384671" y="4864473"/>
              <a:ext cx="46159" cy="30467"/>
            </a:xfrm>
            <a:custGeom>
              <a:avLst/>
              <a:gdLst/>
              <a:ahLst/>
              <a:cxnLst/>
              <a:rect l="l" t="t" r="r" b="b"/>
              <a:pathLst>
                <a:path w="453" h="299" extrusionOk="0">
                  <a:moveTo>
                    <a:pt x="107" y="49"/>
                  </a:moveTo>
                  <a:cubicBezTo>
                    <a:pt x="191" y="49"/>
                    <a:pt x="310" y="168"/>
                    <a:pt x="381" y="251"/>
                  </a:cubicBezTo>
                  <a:cubicBezTo>
                    <a:pt x="274" y="239"/>
                    <a:pt x="95" y="203"/>
                    <a:pt x="60" y="132"/>
                  </a:cubicBezTo>
                  <a:cubicBezTo>
                    <a:pt x="48" y="120"/>
                    <a:pt x="48" y="96"/>
                    <a:pt x="60" y="84"/>
                  </a:cubicBezTo>
                  <a:cubicBezTo>
                    <a:pt x="60" y="60"/>
                    <a:pt x="72" y="49"/>
                    <a:pt x="95" y="49"/>
                  </a:cubicBezTo>
                  <a:close/>
                  <a:moveTo>
                    <a:pt x="105" y="1"/>
                  </a:moveTo>
                  <a:cubicBezTo>
                    <a:pt x="102" y="1"/>
                    <a:pt x="99" y="1"/>
                    <a:pt x="95" y="1"/>
                  </a:cubicBezTo>
                  <a:cubicBezTo>
                    <a:pt x="60" y="13"/>
                    <a:pt x="24" y="37"/>
                    <a:pt x="12" y="60"/>
                  </a:cubicBezTo>
                  <a:cubicBezTo>
                    <a:pt x="0" y="96"/>
                    <a:pt x="0" y="132"/>
                    <a:pt x="12" y="156"/>
                  </a:cubicBezTo>
                  <a:cubicBezTo>
                    <a:pt x="72" y="275"/>
                    <a:pt x="393" y="299"/>
                    <a:pt x="429" y="299"/>
                  </a:cubicBezTo>
                  <a:cubicBezTo>
                    <a:pt x="441" y="299"/>
                    <a:pt x="441" y="287"/>
                    <a:pt x="453" y="287"/>
                  </a:cubicBezTo>
                  <a:cubicBezTo>
                    <a:pt x="453" y="275"/>
                    <a:pt x="453" y="263"/>
                    <a:pt x="453" y="263"/>
                  </a:cubicBezTo>
                  <a:cubicBezTo>
                    <a:pt x="429" y="228"/>
                    <a:pt x="236" y="1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703;p81">
              <a:extLst>
                <a:ext uri="{FF2B5EF4-FFF2-40B4-BE49-F238E27FC236}">
                  <a16:creationId xmlns:a16="http://schemas.microsoft.com/office/drawing/2014/main" id="{34304207-BB68-C52D-5186-0D4473F65D60}"/>
                </a:ext>
              </a:extLst>
            </p:cNvPr>
            <p:cNvSpPr/>
            <p:nvPr/>
          </p:nvSpPr>
          <p:spPr>
            <a:xfrm>
              <a:off x="-1116280" y="3789566"/>
              <a:ext cx="666202" cy="179746"/>
            </a:xfrm>
            <a:custGeom>
              <a:avLst/>
              <a:gdLst/>
              <a:ahLst/>
              <a:cxnLst/>
              <a:rect l="l" t="t" r="r" b="b"/>
              <a:pathLst>
                <a:path w="6538" h="1764" extrusionOk="0">
                  <a:moveTo>
                    <a:pt x="2982" y="0"/>
                  </a:moveTo>
                  <a:cubicBezTo>
                    <a:pt x="1849" y="0"/>
                    <a:pt x="736" y="52"/>
                    <a:pt x="215" y="227"/>
                  </a:cubicBezTo>
                  <a:lnTo>
                    <a:pt x="1" y="1763"/>
                  </a:lnTo>
                  <a:cubicBezTo>
                    <a:pt x="1837" y="1479"/>
                    <a:pt x="3700" y="1333"/>
                    <a:pt x="5567" y="1333"/>
                  </a:cubicBezTo>
                  <a:cubicBezTo>
                    <a:pt x="5890" y="1333"/>
                    <a:pt x="6214" y="1338"/>
                    <a:pt x="6537" y="1346"/>
                  </a:cubicBezTo>
                  <a:lnTo>
                    <a:pt x="6299" y="108"/>
                  </a:lnTo>
                  <a:cubicBezTo>
                    <a:pt x="6299" y="108"/>
                    <a:pt x="4619" y="0"/>
                    <a:pt x="29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704;p81">
              <a:extLst>
                <a:ext uri="{FF2B5EF4-FFF2-40B4-BE49-F238E27FC236}">
                  <a16:creationId xmlns:a16="http://schemas.microsoft.com/office/drawing/2014/main" id="{54D61574-39F3-50C5-5199-C244913DF8B4}"/>
                </a:ext>
              </a:extLst>
            </p:cNvPr>
            <p:cNvSpPr/>
            <p:nvPr/>
          </p:nvSpPr>
          <p:spPr>
            <a:xfrm>
              <a:off x="-1176907" y="3914565"/>
              <a:ext cx="821391" cy="556989"/>
            </a:xfrm>
            <a:custGeom>
              <a:avLst/>
              <a:gdLst/>
              <a:ahLst/>
              <a:cxnLst/>
              <a:rect l="l" t="t" r="r" b="b"/>
              <a:pathLst>
                <a:path w="8061" h="5360" extrusionOk="0">
                  <a:moveTo>
                    <a:pt x="6162" y="0"/>
                  </a:moveTo>
                  <a:cubicBezTo>
                    <a:pt x="4295" y="0"/>
                    <a:pt x="2432" y="146"/>
                    <a:pt x="596" y="430"/>
                  </a:cubicBezTo>
                  <a:lnTo>
                    <a:pt x="0" y="4574"/>
                  </a:lnTo>
                  <a:cubicBezTo>
                    <a:pt x="0" y="4574"/>
                    <a:pt x="830" y="5315"/>
                    <a:pt x="3333" y="5315"/>
                  </a:cubicBezTo>
                  <a:cubicBezTo>
                    <a:pt x="3426" y="5315"/>
                    <a:pt x="3522" y="5314"/>
                    <a:pt x="3620" y="5312"/>
                  </a:cubicBezTo>
                  <a:lnTo>
                    <a:pt x="3846" y="2192"/>
                  </a:lnTo>
                  <a:lnTo>
                    <a:pt x="4037" y="2157"/>
                  </a:lnTo>
                  <a:lnTo>
                    <a:pt x="4703" y="5300"/>
                  </a:lnTo>
                  <a:cubicBezTo>
                    <a:pt x="4703" y="5300"/>
                    <a:pt x="5083" y="5360"/>
                    <a:pt x="5621" y="5360"/>
                  </a:cubicBezTo>
                  <a:cubicBezTo>
                    <a:pt x="6329" y="5360"/>
                    <a:pt x="7310" y="5256"/>
                    <a:pt x="8061" y="4776"/>
                  </a:cubicBezTo>
                  <a:lnTo>
                    <a:pt x="7132" y="13"/>
                  </a:lnTo>
                  <a:cubicBezTo>
                    <a:pt x="6809" y="5"/>
                    <a:pt x="6485" y="0"/>
                    <a:pt x="6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705;p81">
              <a:extLst>
                <a:ext uri="{FF2B5EF4-FFF2-40B4-BE49-F238E27FC236}">
                  <a16:creationId xmlns:a16="http://schemas.microsoft.com/office/drawing/2014/main" id="{CF81EE15-01E0-8E8C-088E-7CB8C2D139CA}"/>
                </a:ext>
              </a:extLst>
            </p:cNvPr>
            <p:cNvSpPr/>
            <p:nvPr/>
          </p:nvSpPr>
          <p:spPr>
            <a:xfrm>
              <a:off x="-804480" y="3782943"/>
              <a:ext cx="13450" cy="262792"/>
            </a:xfrm>
            <a:custGeom>
              <a:avLst/>
              <a:gdLst/>
              <a:ahLst/>
              <a:cxnLst/>
              <a:rect l="l" t="t" r="r" b="b"/>
              <a:pathLst>
                <a:path w="132" h="2579" extrusionOk="0">
                  <a:moveTo>
                    <a:pt x="24" y="1"/>
                  </a:moveTo>
                  <a:cubicBezTo>
                    <a:pt x="12" y="1"/>
                    <a:pt x="1" y="7"/>
                    <a:pt x="1" y="18"/>
                  </a:cubicBezTo>
                  <a:lnTo>
                    <a:pt x="84" y="2554"/>
                  </a:lnTo>
                  <a:cubicBezTo>
                    <a:pt x="84" y="2566"/>
                    <a:pt x="96" y="2578"/>
                    <a:pt x="108" y="2578"/>
                  </a:cubicBezTo>
                  <a:cubicBezTo>
                    <a:pt x="120" y="2578"/>
                    <a:pt x="131" y="2566"/>
                    <a:pt x="131" y="2554"/>
                  </a:cubicBezTo>
                  <a:lnTo>
                    <a:pt x="48" y="18"/>
                  </a:lnTo>
                  <a:cubicBezTo>
                    <a:pt x="48" y="7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706;p81">
              <a:extLst>
                <a:ext uri="{FF2B5EF4-FFF2-40B4-BE49-F238E27FC236}">
                  <a16:creationId xmlns:a16="http://schemas.microsoft.com/office/drawing/2014/main" id="{00AAB1A7-5F03-E68D-199C-5C8F0B1CC680}"/>
                </a:ext>
              </a:extLst>
            </p:cNvPr>
            <p:cNvSpPr/>
            <p:nvPr/>
          </p:nvSpPr>
          <p:spPr>
            <a:xfrm>
              <a:off x="-797246" y="3766537"/>
              <a:ext cx="59610" cy="257290"/>
            </a:xfrm>
            <a:custGeom>
              <a:avLst/>
              <a:gdLst/>
              <a:ahLst/>
              <a:cxnLst/>
              <a:rect l="l" t="t" r="r" b="b"/>
              <a:pathLst>
                <a:path w="585" h="2525" extrusionOk="0">
                  <a:moveTo>
                    <a:pt x="501" y="1"/>
                  </a:moveTo>
                  <a:cubicBezTo>
                    <a:pt x="489" y="1"/>
                    <a:pt x="477" y="13"/>
                    <a:pt x="477" y="25"/>
                  </a:cubicBezTo>
                  <a:cubicBezTo>
                    <a:pt x="477" y="37"/>
                    <a:pt x="525" y="1418"/>
                    <a:pt x="477" y="1977"/>
                  </a:cubicBezTo>
                  <a:cubicBezTo>
                    <a:pt x="477" y="2132"/>
                    <a:pt x="418" y="2275"/>
                    <a:pt x="311" y="2382"/>
                  </a:cubicBezTo>
                  <a:cubicBezTo>
                    <a:pt x="227" y="2442"/>
                    <a:pt x="132" y="2477"/>
                    <a:pt x="37" y="2477"/>
                  </a:cubicBezTo>
                  <a:cubicBezTo>
                    <a:pt x="25" y="2477"/>
                    <a:pt x="1" y="2489"/>
                    <a:pt x="1" y="2501"/>
                  </a:cubicBezTo>
                  <a:cubicBezTo>
                    <a:pt x="1" y="2513"/>
                    <a:pt x="13" y="2525"/>
                    <a:pt x="25" y="2525"/>
                  </a:cubicBezTo>
                  <a:lnTo>
                    <a:pt x="49" y="2525"/>
                  </a:lnTo>
                  <a:cubicBezTo>
                    <a:pt x="156" y="2525"/>
                    <a:pt x="263" y="2489"/>
                    <a:pt x="346" y="2430"/>
                  </a:cubicBezTo>
                  <a:cubicBezTo>
                    <a:pt x="477" y="2311"/>
                    <a:pt x="537" y="2144"/>
                    <a:pt x="537" y="1977"/>
                  </a:cubicBezTo>
                  <a:cubicBezTo>
                    <a:pt x="584" y="1418"/>
                    <a:pt x="537" y="37"/>
                    <a:pt x="537" y="25"/>
                  </a:cubicBezTo>
                  <a:cubicBezTo>
                    <a:pt x="525" y="13"/>
                    <a:pt x="513" y="1"/>
                    <a:pt x="501" y="1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707;p81">
              <a:extLst>
                <a:ext uri="{FF2B5EF4-FFF2-40B4-BE49-F238E27FC236}">
                  <a16:creationId xmlns:a16="http://schemas.microsoft.com/office/drawing/2014/main" id="{6497F635-253B-307C-2DCC-75BDEA8DFB7C}"/>
                </a:ext>
              </a:extLst>
            </p:cNvPr>
            <p:cNvSpPr/>
            <p:nvPr/>
          </p:nvSpPr>
          <p:spPr>
            <a:xfrm>
              <a:off x="-576438" y="3798329"/>
              <a:ext cx="133587" cy="197680"/>
            </a:xfrm>
            <a:custGeom>
              <a:avLst/>
              <a:gdLst/>
              <a:ahLst/>
              <a:cxnLst/>
              <a:rect l="l" t="t" r="r" b="b"/>
              <a:pathLst>
                <a:path w="1311" h="1940" extrusionOk="0">
                  <a:moveTo>
                    <a:pt x="30" y="1"/>
                  </a:moveTo>
                  <a:cubicBezTo>
                    <a:pt x="17" y="1"/>
                    <a:pt x="1" y="13"/>
                    <a:pt x="1" y="34"/>
                  </a:cubicBezTo>
                  <a:cubicBezTo>
                    <a:pt x="191" y="796"/>
                    <a:pt x="632" y="1475"/>
                    <a:pt x="1275" y="1939"/>
                  </a:cubicBezTo>
                  <a:lnTo>
                    <a:pt x="1287" y="1939"/>
                  </a:lnTo>
                  <a:cubicBezTo>
                    <a:pt x="1287" y="1939"/>
                    <a:pt x="1299" y="1939"/>
                    <a:pt x="1299" y="1927"/>
                  </a:cubicBezTo>
                  <a:cubicBezTo>
                    <a:pt x="1311" y="1927"/>
                    <a:pt x="1311" y="1903"/>
                    <a:pt x="1299" y="1891"/>
                  </a:cubicBezTo>
                  <a:cubicBezTo>
                    <a:pt x="680" y="1439"/>
                    <a:pt x="239" y="772"/>
                    <a:pt x="49" y="22"/>
                  </a:cubicBezTo>
                  <a:cubicBezTo>
                    <a:pt x="49" y="7"/>
                    <a:pt x="40" y="1"/>
                    <a:pt x="30" y="1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708;p81">
              <a:extLst>
                <a:ext uri="{FF2B5EF4-FFF2-40B4-BE49-F238E27FC236}">
                  <a16:creationId xmlns:a16="http://schemas.microsoft.com/office/drawing/2014/main" id="{1F964E96-AD4D-0831-479A-5F0E932AD42D}"/>
                </a:ext>
              </a:extLst>
            </p:cNvPr>
            <p:cNvSpPr/>
            <p:nvPr/>
          </p:nvSpPr>
          <p:spPr>
            <a:xfrm>
              <a:off x="-1099264" y="3788445"/>
              <a:ext cx="127473" cy="217244"/>
            </a:xfrm>
            <a:custGeom>
              <a:avLst/>
              <a:gdLst/>
              <a:ahLst/>
              <a:cxnLst/>
              <a:rect l="l" t="t" r="r" b="b"/>
              <a:pathLst>
                <a:path w="1251" h="2132" extrusionOk="0">
                  <a:moveTo>
                    <a:pt x="1215" y="0"/>
                  </a:moveTo>
                  <a:cubicBezTo>
                    <a:pt x="1203" y="0"/>
                    <a:pt x="1191" y="12"/>
                    <a:pt x="1191" y="24"/>
                  </a:cubicBezTo>
                  <a:cubicBezTo>
                    <a:pt x="1155" y="1596"/>
                    <a:pt x="36" y="2084"/>
                    <a:pt x="24" y="2084"/>
                  </a:cubicBezTo>
                  <a:cubicBezTo>
                    <a:pt x="12" y="2084"/>
                    <a:pt x="0" y="2108"/>
                    <a:pt x="12" y="2119"/>
                  </a:cubicBezTo>
                  <a:cubicBezTo>
                    <a:pt x="12" y="2131"/>
                    <a:pt x="24" y="2131"/>
                    <a:pt x="36" y="2131"/>
                  </a:cubicBezTo>
                  <a:lnTo>
                    <a:pt x="48" y="2131"/>
                  </a:lnTo>
                  <a:cubicBezTo>
                    <a:pt x="60" y="2131"/>
                    <a:pt x="1203" y="1631"/>
                    <a:pt x="1250" y="24"/>
                  </a:cubicBezTo>
                  <a:cubicBezTo>
                    <a:pt x="1250" y="12"/>
                    <a:pt x="1239" y="0"/>
                    <a:pt x="1215" y="0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709;p81">
              <a:extLst>
                <a:ext uri="{FF2B5EF4-FFF2-40B4-BE49-F238E27FC236}">
                  <a16:creationId xmlns:a16="http://schemas.microsoft.com/office/drawing/2014/main" id="{5CF6890F-E657-8D31-649C-B573D22B138D}"/>
                </a:ext>
              </a:extLst>
            </p:cNvPr>
            <p:cNvSpPr/>
            <p:nvPr/>
          </p:nvSpPr>
          <p:spPr>
            <a:xfrm>
              <a:off x="-861542" y="4103805"/>
              <a:ext cx="235484" cy="43714"/>
            </a:xfrm>
            <a:custGeom>
              <a:avLst/>
              <a:gdLst/>
              <a:ahLst/>
              <a:cxnLst/>
              <a:rect l="l" t="t" r="r" b="b"/>
              <a:pathLst>
                <a:path w="2311" h="429" extrusionOk="0">
                  <a:moveTo>
                    <a:pt x="2275" y="0"/>
                  </a:moveTo>
                  <a:lnTo>
                    <a:pt x="25" y="369"/>
                  </a:lnTo>
                  <a:cubicBezTo>
                    <a:pt x="13" y="381"/>
                    <a:pt x="1" y="393"/>
                    <a:pt x="1" y="405"/>
                  </a:cubicBezTo>
                  <a:cubicBezTo>
                    <a:pt x="1" y="417"/>
                    <a:pt x="13" y="429"/>
                    <a:pt x="25" y="429"/>
                  </a:cubicBezTo>
                  <a:lnTo>
                    <a:pt x="37" y="429"/>
                  </a:lnTo>
                  <a:lnTo>
                    <a:pt x="2287" y="48"/>
                  </a:lnTo>
                  <a:cubicBezTo>
                    <a:pt x="2299" y="48"/>
                    <a:pt x="2311" y="36"/>
                    <a:pt x="2311" y="24"/>
                  </a:cubicBezTo>
                  <a:cubicBezTo>
                    <a:pt x="2299" y="12"/>
                    <a:pt x="2287" y="0"/>
                    <a:pt x="2275" y="0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710;p81">
              <a:extLst>
                <a:ext uri="{FF2B5EF4-FFF2-40B4-BE49-F238E27FC236}">
                  <a16:creationId xmlns:a16="http://schemas.microsoft.com/office/drawing/2014/main" id="{3BBDACCB-70BA-21D4-7C3E-A79119159AE5}"/>
                </a:ext>
              </a:extLst>
            </p:cNvPr>
            <p:cNvSpPr/>
            <p:nvPr/>
          </p:nvSpPr>
          <p:spPr>
            <a:xfrm>
              <a:off x="-768104" y="4125917"/>
              <a:ext cx="76525" cy="48299"/>
            </a:xfrm>
            <a:custGeom>
              <a:avLst/>
              <a:gdLst/>
              <a:ahLst/>
              <a:cxnLst/>
              <a:rect l="l" t="t" r="r" b="b"/>
              <a:pathLst>
                <a:path w="751" h="474" extrusionOk="0">
                  <a:moveTo>
                    <a:pt x="19" y="1"/>
                  </a:moveTo>
                  <a:cubicBezTo>
                    <a:pt x="13" y="1"/>
                    <a:pt x="7" y="4"/>
                    <a:pt x="1" y="10"/>
                  </a:cubicBezTo>
                  <a:cubicBezTo>
                    <a:pt x="1" y="21"/>
                    <a:pt x="1" y="45"/>
                    <a:pt x="13" y="45"/>
                  </a:cubicBezTo>
                  <a:lnTo>
                    <a:pt x="715" y="474"/>
                  </a:lnTo>
                  <a:lnTo>
                    <a:pt x="727" y="474"/>
                  </a:lnTo>
                  <a:cubicBezTo>
                    <a:pt x="727" y="474"/>
                    <a:pt x="739" y="474"/>
                    <a:pt x="751" y="462"/>
                  </a:cubicBezTo>
                  <a:cubicBezTo>
                    <a:pt x="751" y="450"/>
                    <a:pt x="751" y="438"/>
                    <a:pt x="739" y="426"/>
                  </a:cubicBezTo>
                  <a:lnTo>
                    <a:pt x="36" y="10"/>
                  </a:lnTo>
                  <a:cubicBezTo>
                    <a:pt x="30" y="4"/>
                    <a:pt x="25" y="1"/>
                    <a:pt x="19" y="1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711;p81">
              <a:extLst>
                <a:ext uri="{FF2B5EF4-FFF2-40B4-BE49-F238E27FC236}">
                  <a16:creationId xmlns:a16="http://schemas.microsoft.com/office/drawing/2014/main" id="{4DF91CE4-E5B8-B3D7-84C5-D1B7C6221393}"/>
                </a:ext>
              </a:extLst>
            </p:cNvPr>
            <p:cNvSpPr/>
            <p:nvPr/>
          </p:nvSpPr>
          <p:spPr>
            <a:xfrm>
              <a:off x="-719601" y="4215493"/>
              <a:ext cx="57164" cy="256067"/>
            </a:xfrm>
            <a:custGeom>
              <a:avLst/>
              <a:gdLst/>
              <a:ahLst/>
              <a:cxnLst/>
              <a:rect l="l" t="t" r="r" b="b"/>
              <a:pathLst>
                <a:path w="561" h="2513" extrusionOk="0">
                  <a:moveTo>
                    <a:pt x="25" y="0"/>
                  </a:moveTo>
                  <a:cubicBezTo>
                    <a:pt x="1" y="12"/>
                    <a:pt x="1" y="24"/>
                    <a:pt x="1" y="36"/>
                  </a:cubicBezTo>
                  <a:lnTo>
                    <a:pt x="513" y="2489"/>
                  </a:lnTo>
                  <a:cubicBezTo>
                    <a:pt x="513" y="2500"/>
                    <a:pt x="525" y="2512"/>
                    <a:pt x="537" y="2512"/>
                  </a:cubicBezTo>
                  <a:lnTo>
                    <a:pt x="537" y="2500"/>
                  </a:lnTo>
                  <a:cubicBezTo>
                    <a:pt x="549" y="2500"/>
                    <a:pt x="561" y="2489"/>
                    <a:pt x="561" y="2477"/>
                  </a:cubicBezTo>
                  <a:lnTo>
                    <a:pt x="49" y="24"/>
                  </a:lnTo>
                  <a:cubicBezTo>
                    <a:pt x="49" y="12"/>
                    <a:pt x="37" y="0"/>
                    <a:pt x="25" y="0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712;p81">
              <a:extLst>
                <a:ext uri="{FF2B5EF4-FFF2-40B4-BE49-F238E27FC236}">
                  <a16:creationId xmlns:a16="http://schemas.microsoft.com/office/drawing/2014/main" id="{F291C196-90B3-4D49-BF82-297FF8E97662}"/>
                </a:ext>
              </a:extLst>
            </p:cNvPr>
            <p:cNvSpPr/>
            <p:nvPr/>
          </p:nvSpPr>
          <p:spPr>
            <a:xfrm>
              <a:off x="-1168451" y="3840107"/>
              <a:ext cx="101999" cy="557478"/>
            </a:xfrm>
            <a:custGeom>
              <a:avLst/>
              <a:gdLst/>
              <a:ahLst/>
              <a:cxnLst/>
              <a:rect l="l" t="t" r="r" b="b"/>
              <a:pathLst>
                <a:path w="1001" h="5471" extrusionOk="0">
                  <a:moveTo>
                    <a:pt x="967" y="0"/>
                  </a:moveTo>
                  <a:cubicBezTo>
                    <a:pt x="959" y="0"/>
                    <a:pt x="950" y="11"/>
                    <a:pt x="941" y="29"/>
                  </a:cubicBezTo>
                  <a:lnTo>
                    <a:pt x="1" y="5434"/>
                  </a:lnTo>
                  <a:cubicBezTo>
                    <a:pt x="1" y="5446"/>
                    <a:pt x="13" y="5470"/>
                    <a:pt x="24" y="5470"/>
                  </a:cubicBezTo>
                  <a:cubicBezTo>
                    <a:pt x="36" y="5470"/>
                    <a:pt x="48" y="5458"/>
                    <a:pt x="60" y="5446"/>
                  </a:cubicBezTo>
                  <a:lnTo>
                    <a:pt x="1001" y="29"/>
                  </a:lnTo>
                  <a:cubicBezTo>
                    <a:pt x="1001" y="17"/>
                    <a:pt x="989" y="5"/>
                    <a:pt x="977" y="5"/>
                  </a:cubicBezTo>
                  <a:cubicBezTo>
                    <a:pt x="974" y="2"/>
                    <a:pt x="971" y="0"/>
                    <a:pt x="967" y="0"/>
                  </a:cubicBezTo>
                  <a:close/>
                </a:path>
              </a:pathLst>
            </a:custGeom>
            <a:solidFill>
              <a:srgbClr val="45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713;p81">
              <a:extLst>
                <a:ext uri="{FF2B5EF4-FFF2-40B4-BE49-F238E27FC236}">
                  <a16:creationId xmlns:a16="http://schemas.microsoft.com/office/drawing/2014/main" id="{6530BF9A-AC00-CF76-8D8E-C8A2544BA599}"/>
                </a:ext>
              </a:extLst>
            </p:cNvPr>
            <p:cNvSpPr/>
            <p:nvPr/>
          </p:nvSpPr>
          <p:spPr>
            <a:xfrm>
              <a:off x="-521822" y="2277523"/>
              <a:ext cx="521814" cy="1042711"/>
            </a:xfrm>
            <a:custGeom>
              <a:avLst/>
              <a:gdLst/>
              <a:ahLst/>
              <a:cxnLst/>
              <a:rect l="l" t="t" r="r" b="b"/>
              <a:pathLst>
                <a:path w="5121" h="10233" extrusionOk="0">
                  <a:moveTo>
                    <a:pt x="4200" y="0"/>
                  </a:moveTo>
                  <a:cubicBezTo>
                    <a:pt x="3964" y="0"/>
                    <a:pt x="3942" y="1041"/>
                    <a:pt x="3942" y="1041"/>
                  </a:cubicBezTo>
                  <a:cubicBezTo>
                    <a:pt x="3942" y="1041"/>
                    <a:pt x="3846" y="148"/>
                    <a:pt x="3656" y="136"/>
                  </a:cubicBezTo>
                  <a:cubicBezTo>
                    <a:pt x="3655" y="136"/>
                    <a:pt x="3654" y="136"/>
                    <a:pt x="3653" y="136"/>
                  </a:cubicBezTo>
                  <a:cubicBezTo>
                    <a:pt x="3455" y="136"/>
                    <a:pt x="3584" y="1303"/>
                    <a:pt x="3584" y="1303"/>
                  </a:cubicBezTo>
                  <a:cubicBezTo>
                    <a:pt x="3584" y="1303"/>
                    <a:pt x="3437" y="968"/>
                    <a:pt x="3306" y="968"/>
                  </a:cubicBezTo>
                  <a:cubicBezTo>
                    <a:pt x="3278" y="968"/>
                    <a:pt x="3252" y="982"/>
                    <a:pt x="3227" y="1017"/>
                  </a:cubicBezTo>
                  <a:cubicBezTo>
                    <a:pt x="3096" y="1207"/>
                    <a:pt x="3501" y="2029"/>
                    <a:pt x="3501" y="2029"/>
                  </a:cubicBezTo>
                  <a:cubicBezTo>
                    <a:pt x="3501" y="2029"/>
                    <a:pt x="3084" y="3720"/>
                    <a:pt x="2513" y="4827"/>
                  </a:cubicBezTo>
                  <a:cubicBezTo>
                    <a:pt x="2013" y="5863"/>
                    <a:pt x="1167" y="6720"/>
                    <a:pt x="120" y="7220"/>
                  </a:cubicBezTo>
                  <a:lnTo>
                    <a:pt x="1" y="10232"/>
                  </a:lnTo>
                  <a:cubicBezTo>
                    <a:pt x="4882" y="8518"/>
                    <a:pt x="4727" y="2065"/>
                    <a:pt x="4727" y="2065"/>
                  </a:cubicBezTo>
                  <a:cubicBezTo>
                    <a:pt x="4882" y="1696"/>
                    <a:pt x="5120" y="469"/>
                    <a:pt x="4954" y="398"/>
                  </a:cubicBezTo>
                  <a:cubicBezTo>
                    <a:pt x="4947" y="395"/>
                    <a:pt x="4940" y="394"/>
                    <a:pt x="4934" y="394"/>
                  </a:cubicBezTo>
                  <a:cubicBezTo>
                    <a:pt x="4769" y="394"/>
                    <a:pt x="4549" y="1065"/>
                    <a:pt x="4549" y="1065"/>
                  </a:cubicBezTo>
                  <a:cubicBezTo>
                    <a:pt x="4549" y="1065"/>
                    <a:pt x="4775" y="172"/>
                    <a:pt x="4608" y="112"/>
                  </a:cubicBezTo>
                  <a:cubicBezTo>
                    <a:pt x="4604" y="111"/>
                    <a:pt x="4600" y="110"/>
                    <a:pt x="4596" y="110"/>
                  </a:cubicBezTo>
                  <a:cubicBezTo>
                    <a:pt x="4432" y="110"/>
                    <a:pt x="4251" y="1005"/>
                    <a:pt x="4251" y="1005"/>
                  </a:cubicBezTo>
                  <a:cubicBezTo>
                    <a:pt x="4251" y="1005"/>
                    <a:pt x="4370" y="64"/>
                    <a:pt x="4227" y="5"/>
                  </a:cubicBezTo>
                  <a:cubicBezTo>
                    <a:pt x="4218" y="2"/>
                    <a:pt x="4209" y="0"/>
                    <a:pt x="4200" y="0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714;p81">
              <a:extLst>
                <a:ext uri="{FF2B5EF4-FFF2-40B4-BE49-F238E27FC236}">
                  <a16:creationId xmlns:a16="http://schemas.microsoft.com/office/drawing/2014/main" id="{34B2AA39-D5FC-8AB9-139A-1102882CDF88}"/>
                </a:ext>
              </a:extLst>
            </p:cNvPr>
            <p:cNvSpPr/>
            <p:nvPr/>
          </p:nvSpPr>
          <p:spPr>
            <a:xfrm>
              <a:off x="-138390" y="2375038"/>
              <a:ext cx="97108" cy="47382"/>
            </a:xfrm>
            <a:custGeom>
              <a:avLst/>
              <a:gdLst/>
              <a:ahLst/>
              <a:cxnLst/>
              <a:rect l="l" t="t" r="r" b="b"/>
              <a:pathLst>
                <a:path w="953" h="465" fill="none" extrusionOk="0">
                  <a:moveTo>
                    <a:pt x="953" y="465"/>
                  </a:moveTo>
                  <a:cubicBezTo>
                    <a:pt x="953" y="465"/>
                    <a:pt x="441" y="0"/>
                    <a:pt x="0" y="286"/>
                  </a:cubicBezTo>
                </a:path>
              </a:pathLst>
            </a:custGeom>
            <a:noFill/>
            <a:ln w="1500" cap="rnd" cmpd="sng">
              <a:solidFill>
                <a:srgbClr val="6C482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715;p81">
              <a:extLst>
                <a:ext uri="{FF2B5EF4-FFF2-40B4-BE49-F238E27FC236}">
                  <a16:creationId xmlns:a16="http://schemas.microsoft.com/office/drawing/2014/main" id="{4511590E-3BF5-7232-4426-876700030DD3}"/>
                </a:ext>
              </a:extLst>
            </p:cNvPr>
            <p:cNvSpPr/>
            <p:nvPr/>
          </p:nvSpPr>
          <p:spPr>
            <a:xfrm>
              <a:off x="-965869" y="3014655"/>
              <a:ext cx="351927" cy="129114"/>
            </a:xfrm>
            <a:custGeom>
              <a:avLst/>
              <a:gdLst/>
              <a:ahLst/>
              <a:cxnLst/>
              <a:rect l="l" t="t" r="r" b="b"/>
              <a:pathLst>
                <a:path w="3454" h="1215" extrusionOk="0">
                  <a:moveTo>
                    <a:pt x="3085" y="1"/>
                  </a:moveTo>
                  <a:cubicBezTo>
                    <a:pt x="2510" y="1"/>
                    <a:pt x="1927" y="131"/>
                    <a:pt x="1858" y="141"/>
                  </a:cubicBezTo>
                  <a:cubicBezTo>
                    <a:pt x="1817" y="129"/>
                    <a:pt x="1730" y="117"/>
                    <a:pt x="1555" y="117"/>
                  </a:cubicBezTo>
                  <a:cubicBezTo>
                    <a:pt x="1379" y="117"/>
                    <a:pt x="1114" y="129"/>
                    <a:pt x="715" y="165"/>
                  </a:cubicBezTo>
                  <a:cubicBezTo>
                    <a:pt x="477" y="177"/>
                    <a:pt x="239" y="224"/>
                    <a:pt x="1" y="272"/>
                  </a:cubicBezTo>
                  <a:cubicBezTo>
                    <a:pt x="191" y="665"/>
                    <a:pt x="644" y="1153"/>
                    <a:pt x="1668" y="1212"/>
                  </a:cubicBezTo>
                  <a:cubicBezTo>
                    <a:pt x="1695" y="1214"/>
                    <a:pt x="1721" y="1215"/>
                    <a:pt x="1747" y="1215"/>
                  </a:cubicBezTo>
                  <a:cubicBezTo>
                    <a:pt x="2596" y="1215"/>
                    <a:pt x="3165" y="484"/>
                    <a:pt x="3454" y="22"/>
                  </a:cubicBezTo>
                  <a:cubicBezTo>
                    <a:pt x="3335" y="7"/>
                    <a:pt x="3210" y="1"/>
                    <a:pt x="30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716;p81">
              <a:extLst>
                <a:ext uri="{FF2B5EF4-FFF2-40B4-BE49-F238E27FC236}">
                  <a16:creationId xmlns:a16="http://schemas.microsoft.com/office/drawing/2014/main" id="{B7F1A741-2DAF-AE75-EE12-FD7A06F71E99}"/>
                </a:ext>
              </a:extLst>
            </p:cNvPr>
            <p:cNvSpPr/>
            <p:nvPr/>
          </p:nvSpPr>
          <p:spPr>
            <a:xfrm>
              <a:off x="-1300711" y="2945251"/>
              <a:ext cx="971892" cy="901482"/>
            </a:xfrm>
            <a:custGeom>
              <a:avLst/>
              <a:gdLst/>
              <a:ahLst/>
              <a:cxnLst/>
              <a:rect l="l" t="t" r="r" b="b"/>
              <a:pathLst>
                <a:path w="9538" h="8847" extrusionOk="0">
                  <a:moveTo>
                    <a:pt x="8633" y="0"/>
                  </a:moveTo>
                  <a:cubicBezTo>
                    <a:pt x="8633" y="0"/>
                    <a:pt x="7538" y="381"/>
                    <a:pt x="6704" y="715"/>
                  </a:cubicBezTo>
                  <a:cubicBezTo>
                    <a:pt x="6415" y="1176"/>
                    <a:pt x="5892" y="1896"/>
                    <a:pt x="5036" y="1896"/>
                  </a:cubicBezTo>
                  <a:cubicBezTo>
                    <a:pt x="5009" y="1896"/>
                    <a:pt x="4981" y="1895"/>
                    <a:pt x="4954" y="1893"/>
                  </a:cubicBezTo>
                  <a:cubicBezTo>
                    <a:pt x="3942" y="1834"/>
                    <a:pt x="3489" y="1346"/>
                    <a:pt x="3287" y="953"/>
                  </a:cubicBezTo>
                  <a:cubicBezTo>
                    <a:pt x="2406" y="1143"/>
                    <a:pt x="1537" y="1512"/>
                    <a:pt x="1275" y="1929"/>
                  </a:cubicBezTo>
                  <a:cubicBezTo>
                    <a:pt x="1251" y="1977"/>
                    <a:pt x="1227" y="2012"/>
                    <a:pt x="1191" y="2072"/>
                  </a:cubicBezTo>
                  <a:cubicBezTo>
                    <a:pt x="1049" y="2334"/>
                    <a:pt x="1" y="4406"/>
                    <a:pt x="1" y="4406"/>
                  </a:cubicBezTo>
                  <a:cubicBezTo>
                    <a:pt x="644" y="4799"/>
                    <a:pt x="1370" y="5049"/>
                    <a:pt x="2120" y="5120"/>
                  </a:cubicBezTo>
                  <a:lnTo>
                    <a:pt x="2263" y="5120"/>
                  </a:lnTo>
                  <a:cubicBezTo>
                    <a:pt x="2180" y="5441"/>
                    <a:pt x="2108" y="5775"/>
                    <a:pt x="2073" y="6096"/>
                  </a:cubicBezTo>
                  <a:cubicBezTo>
                    <a:pt x="2013" y="6501"/>
                    <a:pt x="1953" y="6942"/>
                    <a:pt x="1918" y="7346"/>
                  </a:cubicBezTo>
                  <a:cubicBezTo>
                    <a:pt x="1834" y="8156"/>
                    <a:pt x="1787" y="8847"/>
                    <a:pt x="1787" y="8847"/>
                  </a:cubicBezTo>
                  <a:cubicBezTo>
                    <a:pt x="2489" y="8442"/>
                    <a:pt x="4644" y="8418"/>
                    <a:pt x="4930" y="8418"/>
                  </a:cubicBezTo>
                  <a:cubicBezTo>
                    <a:pt x="5204" y="8418"/>
                    <a:pt x="7668" y="8478"/>
                    <a:pt x="8335" y="8847"/>
                  </a:cubicBezTo>
                  <a:lnTo>
                    <a:pt x="8335" y="8847"/>
                  </a:lnTo>
                  <a:cubicBezTo>
                    <a:pt x="8308" y="8819"/>
                    <a:pt x="7728" y="4595"/>
                    <a:pt x="7680" y="4406"/>
                  </a:cubicBezTo>
                  <a:cubicBezTo>
                    <a:pt x="7680" y="4406"/>
                    <a:pt x="9014" y="3917"/>
                    <a:pt x="9466" y="2941"/>
                  </a:cubicBezTo>
                  <a:cubicBezTo>
                    <a:pt x="9538" y="2774"/>
                    <a:pt x="8823" y="739"/>
                    <a:pt x="8633" y="0"/>
                  </a:cubicBezTo>
                  <a:close/>
                  <a:moveTo>
                    <a:pt x="8335" y="8847"/>
                  </a:moveTo>
                  <a:cubicBezTo>
                    <a:pt x="8335" y="8847"/>
                    <a:pt x="8335" y="8847"/>
                    <a:pt x="8335" y="8847"/>
                  </a:cubicBezTo>
                  <a:cubicBezTo>
                    <a:pt x="8335" y="8847"/>
                    <a:pt x="8335" y="8847"/>
                    <a:pt x="8335" y="88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717;p81">
              <a:extLst>
                <a:ext uri="{FF2B5EF4-FFF2-40B4-BE49-F238E27FC236}">
                  <a16:creationId xmlns:a16="http://schemas.microsoft.com/office/drawing/2014/main" id="{DF2CFC29-A2BF-5DD6-B06D-8E6E941A99C2}"/>
                </a:ext>
              </a:extLst>
            </p:cNvPr>
            <p:cNvSpPr/>
            <p:nvPr/>
          </p:nvSpPr>
          <p:spPr>
            <a:xfrm>
              <a:off x="-863885" y="3355996"/>
              <a:ext cx="211130" cy="288164"/>
            </a:xfrm>
            <a:custGeom>
              <a:avLst/>
              <a:gdLst/>
              <a:ahLst/>
              <a:cxnLst/>
              <a:rect l="l" t="t" r="r" b="b"/>
              <a:pathLst>
                <a:path w="2072" h="2828" extrusionOk="0">
                  <a:moveTo>
                    <a:pt x="2049" y="1"/>
                  </a:moveTo>
                  <a:cubicBezTo>
                    <a:pt x="2041" y="1"/>
                    <a:pt x="2033" y="9"/>
                    <a:pt x="2024" y="17"/>
                  </a:cubicBezTo>
                  <a:cubicBezTo>
                    <a:pt x="1488" y="1029"/>
                    <a:pt x="810" y="1958"/>
                    <a:pt x="12" y="2792"/>
                  </a:cubicBezTo>
                  <a:cubicBezTo>
                    <a:pt x="0" y="2803"/>
                    <a:pt x="0" y="2815"/>
                    <a:pt x="12" y="2827"/>
                  </a:cubicBezTo>
                  <a:lnTo>
                    <a:pt x="48" y="2827"/>
                  </a:lnTo>
                  <a:cubicBezTo>
                    <a:pt x="845" y="1994"/>
                    <a:pt x="1524" y="1053"/>
                    <a:pt x="2072" y="41"/>
                  </a:cubicBezTo>
                  <a:cubicBezTo>
                    <a:pt x="2072" y="29"/>
                    <a:pt x="2072" y="6"/>
                    <a:pt x="2060" y="6"/>
                  </a:cubicBezTo>
                  <a:cubicBezTo>
                    <a:pt x="2056" y="2"/>
                    <a:pt x="2053" y="1"/>
                    <a:pt x="20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718;p81">
              <a:extLst>
                <a:ext uri="{FF2B5EF4-FFF2-40B4-BE49-F238E27FC236}">
                  <a16:creationId xmlns:a16="http://schemas.microsoft.com/office/drawing/2014/main" id="{4CA93AD8-121F-2EF5-58FC-5DED37547263}"/>
                </a:ext>
              </a:extLst>
            </p:cNvPr>
            <p:cNvSpPr/>
            <p:nvPr/>
          </p:nvSpPr>
          <p:spPr>
            <a:xfrm>
              <a:off x="-761990" y="3445767"/>
              <a:ext cx="131141" cy="246590"/>
            </a:xfrm>
            <a:custGeom>
              <a:avLst/>
              <a:gdLst/>
              <a:ahLst/>
              <a:cxnLst/>
              <a:rect l="l" t="t" r="r" b="b"/>
              <a:pathLst>
                <a:path w="1287" h="2420" extrusionOk="0">
                  <a:moveTo>
                    <a:pt x="1253" y="1"/>
                  </a:moveTo>
                  <a:cubicBezTo>
                    <a:pt x="1245" y="1"/>
                    <a:pt x="1238" y="12"/>
                    <a:pt x="1238" y="29"/>
                  </a:cubicBezTo>
                  <a:cubicBezTo>
                    <a:pt x="1084" y="922"/>
                    <a:pt x="655" y="1744"/>
                    <a:pt x="12" y="2375"/>
                  </a:cubicBezTo>
                  <a:cubicBezTo>
                    <a:pt x="0" y="2387"/>
                    <a:pt x="0" y="2411"/>
                    <a:pt x="12" y="2411"/>
                  </a:cubicBezTo>
                  <a:cubicBezTo>
                    <a:pt x="18" y="2417"/>
                    <a:pt x="21" y="2420"/>
                    <a:pt x="24" y="2420"/>
                  </a:cubicBezTo>
                  <a:cubicBezTo>
                    <a:pt x="27" y="2420"/>
                    <a:pt x="30" y="2417"/>
                    <a:pt x="36" y="2411"/>
                  </a:cubicBezTo>
                  <a:lnTo>
                    <a:pt x="48" y="2411"/>
                  </a:lnTo>
                  <a:cubicBezTo>
                    <a:pt x="703" y="1768"/>
                    <a:pt x="1131" y="934"/>
                    <a:pt x="1286" y="29"/>
                  </a:cubicBezTo>
                  <a:cubicBezTo>
                    <a:pt x="1286" y="17"/>
                    <a:pt x="1274" y="6"/>
                    <a:pt x="1262" y="6"/>
                  </a:cubicBezTo>
                  <a:cubicBezTo>
                    <a:pt x="1259" y="2"/>
                    <a:pt x="1256" y="1"/>
                    <a:pt x="12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719;p81">
              <a:extLst>
                <a:ext uri="{FF2B5EF4-FFF2-40B4-BE49-F238E27FC236}">
                  <a16:creationId xmlns:a16="http://schemas.microsoft.com/office/drawing/2014/main" id="{401B8AD2-E8ED-1C45-DC6A-789E28D88597}"/>
                </a:ext>
              </a:extLst>
            </p:cNvPr>
            <p:cNvSpPr/>
            <p:nvPr/>
          </p:nvSpPr>
          <p:spPr>
            <a:xfrm>
              <a:off x="-1071344" y="3064164"/>
              <a:ext cx="109233" cy="354295"/>
            </a:xfrm>
            <a:custGeom>
              <a:avLst/>
              <a:gdLst/>
              <a:ahLst/>
              <a:cxnLst/>
              <a:rect l="l" t="t" r="r" b="b"/>
              <a:pathLst>
                <a:path w="1072" h="3477" extrusionOk="0">
                  <a:moveTo>
                    <a:pt x="1048" y="0"/>
                  </a:moveTo>
                  <a:cubicBezTo>
                    <a:pt x="1036" y="0"/>
                    <a:pt x="1024" y="0"/>
                    <a:pt x="1012" y="12"/>
                  </a:cubicBezTo>
                  <a:cubicBezTo>
                    <a:pt x="1012" y="24"/>
                    <a:pt x="619" y="1036"/>
                    <a:pt x="453" y="1405"/>
                  </a:cubicBezTo>
                  <a:cubicBezTo>
                    <a:pt x="298" y="1786"/>
                    <a:pt x="0" y="3334"/>
                    <a:pt x="48" y="3453"/>
                  </a:cubicBezTo>
                  <a:cubicBezTo>
                    <a:pt x="48" y="3465"/>
                    <a:pt x="60" y="3477"/>
                    <a:pt x="72" y="3477"/>
                  </a:cubicBezTo>
                  <a:lnTo>
                    <a:pt x="83" y="3465"/>
                  </a:lnTo>
                  <a:cubicBezTo>
                    <a:pt x="95" y="3465"/>
                    <a:pt x="95" y="3453"/>
                    <a:pt x="95" y="3441"/>
                  </a:cubicBezTo>
                  <a:cubicBezTo>
                    <a:pt x="60" y="3346"/>
                    <a:pt x="345" y="1810"/>
                    <a:pt x="500" y="1429"/>
                  </a:cubicBezTo>
                  <a:cubicBezTo>
                    <a:pt x="667" y="1048"/>
                    <a:pt x="1060" y="48"/>
                    <a:pt x="1060" y="36"/>
                  </a:cubicBezTo>
                  <a:cubicBezTo>
                    <a:pt x="1072" y="24"/>
                    <a:pt x="1060" y="0"/>
                    <a:pt x="1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720;p81">
              <a:extLst>
                <a:ext uri="{FF2B5EF4-FFF2-40B4-BE49-F238E27FC236}">
                  <a16:creationId xmlns:a16="http://schemas.microsoft.com/office/drawing/2014/main" id="{6C7D058C-0176-4B35-7499-9320F1C39638}"/>
                </a:ext>
              </a:extLst>
            </p:cNvPr>
            <p:cNvSpPr/>
            <p:nvPr/>
          </p:nvSpPr>
          <p:spPr>
            <a:xfrm>
              <a:off x="-612815" y="3074558"/>
              <a:ext cx="99553" cy="357250"/>
            </a:xfrm>
            <a:custGeom>
              <a:avLst/>
              <a:gdLst/>
              <a:ahLst/>
              <a:cxnLst/>
              <a:rect l="l" t="t" r="r" b="b"/>
              <a:pathLst>
                <a:path w="977" h="3506" extrusionOk="0">
                  <a:moveTo>
                    <a:pt x="35" y="0"/>
                  </a:moveTo>
                  <a:cubicBezTo>
                    <a:pt x="31" y="0"/>
                    <a:pt x="28" y="2"/>
                    <a:pt x="25" y="5"/>
                  </a:cubicBezTo>
                  <a:cubicBezTo>
                    <a:pt x="13" y="17"/>
                    <a:pt x="1" y="29"/>
                    <a:pt x="13" y="41"/>
                  </a:cubicBezTo>
                  <a:cubicBezTo>
                    <a:pt x="13" y="53"/>
                    <a:pt x="727" y="1410"/>
                    <a:pt x="822" y="1875"/>
                  </a:cubicBezTo>
                  <a:cubicBezTo>
                    <a:pt x="882" y="2410"/>
                    <a:pt x="917" y="2946"/>
                    <a:pt x="917" y="3482"/>
                  </a:cubicBezTo>
                  <a:cubicBezTo>
                    <a:pt x="917" y="3494"/>
                    <a:pt x="929" y="3506"/>
                    <a:pt x="953" y="3506"/>
                  </a:cubicBezTo>
                  <a:cubicBezTo>
                    <a:pt x="965" y="3506"/>
                    <a:pt x="977" y="3494"/>
                    <a:pt x="977" y="3482"/>
                  </a:cubicBezTo>
                  <a:cubicBezTo>
                    <a:pt x="977" y="2946"/>
                    <a:pt x="941" y="2398"/>
                    <a:pt x="870" y="1875"/>
                  </a:cubicBezTo>
                  <a:cubicBezTo>
                    <a:pt x="775" y="1386"/>
                    <a:pt x="84" y="77"/>
                    <a:pt x="48" y="17"/>
                  </a:cubicBezTo>
                  <a:cubicBezTo>
                    <a:pt x="48" y="9"/>
                    <a:pt x="42" y="0"/>
                    <a:pt x="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721;p81">
              <a:extLst>
                <a:ext uri="{FF2B5EF4-FFF2-40B4-BE49-F238E27FC236}">
                  <a16:creationId xmlns:a16="http://schemas.microsoft.com/office/drawing/2014/main" id="{C174ABA2-E2FB-4220-67B1-5AEE50DFFFC5}"/>
                </a:ext>
              </a:extLst>
            </p:cNvPr>
            <p:cNvSpPr/>
            <p:nvPr/>
          </p:nvSpPr>
          <p:spPr>
            <a:xfrm>
              <a:off x="-1118726" y="3762360"/>
              <a:ext cx="658865" cy="51662"/>
            </a:xfrm>
            <a:custGeom>
              <a:avLst/>
              <a:gdLst/>
              <a:ahLst/>
              <a:cxnLst/>
              <a:rect l="l" t="t" r="r" b="b"/>
              <a:pathLst>
                <a:path w="6466" h="507" extrusionOk="0">
                  <a:moveTo>
                    <a:pt x="3303" y="0"/>
                  </a:moveTo>
                  <a:cubicBezTo>
                    <a:pt x="1339" y="0"/>
                    <a:pt x="49" y="450"/>
                    <a:pt x="25" y="459"/>
                  </a:cubicBezTo>
                  <a:cubicBezTo>
                    <a:pt x="1" y="470"/>
                    <a:pt x="13" y="506"/>
                    <a:pt x="37" y="506"/>
                  </a:cubicBezTo>
                  <a:lnTo>
                    <a:pt x="48" y="506"/>
                  </a:lnTo>
                  <a:cubicBezTo>
                    <a:pt x="65" y="498"/>
                    <a:pt x="1347" y="53"/>
                    <a:pt x="3304" y="53"/>
                  </a:cubicBezTo>
                  <a:cubicBezTo>
                    <a:pt x="4219" y="53"/>
                    <a:pt x="5281" y="150"/>
                    <a:pt x="6430" y="435"/>
                  </a:cubicBezTo>
                  <a:cubicBezTo>
                    <a:pt x="6434" y="438"/>
                    <a:pt x="6437" y="440"/>
                    <a:pt x="6441" y="440"/>
                  </a:cubicBezTo>
                  <a:cubicBezTo>
                    <a:pt x="6449" y="440"/>
                    <a:pt x="6457" y="431"/>
                    <a:pt x="6466" y="423"/>
                  </a:cubicBezTo>
                  <a:cubicBezTo>
                    <a:pt x="6466" y="411"/>
                    <a:pt x="6454" y="387"/>
                    <a:pt x="6442" y="387"/>
                  </a:cubicBezTo>
                  <a:cubicBezTo>
                    <a:pt x="5289" y="99"/>
                    <a:pt x="4222" y="0"/>
                    <a:pt x="3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722;p81">
              <a:extLst>
                <a:ext uri="{FF2B5EF4-FFF2-40B4-BE49-F238E27FC236}">
                  <a16:creationId xmlns:a16="http://schemas.microsoft.com/office/drawing/2014/main" id="{344EFCBC-5B84-5538-95C7-6A3FA876472C}"/>
                </a:ext>
              </a:extLst>
            </p:cNvPr>
            <p:cNvSpPr/>
            <p:nvPr/>
          </p:nvSpPr>
          <p:spPr>
            <a:xfrm>
              <a:off x="-925855" y="2912433"/>
              <a:ext cx="242855" cy="101601"/>
            </a:xfrm>
            <a:custGeom>
              <a:avLst/>
              <a:gdLst/>
              <a:ahLst/>
              <a:cxnLst/>
              <a:rect l="l" t="t" r="r" b="b"/>
              <a:pathLst>
                <a:path w="2383" h="974" extrusionOk="0">
                  <a:moveTo>
                    <a:pt x="1" y="1"/>
                  </a:moveTo>
                  <a:lnTo>
                    <a:pt x="37" y="906"/>
                  </a:lnTo>
                  <a:cubicBezTo>
                    <a:pt x="330" y="951"/>
                    <a:pt x="623" y="974"/>
                    <a:pt x="915" y="974"/>
                  </a:cubicBezTo>
                  <a:cubicBezTo>
                    <a:pt x="1394" y="974"/>
                    <a:pt x="1869" y="912"/>
                    <a:pt x="2335" y="787"/>
                  </a:cubicBezTo>
                  <a:lnTo>
                    <a:pt x="2382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1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723;p81">
              <a:extLst>
                <a:ext uri="{FF2B5EF4-FFF2-40B4-BE49-F238E27FC236}">
                  <a16:creationId xmlns:a16="http://schemas.microsoft.com/office/drawing/2014/main" id="{BD836EB9-25D4-15A2-7F3D-1CAD3EBB105F}"/>
                </a:ext>
              </a:extLst>
            </p:cNvPr>
            <p:cNvSpPr/>
            <p:nvPr/>
          </p:nvSpPr>
          <p:spPr>
            <a:xfrm>
              <a:off x="-922170" y="2992531"/>
              <a:ext cx="234261" cy="102101"/>
            </a:xfrm>
            <a:custGeom>
              <a:avLst/>
              <a:gdLst/>
              <a:ahLst/>
              <a:cxnLst/>
              <a:rect l="l" t="t" r="r" b="b"/>
              <a:pathLst>
                <a:path w="2299" h="1002" extrusionOk="0">
                  <a:moveTo>
                    <a:pt x="2299" y="1"/>
                  </a:moveTo>
                  <a:lnTo>
                    <a:pt x="2299" y="1"/>
                  </a:lnTo>
                  <a:cubicBezTo>
                    <a:pt x="1824" y="121"/>
                    <a:pt x="1339" y="185"/>
                    <a:pt x="851" y="185"/>
                  </a:cubicBezTo>
                  <a:cubicBezTo>
                    <a:pt x="568" y="185"/>
                    <a:pt x="284" y="163"/>
                    <a:pt x="1" y="120"/>
                  </a:cubicBezTo>
                  <a:lnTo>
                    <a:pt x="1" y="120"/>
                  </a:lnTo>
                  <a:lnTo>
                    <a:pt x="36" y="513"/>
                  </a:lnTo>
                  <a:cubicBezTo>
                    <a:pt x="36" y="513"/>
                    <a:pt x="184" y="1002"/>
                    <a:pt x="1135" y="1002"/>
                  </a:cubicBezTo>
                  <a:cubicBezTo>
                    <a:pt x="1158" y="1002"/>
                    <a:pt x="1180" y="1001"/>
                    <a:pt x="1203" y="1001"/>
                  </a:cubicBezTo>
                  <a:cubicBezTo>
                    <a:pt x="2108" y="965"/>
                    <a:pt x="2227" y="453"/>
                    <a:pt x="2227" y="453"/>
                  </a:cubicBezTo>
                  <a:lnTo>
                    <a:pt x="2299" y="1"/>
                  </a:ln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724;p81">
              <a:extLst>
                <a:ext uri="{FF2B5EF4-FFF2-40B4-BE49-F238E27FC236}">
                  <a16:creationId xmlns:a16="http://schemas.microsoft.com/office/drawing/2014/main" id="{CE1C035F-44F4-41A9-A3E5-2F8E81405B5D}"/>
                </a:ext>
              </a:extLst>
            </p:cNvPr>
            <p:cNvSpPr/>
            <p:nvPr/>
          </p:nvSpPr>
          <p:spPr>
            <a:xfrm rot="-394983">
              <a:off x="-442082" y="2042946"/>
              <a:ext cx="308482" cy="680728"/>
            </a:xfrm>
            <a:custGeom>
              <a:avLst/>
              <a:gdLst/>
              <a:ahLst/>
              <a:cxnLst/>
              <a:rect l="l" t="t" r="r" b="b"/>
              <a:pathLst>
                <a:path w="2477" h="5466" fill="none" extrusionOk="0">
                  <a:moveTo>
                    <a:pt x="572" y="1"/>
                  </a:moveTo>
                  <a:cubicBezTo>
                    <a:pt x="1239" y="465"/>
                    <a:pt x="1703" y="1179"/>
                    <a:pt x="1858" y="1965"/>
                  </a:cubicBezTo>
                  <a:cubicBezTo>
                    <a:pt x="1905" y="2144"/>
                    <a:pt x="1894" y="2322"/>
                    <a:pt x="1834" y="2489"/>
                  </a:cubicBezTo>
                  <a:cubicBezTo>
                    <a:pt x="1751" y="2668"/>
                    <a:pt x="1548" y="2739"/>
                    <a:pt x="1382" y="2656"/>
                  </a:cubicBezTo>
                  <a:cubicBezTo>
                    <a:pt x="2477" y="3668"/>
                    <a:pt x="1429" y="5466"/>
                    <a:pt x="0" y="5001"/>
                  </a:cubicBezTo>
                </a:path>
              </a:pathLst>
            </a:custGeom>
            <a:solidFill>
              <a:srgbClr val="855846"/>
            </a:solidFill>
            <a:ln w="2075" cap="flat" cmpd="sng">
              <a:solidFill>
                <a:srgbClr val="85584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725;p81">
              <a:extLst>
                <a:ext uri="{FF2B5EF4-FFF2-40B4-BE49-F238E27FC236}">
                  <a16:creationId xmlns:a16="http://schemas.microsoft.com/office/drawing/2014/main" id="{F8534AD3-8205-E535-437F-EBE3CF731FE5}"/>
                </a:ext>
              </a:extLst>
            </p:cNvPr>
            <p:cNvSpPr/>
            <p:nvPr/>
          </p:nvSpPr>
          <p:spPr>
            <a:xfrm rot="-394983">
              <a:off x="-1262246" y="1993581"/>
              <a:ext cx="981738" cy="987716"/>
            </a:xfrm>
            <a:custGeom>
              <a:avLst/>
              <a:gdLst/>
              <a:ahLst/>
              <a:cxnLst/>
              <a:rect l="l" t="t" r="r" b="b"/>
              <a:pathLst>
                <a:path w="7883" h="7931" extrusionOk="0">
                  <a:moveTo>
                    <a:pt x="3390" y="1"/>
                  </a:moveTo>
                  <a:cubicBezTo>
                    <a:pt x="2334" y="1"/>
                    <a:pt x="1546" y="463"/>
                    <a:pt x="1132" y="1360"/>
                  </a:cubicBezTo>
                  <a:cubicBezTo>
                    <a:pt x="656" y="2324"/>
                    <a:pt x="346" y="3360"/>
                    <a:pt x="203" y="4420"/>
                  </a:cubicBezTo>
                  <a:cubicBezTo>
                    <a:pt x="1" y="5872"/>
                    <a:pt x="953" y="7456"/>
                    <a:pt x="2715" y="7825"/>
                  </a:cubicBezTo>
                  <a:cubicBezTo>
                    <a:pt x="3039" y="7893"/>
                    <a:pt x="3368" y="7931"/>
                    <a:pt x="3697" y="7931"/>
                  </a:cubicBezTo>
                  <a:cubicBezTo>
                    <a:pt x="5038" y="7931"/>
                    <a:pt x="6349" y="7297"/>
                    <a:pt x="7037" y="5479"/>
                  </a:cubicBezTo>
                  <a:cubicBezTo>
                    <a:pt x="7883" y="3217"/>
                    <a:pt x="7418" y="1253"/>
                    <a:pt x="5371" y="431"/>
                  </a:cubicBezTo>
                  <a:cubicBezTo>
                    <a:pt x="4641" y="142"/>
                    <a:pt x="3974" y="1"/>
                    <a:pt x="3390" y="1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726;p81">
              <a:extLst>
                <a:ext uri="{FF2B5EF4-FFF2-40B4-BE49-F238E27FC236}">
                  <a16:creationId xmlns:a16="http://schemas.microsoft.com/office/drawing/2014/main" id="{1065DD5C-F0E6-5284-B559-33BDA7A153C6}"/>
                </a:ext>
              </a:extLst>
            </p:cNvPr>
            <p:cNvSpPr/>
            <p:nvPr/>
          </p:nvSpPr>
          <p:spPr>
            <a:xfrm rot="-394983">
              <a:off x="-1362359" y="2037149"/>
              <a:ext cx="381213" cy="571010"/>
            </a:xfrm>
            <a:custGeom>
              <a:avLst/>
              <a:gdLst/>
              <a:ahLst/>
              <a:cxnLst/>
              <a:rect l="l" t="t" r="r" b="b"/>
              <a:pathLst>
                <a:path w="3061" h="4585" extrusionOk="0">
                  <a:moveTo>
                    <a:pt x="2251" y="1"/>
                  </a:moveTo>
                  <a:cubicBezTo>
                    <a:pt x="1775" y="179"/>
                    <a:pt x="1275" y="370"/>
                    <a:pt x="930" y="739"/>
                  </a:cubicBezTo>
                  <a:cubicBezTo>
                    <a:pt x="572" y="1108"/>
                    <a:pt x="441" y="1727"/>
                    <a:pt x="751" y="2132"/>
                  </a:cubicBezTo>
                  <a:lnTo>
                    <a:pt x="310" y="3025"/>
                  </a:lnTo>
                  <a:cubicBezTo>
                    <a:pt x="191" y="3239"/>
                    <a:pt x="96" y="3477"/>
                    <a:pt x="48" y="3715"/>
                  </a:cubicBezTo>
                  <a:cubicBezTo>
                    <a:pt x="1" y="3965"/>
                    <a:pt x="72" y="4215"/>
                    <a:pt x="239" y="4406"/>
                  </a:cubicBezTo>
                  <a:cubicBezTo>
                    <a:pt x="377" y="4524"/>
                    <a:pt x="548" y="4585"/>
                    <a:pt x="720" y="4585"/>
                  </a:cubicBezTo>
                  <a:cubicBezTo>
                    <a:pt x="859" y="4585"/>
                    <a:pt x="998" y="4545"/>
                    <a:pt x="1120" y="4465"/>
                  </a:cubicBezTo>
                  <a:cubicBezTo>
                    <a:pt x="1382" y="4275"/>
                    <a:pt x="1561" y="4001"/>
                    <a:pt x="1620" y="3680"/>
                  </a:cubicBezTo>
                  <a:cubicBezTo>
                    <a:pt x="1668" y="3370"/>
                    <a:pt x="1680" y="3060"/>
                    <a:pt x="1656" y="2739"/>
                  </a:cubicBezTo>
                  <a:cubicBezTo>
                    <a:pt x="2061" y="2358"/>
                    <a:pt x="2430" y="1941"/>
                    <a:pt x="2739" y="1477"/>
                  </a:cubicBezTo>
                  <a:cubicBezTo>
                    <a:pt x="2918" y="1263"/>
                    <a:pt x="3037" y="989"/>
                    <a:pt x="3061" y="703"/>
                  </a:cubicBezTo>
                  <a:cubicBezTo>
                    <a:pt x="3061" y="429"/>
                    <a:pt x="2858" y="120"/>
                    <a:pt x="2573" y="108"/>
                  </a:cubicBezTo>
                  <a:lnTo>
                    <a:pt x="2251" y="1"/>
                  </a:ln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727;p81">
              <a:extLst>
                <a:ext uri="{FF2B5EF4-FFF2-40B4-BE49-F238E27FC236}">
                  <a16:creationId xmlns:a16="http://schemas.microsoft.com/office/drawing/2014/main" id="{3AC81659-5E33-8F74-0538-27634D8D644D}"/>
                </a:ext>
              </a:extLst>
            </p:cNvPr>
            <p:cNvSpPr/>
            <p:nvPr/>
          </p:nvSpPr>
          <p:spPr>
            <a:xfrm rot="-394983">
              <a:off x="-1368923" y="2076763"/>
              <a:ext cx="301134" cy="536886"/>
            </a:xfrm>
            <a:custGeom>
              <a:avLst/>
              <a:gdLst/>
              <a:ahLst/>
              <a:cxnLst/>
              <a:rect l="l" t="t" r="r" b="b"/>
              <a:pathLst>
                <a:path w="2418" h="4311" fill="none" extrusionOk="0">
                  <a:moveTo>
                    <a:pt x="512" y="4310"/>
                  </a:moveTo>
                  <a:cubicBezTo>
                    <a:pt x="191" y="4168"/>
                    <a:pt x="0" y="3846"/>
                    <a:pt x="24" y="3501"/>
                  </a:cubicBezTo>
                  <a:cubicBezTo>
                    <a:pt x="60" y="3239"/>
                    <a:pt x="155" y="2989"/>
                    <a:pt x="322" y="2786"/>
                  </a:cubicBezTo>
                  <a:cubicBezTo>
                    <a:pt x="560" y="2417"/>
                    <a:pt x="834" y="2060"/>
                    <a:pt x="1120" y="1727"/>
                  </a:cubicBezTo>
                  <a:cubicBezTo>
                    <a:pt x="1012" y="1834"/>
                    <a:pt x="870" y="1953"/>
                    <a:pt x="715" y="1917"/>
                  </a:cubicBezTo>
                  <a:cubicBezTo>
                    <a:pt x="608" y="1882"/>
                    <a:pt x="524" y="1786"/>
                    <a:pt x="512" y="1667"/>
                  </a:cubicBezTo>
                  <a:cubicBezTo>
                    <a:pt x="500" y="1560"/>
                    <a:pt x="512" y="1441"/>
                    <a:pt x="560" y="1334"/>
                  </a:cubicBezTo>
                  <a:cubicBezTo>
                    <a:pt x="822" y="536"/>
                    <a:pt x="1572" y="0"/>
                    <a:pt x="2417" y="0"/>
                  </a:cubicBezTo>
                </a:path>
              </a:pathLst>
            </a:custGeom>
            <a:solidFill>
              <a:srgbClr val="855846"/>
            </a:solidFill>
            <a:ln w="2075" cap="flat" cmpd="sng">
              <a:solidFill>
                <a:srgbClr val="85584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728;p81">
              <a:extLst>
                <a:ext uri="{FF2B5EF4-FFF2-40B4-BE49-F238E27FC236}">
                  <a16:creationId xmlns:a16="http://schemas.microsoft.com/office/drawing/2014/main" id="{7112B081-423A-3BAA-20EA-9B2851A0A80A}"/>
                </a:ext>
              </a:extLst>
            </p:cNvPr>
            <p:cNvSpPr/>
            <p:nvPr/>
          </p:nvSpPr>
          <p:spPr>
            <a:xfrm rot="-394983">
              <a:off x="-1259795" y="1855103"/>
              <a:ext cx="1128444" cy="805516"/>
            </a:xfrm>
            <a:custGeom>
              <a:avLst/>
              <a:gdLst/>
              <a:ahLst/>
              <a:cxnLst/>
              <a:rect l="l" t="t" r="r" b="b"/>
              <a:pathLst>
                <a:path w="9061" h="6468" extrusionOk="0">
                  <a:moveTo>
                    <a:pt x="2122" y="1"/>
                  </a:moveTo>
                  <a:cubicBezTo>
                    <a:pt x="1077" y="1"/>
                    <a:pt x="1131" y="1175"/>
                    <a:pt x="1131" y="1175"/>
                  </a:cubicBezTo>
                  <a:cubicBezTo>
                    <a:pt x="595" y="1247"/>
                    <a:pt x="0" y="2330"/>
                    <a:pt x="762" y="2687"/>
                  </a:cubicBezTo>
                  <a:cubicBezTo>
                    <a:pt x="1084" y="2840"/>
                    <a:pt x="1359" y="2884"/>
                    <a:pt x="1569" y="2884"/>
                  </a:cubicBezTo>
                  <a:cubicBezTo>
                    <a:pt x="1849" y="2884"/>
                    <a:pt x="2012" y="2807"/>
                    <a:pt x="2012" y="2806"/>
                  </a:cubicBezTo>
                  <a:lnTo>
                    <a:pt x="2012" y="2806"/>
                  </a:lnTo>
                  <a:cubicBezTo>
                    <a:pt x="1857" y="3009"/>
                    <a:pt x="1869" y="3295"/>
                    <a:pt x="2048" y="3485"/>
                  </a:cubicBezTo>
                  <a:cubicBezTo>
                    <a:pt x="2284" y="3698"/>
                    <a:pt x="2759" y="3770"/>
                    <a:pt x="3292" y="3770"/>
                  </a:cubicBezTo>
                  <a:cubicBezTo>
                    <a:pt x="4396" y="3770"/>
                    <a:pt x="5751" y="3461"/>
                    <a:pt x="5751" y="3461"/>
                  </a:cubicBezTo>
                  <a:cubicBezTo>
                    <a:pt x="5763" y="4580"/>
                    <a:pt x="6275" y="4878"/>
                    <a:pt x="6275" y="4878"/>
                  </a:cubicBezTo>
                  <a:cubicBezTo>
                    <a:pt x="6191" y="5997"/>
                    <a:pt x="6799" y="6235"/>
                    <a:pt x="6799" y="6235"/>
                  </a:cubicBezTo>
                  <a:cubicBezTo>
                    <a:pt x="6799" y="6235"/>
                    <a:pt x="6648" y="6467"/>
                    <a:pt x="6957" y="6467"/>
                  </a:cubicBezTo>
                  <a:cubicBezTo>
                    <a:pt x="7073" y="6467"/>
                    <a:pt x="7256" y="6434"/>
                    <a:pt x="7537" y="6343"/>
                  </a:cubicBezTo>
                  <a:cubicBezTo>
                    <a:pt x="8573" y="5997"/>
                    <a:pt x="8049" y="4569"/>
                    <a:pt x="8049" y="4569"/>
                  </a:cubicBezTo>
                  <a:cubicBezTo>
                    <a:pt x="9061" y="3354"/>
                    <a:pt x="7025" y="1830"/>
                    <a:pt x="7025" y="1830"/>
                  </a:cubicBezTo>
                  <a:cubicBezTo>
                    <a:pt x="6787" y="1128"/>
                    <a:pt x="6179" y="616"/>
                    <a:pt x="5441" y="485"/>
                  </a:cubicBezTo>
                  <a:cubicBezTo>
                    <a:pt x="4524" y="306"/>
                    <a:pt x="4215" y="532"/>
                    <a:pt x="2643" y="80"/>
                  </a:cubicBezTo>
                  <a:cubicBezTo>
                    <a:pt x="2445" y="25"/>
                    <a:pt x="2272" y="1"/>
                    <a:pt x="2122" y="1"/>
                  </a:cubicBez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729;p81">
              <a:extLst>
                <a:ext uri="{FF2B5EF4-FFF2-40B4-BE49-F238E27FC236}">
                  <a16:creationId xmlns:a16="http://schemas.microsoft.com/office/drawing/2014/main" id="{E542469B-2647-CDBD-32B4-0A01F863D2E3}"/>
                </a:ext>
              </a:extLst>
            </p:cNvPr>
            <p:cNvSpPr/>
            <p:nvPr/>
          </p:nvSpPr>
          <p:spPr>
            <a:xfrm rot="-394983">
              <a:off x="-439150" y="1943557"/>
              <a:ext cx="129147" cy="165014"/>
            </a:xfrm>
            <a:custGeom>
              <a:avLst/>
              <a:gdLst/>
              <a:ahLst/>
              <a:cxnLst/>
              <a:rect l="l" t="t" r="r" b="b"/>
              <a:pathLst>
                <a:path w="1037" h="1325" extrusionOk="0">
                  <a:moveTo>
                    <a:pt x="682" y="1"/>
                  </a:moveTo>
                  <a:cubicBezTo>
                    <a:pt x="645" y="1"/>
                    <a:pt x="610" y="13"/>
                    <a:pt x="584" y="38"/>
                  </a:cubicBezTo>
                  <a:cubicBezTo>
                    <a:pt x="525" y="86"/>
                    <a:pt x="489" y="145"/>
                    <a:pt x="465" y="217"/>
                  </a:cubicBezTo>
                  <a:lnTo>
                    <a:pt x="1" y="1134"/>
                  </a:lnTo>
                  <a:lnTo>
                    <a:pt x="310" y="1324"/>
                  </a:lnTo>
                  <a:cubicBezTo>
                    <a:pt x="548" y="1169"/>
                    <a:pt x="763" y="991"/>
                    <a:pt x="953" y="776"/>
                  </a:cubicBezTo>
                  <a:cubicBezTo>
                    <a:pt x="1001" y="729"/>
                    <a:pt x="1036" y="645"/>
                    <a:pt x="977" y="610"/>
                  </a:cubicBezTo>
                  <a:cubicBezTo>
                    <a:pt x="962" y="599"/>
                    <a:pt x="949" y="595"/>
                    <a:pt x="936" y="595"/>
                  </a:cubicBezTo>
                  <a:cubicBezTo>
                    <a:pt x="907" y="595"/>
                    <a:pt x="879" y="617"/>
                    <a:pt x="846" y="634"/>
                  </a:cubicBezTo>
                  <a:lnTo>
                    <a:pt x="429" y="955"/>
                  </a:lnTo>
                  <a:cubicBezTo>
                    <a:pt x="596" y="753"/>
                    <a:pt x="727" y="526"/>
                    <a:pt x="810" y="288"/>
                  </a:cubicBezTo>
                  <a:cubicBezTo>
                    <a:pt x="834" y="205"/>
                    <a:pt x="858" y="86"/>
                    <a:pt x="775" y="26"/>
                  </a:cubicBezTo>
                  <a:cubicBezTo>
                    <a:pt x="747" y="10"/>
                    <a:pt x="714" y="1"/>
                    <a:pt x="682" y="1"/>
                  </a:cubicBez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730;p81">
              <a:extLst>
                <a:ext uri="{FF2B5EF4-FFF2-40B4-BE49-F238E27FC236}">
                  <a16:creationId xmlns:a16="http://schemas.microsoft.com/office/drawing/2014/main" id="{5603DF5C-8C3D-8EB1-413F-D19C3604060F}"/>
                </a:ext>
              </a:extLst>
            </p:cNvPr>
            <p:cNvSpPr/>
            <p:nvPr/>
          </p:nvSpPr>
          <p:spPr>
            <a:xfrm rot="-394983">
              <a:off x="-1222331" y="2159867"/>
              <a:ext cx="720830" cy="197394"/>
            </a:xfrm>
            <a:custGeom>
              <a:avLst/>
              <a:gdLst/>
              <a:ahLst/>
              <a:cxnLst/>
              <a:rect l="l" t="t" r="r" b="b"/>
              <a:pathLst>
                <a:path w="5788" h="1585" fill="none" extrusionOk="0">
                  <a:moveTo>
                    <a:pt x="5787" y="1084"/>
                  </a:moveTo>
                  <a:cubicBezTo>
                    <a:pt x="4858" y="1298"/>
                    <a:pt x="3906" y="1441"/>
                    <a:pt x="2965" y="1536"/>
                  </a:cubicBezTo>
                  <a:cubicBezTo>
                    <a:pt x="2644" y="1584"/>
                    <a:pt x="2322" y="1560"/>
                    <a:pt x="2025" y="1465"/>
                  </a:cubicBezTo>
                  <a:cubicBezTo>
                    <a:pt x="1727" y="1346"/>
                    <a:pt x="1477" y="1060"/>
                    <a:pt x="1513" y="739"/>
                  </a:cubicBezTo>
                  <a:cubicBezTo>
                    <a:pt x="1548" y="512"/>
                    <a:pt x="1715" y="322"/>
                    <a:pt x="1882" y="143"/>
                  </a:cubicBezTo>
                  <a:cubicBezTo>
                    <a:pt x="1346" y="679"/>
                    <a:pt x="453" y="608"/>
                    <a:pt x="1" y="0"/>
                  </a:cubicBezTo>
                </a:path>
              </a:pathLst>
            </a:custGeom>
            <a:solidFill>
              <a:srgbClr val="855846"/>
            </a:solidFill>
            <a:ln w="2075" cap="flat" cmpd="sng">
              <a:solidFill>
                <a:srgbClr val="85584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731;p81">
              <a:extLst>
                <a:ext uri="{FF2B5EF4-FFF2-40B4-BE49-F238E27FC236}">
                  <a16:creationId xmlns:a16="http://schemas.microsoft.com/office/drawing/2014/main" id="{B40E0C9E-6B8A-4F7A-98DB-3D5EB05A0130}"/>
                </a:ext>
              </a:extLst>
            </p:cNvPr>
            <p:cNvSpPr/>
            <p:nvPr/>
          </p:nvSpPr>
          <p:spPr>
            <a:xfrm rot="-394983">
              <a:off x="-1367334" y="2551481"/>
              <a:ext cx="236125" cy="244469"/>
            </a:xfrm>
            <a:custGeom>
              <a:avLst/>
              <a:gdLst/>
              <a:ahLst/>
              <a:cxnLst/>
              <a:rect l="l" t="t" r="r" b="b"/>
              <a:pathLst>
                <a:path w="1896" h="1963" extrusionOk="0">
                  <a:moveTo>
                    <a:pt x="1071" y="0"/>
                  </a:moveTo>
                  <a:cubicBezTo>
                    <a:pt x="682" y="0"/>
                    <a:pt x="277" y="159"/>
                    <a:pt x="157" y="771"/>
                  </a:cubicBezTo>
                  <a:cubicBezTo>
                    <a:pt x="0" y="1564"/>
                    <a:pt x="473" y="1962"/>
                    <a:pt x="980" y="1962"/>
                  </a:cubicBezTo>
                  <a:cubicBezTo>
                    <a:pt x="1279" y="1962"/>
                    <a:pt x="1590" y="1823"/>
                    <a:pt x="1789" y="1545"/>
                  </a:cubicBezTo>
                  <a:lnTo>
                    <a:pt x="1896" y="187"/>
                  </a:lnTo>
                  <a:cubicBezTo>
                    <a:pt x="1896" y="187"/>
                    <a:pt x="1493" y="0"/>
                    <a:pt x="1071" y="0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732;p81">
              <a:extLst>
                <a:ext uri="{FF2B5EF4-FFF2-40B4-BE49-F238E27FC236}">
                  <a16:creationId xmlns:a16="http://schemas.microsoft.com/office/drawing/2014/main" id="{43BB6BFE-79E8-63A8-61C3-6924109CA32F}"/>
                </a:ext>
              </a:extLst>
            </p:cNvPr>
            <p:cNvSpPr/>
            <p:nvPr/>
          </p:nvSpPr>
          <p:spPr>
            <a:xfrm rot="-394983">
              <a:off x="-1321524" y="2595203"/>
              <a:ext cx="172112" cy="148575"/>
            </a:xfrm>
            <a:custGeom>
              <a:avLst/>
              <a:gdLst/>
              <a:ahLst/>
              <a:cxnLst/>
              <a:rect l="l" t="t" r="r" b="b"/>
              <a:pathLst>
                <a:path w="1382" h="1193" extrusionOk="0">
                  <a:moveTo>
                    <a:pt x="525" y="1"/>
                  </a:moveTo>
                  <a:cubicBezTo>
                    <a:pt x="513" y="1"/>
                    <a:pt x="501" y="1"/>
                    <a:pt x="489" y="2"/>
                  </a:cubicBezTo>
                  <a:cubicBezTo>
                    <a:pt x="298" y="26"/>
                    <a:pt x="132" y="121"/>
                    <a:pt x="13" y="252"/>
                  </a:cubicBezTo>
                  <a:cubicBezTo>
                    <a:pt x="1" y="264"/>
                    <a:pt x="1" y="288"/>
                    <a:pt x="13" y="288"/>
                  </a:cubicBezTo>
                  <a:cubicBezTo>
                    <a:pt x="19" y="294"/>
                    <a:pt x="25" y="297"/>
                    <a:pt x="30" y="297"/>
                  </a:cubicBezTo>
                  <a:cubicBezTo>
                    <a:pt x="36" y="297"/>
                    <a:pt x="42" y="294"/>
                    <a:pt x="48" y="288"/>
                  </a:cubicBezTo>
                  <a:cubicBezTo>
                    <a:pt x="167" y="157"/>
                    <a:pt x="322" y="73"/>
                    <a:pt x="501" y="61"/>
                  </a:cubicBezTo>
                  <a:cubicBezTo>
                    <a:pt x="514" y="60"/>
                    <a:pt x="527" y="60"/>
                    <a:pt x="540" y="60"/>
                  </a:cubicBezTo>
                  <a:cubicBezTo>
                    <a:pt x="681" y="60"/>
                    <a:pt x="819" y="119"/>
                    <a:pt x="918" y="228"/>
                  </a:cubicBezTo>
                  <a:cubicBezTo>
                    <a:pt x="1310" y="573"/>
                    <a:pt x="941" y="1157"/>
                    <a:pt x="941" y="1157"/>
                  </a:cubicBezTo>
                  <a:cubicBezTo>
                    <a:pt x="941" y="1169"/>
                    <a:pt x="941" y="1181"/>
                    <a:pt x="953" y="1192"/>
                  </a:cubicBezTo>
                  <a:lnTo>
                    <a:pt x="965" y="1192"/>
                  </a:lnTo>
                  <a:cubicBezTo>
                    <a:pt x="977" y="1192"/>
                    <a:pt x="977" y="1192"/>
                    <a:pt x="989" y="1181"/>
                  </a:cubicBezTo>
                  <a:cubicBezTo>
                    <a:pt x="989" y="1169"/>
                    <a:pt x="1382" y="561"/>
                    <a:pt x="953" y="180"/>
                  </a:cubicBezTo>
                  <a:cubicBezTo>
                    <a:pt x="843" y="70"/>
                    <a:pt x="681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733;p81">
              <a:extLst>
                <a:ext uri="{FF2B5EF4-FFF2-40B4-BE49-F238E27FC236}">
                  <a16:creationId xmlns:a16="http://schemas.microsoft.com/office/drawing/2014/main" id="{9EB22EED-A185-7778-A831-030DC21FBB3A}"/>
                </a:ext>
              </a:extLst>
            </p:cNvPr>
            <p:cNvSpPr/>
            <p:nvPr/>
          </p:nvSpPr>
          <p:spPr>
            <a:xfrm rot="-394983">
              <a:off x="-1274333" y="2651893"/>
              <a:ext cx="96517" cy="29640"/>
            </a:xfrm>
            <a:custGeom>
              <a:avLst/>
              <a:gdLst/>
              <a:ahLst/>
              <a:cxnLst/>
              <a:rect l="l" t="t" r="r" b="b"/>
              <a:pathLst>
                <a:path w="775" h="238" extrusionOk="0">
                  <a:moveTo>
                    <a:pt x="366" y="0"/>
                  </a:moveTo>
                  <a:cubicBezTo>
                    <a:pt x="175" y="0"/>
                    <a:pt x="13" y="86"/>
                    <a:pt x="13" y="86"/>
                  </a:cubicBezTo>
                  <a:cubicBezTo>
                    <a:pt x="1" y="97"/>
                    <a:pt x="1" y="109"/>
                    <a:pt x="1" y="121"/>
                  </a:cubicBezTo>
                  <a:cubicBezTo>
                    <a:pt x="1" y="133"/>
                    <a:pt x="13" y="133"/>
                    <a:pt x="25" y="133"/>
                  </a:cubicBezTo>
                  <a:cubicBezTo>
                    <a:pt x="25" y="139"/>
                    <a:pt x="28" y="142"/>
                    <a:pt x="32" y="142"/>
                  </a:cubicBezTo>
                  <a:cubicBezTo>
                    <a:pt x="36" y="142"/>
                    <a:pt x="42" y="139"/>
                    <a:pt x="48" y="133"/>
                  </a:cubicBezTo>
                  <a:cubicBezTo>
                    <a:pt x="48" y="133"/>
                    <a:pt x="199" y="56"/>
                    <a:pt x="374" y="56"/>
                  </a:cubicBezTo>
                  <a:cubicBezTo>
                    <a:pt x="498" y="56"/>
                    <a:pt x="635" y="95"/>
                    <a:pt x="739" y="228"/>
                  </a:cubicBezTo>
                  <a:cubicBezTo>
                    <a:pt x="739" y="234"/>
                    <a:pt x="745" y="237"/>
                    <a:pt x="752" y="237"/>
                  </a:cubicBezTo>
                  <a:cubicBezTo>
                    <a:pt x="760" y="237"/>
                    <a:pt x="769" y="234"/>
                    <a:pt x="775" y="228"/>
                  </a:cubicBezTo>
                  <a:cubicBezTo>
                    <a:pt x="775" y="216"/>
                    <a:pt x="775" y="205"/>
                    <a:pt x="775" y="193"/>
                  </a:cubicBezTo>
                  <a:cubicBezTo>
                    <a:pt x="656" y="44"/>
                    <a:pt x="503" y="0"/>
                    <a:pt x="3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734;p81">
              <a:extLst>
                <a:ext uri="{FF2B5EF4-FFF2-40B4-BE49-F238E27FC236}">
                  <a16:creationId xmlns:a16="http://schemas.microsoft.com/office/drawing/2014/main" id="{125160EA-9377-57C6-CDB8-5E58B7DE87D9}"/>
                </a:ext>
              </a:extLst>
            </p:cNvPr>
            <p:cNvSpPr/>
            <p:nvPr/>
          </p:nvSpPr>
          <p:spPr>
            <a:xfrm rot="-394983">
              <a:off x="-470635" y="2569892"/>
              <a:ext cx="231393" cy="248828"/>
            </a:xfrm>
            <a:custGeom>
              <a:avLst/>
              <a:gdLst/>
              <a:ahLst/>
              <a:cxnLst/>
              <a:rect l="l" t="t" r="r" b="b"/>
              <a:pathLst>
                <a:path w="1858" h="1998" extrusionOk="0">
                  <a:moveTo>
                    <a:pt x="873" y="0"/>
                  </a:moveTo>
                  <a:cubicBezTo>
                    <a:pt x="706" y="0"/>
                    <a:pt x="584" y="27"/>
                    <a:pt x="584" y="27"/>
                  </a:cubicBezTo>
                  <a:lnTo>
                    <a:pt x="0" y="1337"/>
                  </a:lnTo>
                  <a:cubicBezTo>
                    <a:pt x="149" y="1753"/>
                    <a:pt x="535" y="1997"/>
                    <a:pt x="910" y="1997"/>
                  </a:cubicBezTo>
                  <a:cubicBezTo>
                    <a:pt x="1318" y="1997"/>
                    <a:pt x="1712" y="1709"/>
                    <a:pt x="1775" y="1039"/>
                  </a:cubicBezTo>
                  <a:cubicBezTo>
                    <a:pt x="1857" y="138"/>
                    <a:pt x="1251" y="0"/>
                    <a:pt x="873" y="0"/>
                  </a:cubicBezTo>
                  <a:close/>
                </a:path>
              </a:pathLst>
            </a:custGeom>
            <a:solidFill>
              <a:srgbClr val="FE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735;p81">
              <a:extLst>
                <a:ext uri="{FF2B5EF4-FFF2-40B4-BE49-F238E27FC236}">
                  <a16:creationId xmlns:a16="http://schemas.microsoft.com/office/drawing/2014/main" id="{697C46DC-9C93-9F16-762D-35E073069F0B}"/>
                </a:ext>
              </a:extLst>
            </p:cNvPr>
            <p:cNvSpPr/>
            <p:nvPr/>
          </p:nvSpPr>
          <p:spPr>
            <a:xfrm rot="-394983">
              <a:off x="-704466" y="2412371"/>
              <a:ext cx="175101" cy="110341"/>
            </a:xfrm>
            <a:custGeom>
              <a:avLst/>
              <a:gdLst/>
              <a:ahLst/>
              <a:cxnLst/>
              <a:rect l="l" t="t" r="r" b="b"/>
              <a:pathLst>
                <a:path w="1406" h="886" extrusionOk="0">
                  <a:moveTo>
                    <a:pt x="298" y="0"/>
                  </a:moveTo>
                  <a:cubicBezTo>
                    <a:pt x="210" y="0"/>
                    <a:pt x="152" y="38"/>
                    <a:pt x="108" y="92"/>
                  </a:cubicBezTo>
                  <a:cubicBezTo>
                    <a:pt x="1" y="223"/>
                    <a:pt x="108" y="425"/>
                    <a:pt x="382" y="616"/>
                  </a:cubicBezTo>
                  <a:cubicBezTo>
                    <a:pt x="632" y="788"/>
                    <a:pt x="825" y="886"/>
                    <a:pt x="972" y="886"/>
                  </a:cubicBezTo>
                  <a:cubicBezTo>
                    <a:pt x="1028" y="886"/>
                    <a:pt x="1077" y="872"/>
                    <a:pt x="1120" y="842"/>
                  </a:cubicBezTo>
                  <a:cubicBezTo>
                    <a:pt x="1120" y="842"/>
                    <a:pt x="1405" y="652"/>
                    <a:pt x="905" y="295"/>
                  </a:cubicBezTo>
                  <a:cubicBezTo>
                    <a:pt x="611" y="77"/>
                    <a:pt x="424" y="0"/>
                    <a:pt x="298" y="0"/>
                  </a:cubicBez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736;p81">
              <a:extLst>
                <a:ext uri="{FF2B5EF4-FFF2-40B4-BE49-F238E27FC236}">
                  <a16:creationId xmlns:a16="http://schemas.microsoft.com/office/drawing/2014/main" id="{68B43296-CAC5-F24E-E20B-2DC514E9369B}"/>
                </a:ext>
              </a:extLst>
            </p:cNvPr>
            <p:cNvSpPr/>
            <p:nvPr/>
          </p:nvSpPr>
          <p:spPr>
            <a:xfrm rot="-394983">
              <a:off x="-707180" y="2581913"/>
              <a:ext cx="77214" cy="66628"/>
            </a:xfrm>
            <a:custGeom>
              <a:avLst/>
              <a:gdLst/>
              <a:ahLst/>
              <a:cxnLst/>
              <a:rect l="l" t="t" r="r" b="b"/>
              <a:pathLst>
                <a:path w="620" h="535" extrusionOk="0">
                  <a:moveTo>
                    <a:pt x="310" y="1"/>
                  </a:moveTo>
                  <a:cubicBezTo>
                    <a:pt x="156" y="1"/>
                    <a:pt x="13" y="120"/>
                    <a:pt x="1" y="274"/>
                  </a:cubicBezTo>
                  <a:cubicBezTo>
                    <a:pt x="9" y="430"/>
                    <a:pt x="135" y="535"/>
                    <a:pt x="272" y="535"/>
                  </a:cubicBezTo>
                  <a:cubicBezTo>
                    <a:pt x="333" y="535"/>
                    <a:pt x="397" y="513"/>
                    <a:pt x="453" y="465"/>
                  </a:cubicBezTo>
                  <a:cubicBezTo>
                    <a:pt x="620" y="322"/>
                    <a:pt x="537" y="36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737;p81">
              <a:extLst>
                <a:ext uri="{FF2B5EF4-FFF2-40B4-BE49-F238E27FC236}">
                  <a16:creationId xmlns:a16="http://schemas.microsoft.com/office/drawing/2014/main" id="{577F964E-4683-7518-D116-39F274A2D925}"/>
                </a:ext>
              </a:extLst>
            </p:cNvPr>
            <p:cNvSpPr/>
            <p:nvPr/>
          </p:nvSpPr>
          <p:spPr>
            <a:xfrm rot="-394983">
              <a:off x="-1145679" y="2415937"/>
              <a:ext cx="183944" cy="86430"/>
            </a:xfrm>
            <a:custGeom>
              <a:avLst/>
              <a:gdLst/>
              <a:ahLst/>
              <a:cxnLst/>
              <a:rect l="l" t="t" r="r" b="b"/>
              <a:pathLst>
                <a:path w="1477" h="694" extrusionOk="0">
                  <a:moveTo>
                    <a:pt x="1121" y="0"/>
                  </a:moveTo>
                  <a:cubicBezTo>
                    <a:pt x="997" y="0"/>
                    <a:pt x="824" y="35"/>
                    <a:pt x="584" y="120"/>
                  </a:cubicBezTo>
                  <a:cubicBezTo>
                    <a:pt x="0" y="322"/>
                    <a:pt x="226" y="596"/>
                    <a:pt x="226" y="596"/>
                  </a:cubicBezTo>
                  <a:cubicBezTo>
                    <a:pt x="282" y="663"/>
                    <a:pt x="366" y="693"/>
                    <a:pt x="481" y="693"/>
                  </a:cubicBezTo>
                  <a:cubicBezTo>
                    <a:pt x="611" y="693"/>
                    <a:pt x="779" y="654"/>
                    <a:pt x="988" y="584"/>
                  </a:cubicBezTo>
                  <a:cubicBezTo>
                    <a:pt x="1322" y="477"/>
                    <a:pt x="1477" y="310"/>
                    <a:pt x="1405" y="156"/>
                  </a:cubicBezTo>
                  <a:cubicBezTo>
                    <a:pt x="1371" y="66"/>
                    <a:pt x="1292" y="0"/>
                    <a:pt x="1121" y="0"/>
                  </a:cubicBezTo>
                  <a:close/>
                </a:path>
              </a:pathLst>
            </a:custGeom>
            <a:solidFill>
              <a:srgbClr val="855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738;p81">
              <a:extLst>
                <a:ext uri="{FF2B5EF4-FFF2-40B4-BE49-F238E27FC236}">
                  <a16:creationId xmlns:a16="http://schemas.microsoft.com/office/drawing/2014/main" id="{AB4CB251-5727-DBDA-7C7C-1DEEC75792AA}"/>
                </a:ext>
              </a:extLst>
            </p:cNvPr>
            <p:cNvSpPr/>
            <p:nvPr/>
          </p:nvSpPr>
          <p:spPr>
            <a:xfrm rot="-394983">
              <a:off x="-1055891" y="2566454"/>
              <a:ext cx="77837" cy="65756"/>
            </a:xfrm>
            <a:custGeom>
              <a:avLst/>
              <a:gdLst/>
              <a:ahLst/>
              <a:cxnLst/>
              <a:rect l="l" t="t" r="r" b="b"/>
              <a:pathLst>
                <a:path w="625" h="528" extrusionOk="0">
                  <a:moveTo>
                    <a:pt x="332" y="0"/>
                  </a:moveTo>
                  <a:cubicBezTo>
                    <a:pt x="139" y="0"/>
                    <a:pt x="1" y="219"/>
                    <a:pt x="101" y="397"/>
                  </a:cubicBezTo>
                  <a:cubicBezTo>
                    <a:pt x="156" y="485"/>
                    <a:pt x="246" y="527"/>
                    <a:pt x="336" y="527"/>
                  </a:cubicBezTo>
                  <a:cubicBezTo>
                    <a:pt x="441" y="527"/>
                    <a:pt x="544" y="470"/>
                    <a:pt x="589" y="361"/>
                  </a:cubicBezTo>
                  <a:cubicBezTo>
                    <a:pt x="625" y="206"/>
                    <a:pt x="529" y="40"/>
                    <a:pt x="375" y="4"/>
                  </a:cubicBezTo>
                  <a:cubicBezTo>
                    <a:pt x="360" y="2"/>
                    <a:pt x="346" y="0"/>
                    <a:pt x="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739;p81">
              <a:extLst>
                <a:ext uri="{FF2B5EF4-FFF2-40B4-BE49-F238E27FC236}">
                  <a16:creationId xmlns:a16="http://schemas.microsoft.com/office/drawing/2014/main" id="{9EFA9878-D882-0674-5DDD-AF15DDE5ABAC}"/>
                </a:ext>
              </a:extLst>
            </p:cNvPr>
            <p:cNvSpPr/>
            <p:nvPr/>
          </p:nvSpPr>
          <p:spPr>
            <a:xfrm rot="-394983">
              <a:off x="-446257" y="2622366"/>
              <a:ext cx="174603" cy="130766"/>
            </a:xfrm>
            <a:custGeom>
              <a:avLst/>
              <a:gdLst/>
              <a:ahLst/>
              <a:cxnLst/>
              <a:rect l="l" t="t" r="r" b="b"/>
              <a:pathLst>
                <a:path w="1402" h="1050" extrusionOk="0">
                  <a:moveTo>
                    <a:pt x="801" y="0"/>
                  </a:moveTo>
                  <a:cubicBezTo>
                    <a:pt x="702" y="0"/>
                    <a:pt x="603" y="25"/>
                    <a:pt x="513" y="73"/>
                  </a:cubicBezTo>
                  <a:cubicBezTo>
                    <a:pt x="1" y="323"/>
                    <a:pt x="203" y="1026"/>
                    <a:pt x="203" y="1026"/>
                  </a:cubicBezTo>
                  <a:cubicBezTo>
                    <a:pt x="203" y="1038"/>
                    <a:pt x="215" y="1050"/>
                    <a:pt x="227" y="1050"/>
                  </a:cubicBezTo>
                  <a:lnTo>
                    <a:pt x="239" y="1050"/>
                  </a:lnTo>
                  <a:cubicBezTo>
                    <a:pt x="251" y="1050"/>
                    <a:pt x="263" y="1038"/>
                    <a:pt x="251" y="1014"/>
                  </a:cubicBezTo>
                  <a:cubicBezTo>
                    <a:pt x="251" y="1014"/>
                    <a:pt x="60" y="359"/>
                    <a:pt x="537" y="121"/>
                  </a:cubicBezTo>
                  <a:cubicBezTo>
                    <a:pt x="622" y="78"/>
                    <a:pt x="717" y="57"/>
                    <a:pt x="809" y="57"/>
                  </a:cubicBezTo>
                  <a:cubicBezTo>
                    <a:pt x="871" y="57"/>
                    <a:pt x="932" y="66"/>
                    <a:pt x="989" y="85"/>
                  </a:cubicBezTo>
                  <a:cubicBezTo>
                    <a:pt x="1156" y="157"/>
                    <a:pt x="1275" y="276"/>
                    <a:pt x="1346" y="430"/>
                  </a:cubicBezTo>
                  <a:cubicBezTo>
                    <a:pt x="1350" y="443"/>
                    <a:pt x="1359" y="448"/>
                    <a:pt x="1368" y="448"/>
                  </a:cubicBezTo>
                  <a:cubicBezTo>
                    <a:pt x="1384" y="448"/>
                    <a:pt x="1402" y="430"/>
                    <a:pt x="1394" y="407"/>
                  </a:cubicBezTo>
                  <a:cubicBezTo>
                    <a:pt x="1322" y="240"/>
                    <a:pt x="1180" y="109"/>
                    <a:pt x="1013" y="37"/>
                  </a:cubicBezTo>
                  <a:cubicBezTo>
                    <a:pt x="943" y="13"/>
                    <a:pt x="872" y="0"/>
                    <a:pt x="8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740;p81">
              <a:extLst>
                <a:ext uri="{FF2B5EF4-FFF2-40B4-BE49-F238E27FC236}">
                  <a16:creationId xmlns:a16="http://schemas.microsoft.com/office/drawing/2014/main" id="{2BBFF08D-5163-0072-2FDE-8EB5BAB93877}"/>
                </a:ext>
              </a:extLst>
            </p:cNvPr>
            <p:cNvSpPr/>
            <p:nvPr/>
          </p:nvSpPr>
          <p:spPr>
            <a:xfrm rot="-394983">
              <a:off x="-425106" y="2672842"/>
              <a:ext cx="99133" cy="31384"/>
            </a:xfrm>
            <a:custGeom>
              <a:avLst/>
              <a:gdLst/>
              <a:ahLst/>
              <a:cxnLst/>
              <a:rect l="l" t="t" r="r" b="b"/>
              <a:pathLst>
                <a:path w="796" h="252" extrusionOk="0">
                  <a:moveTo>
                    <a:pt x="311" y="1"/>
                  </a:moveTo>
                  <a:cubicBezTo>
                    <a:pt x="218" y="1"/>
                    <a:pt x="119" y="28"/>
                    <a:pt x="21" y="100"/>
                  </a:cubicBezTo>
                  <a:cubicBezTo>
                    <a:pt x="1" y="120"/>
                    <a:pt x="25" y="150"/>
                    <a:pt x="47" y="150"/>
                  </a:cubicBezTo>
                  <a:cubicBezTo>
                    <a:pt x="50" y="150"/>
                    <a:pt x="54" y="149"/>
                    <a:pt x="57" y="148"/>
                  </a:cubicBezTo>
                  <a:cubicBezTo>
                    <a:pt x="146" y="81"/>
                    <a:pt x="236" y="57"/>
                    <a:pt x="321" y="57"/>
                  </a:cubicBezTo>
                  <a:cubicBezTo>
                    <a:pt x="555" y="57"/>
                    <a:pt x="748" y="243"/>
                    <a:pt x="748" y="243"/>
                  </a:cubicBezTo>
                  <a:lnTo>
                    <a:pt x="760" y="243"/>
                  </a:lnTo>
                  <a:cubicBezTo>
                    <a:pt x="766" y="249"/>
                    <a:pt x="769" y="252"/>
                    <a:pt x="771" y="252"/>
                  </a:cubicBezTo>
                  <a:cubicBezTo>
                    <a:pt x="774" y="252"/>
                    <a:pt x="777" y="249"/>
                    <a:pt x="783" y="243"/>
                  </a:cubicBezTo>
                  <a:cubicBezTo>
                    <a:pt x="795" y="231"/>
                    <a:pt x="795" y="219"/>
                    <a:pt x="783" y="207"/>
                  </a:cubicBezTo>
                  <a:cubicBezTo>
                    <a:pt x="783" y="207"/>
                    <a:pt x="571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741;p81">
              <a:extLst>
                <a:ext uri="{FF2B5EF4-FFF2-40B4-BE49-F238E27FC236}">
                  <a16:creationId xmlns:a16="http://schemas.microsoft.com/office/drawing/2014/main" id="{2D10AEE3-2079-18CA-3A57-BFB5ECC4B761}"/>
                </a:ext>
              </a:extLst>
            </p:cNvPr>
            <p:cNvSpPr/>
            <p:nvPr/>
          </p:nvSpPr>
          <p:spPr>
            <a:xfrm rot="-394983">
              <a:off x="-926246" y="2482596"/>
              <a:ext cx="123169" cy="189921"/>
            </a:xfrm>
            <a:custGeom>
              <a:avLst/>
              <a:gdLst/>
              <a:ahLst/>
              <a:cxnLst/>
              <a:rect l="l" t="t" r="r" b="b"/>
              <a:pathLst>
                <a:path w="989" h="1525" extrusionOk="0">
                  <a:moveTo>
                    <a:pt x="941" y="0"/>
                  </a:moveTo>
                  <a:cubicBezTo>
                    <a:pt x="905" y="393"/>
                    <a:pt x="869" y="798"/>
                    <a:pt x="798" y="893"/>
                  </a:cubicBezTo>
                  <a:cubicBezTo>
                    <a:pt x="764" y="927"/>
                    <a:pt x="724" y="945"/>
                    <a:pt x="677" y="945"/>
                  </a:cubicBezTo>
                  <a:cubicBezTo>
                    <a:pt x="608" y="945"/>
                    <a:pt x="523" y="907"/>
                    <a:pt x="417" y="822"/>
                  </a:cubicBezTo>
                  <a:lnTo>
                    <a:pt x="405" y="810"/>
                  </a:lnTo>
                  <a:cubicBezTo>
                    <a:pt x="367" y="778"/>
                    <a:pt x="323" y="764"/>
                    <a:pt x="279" y="764"/>
                  </a:cubicBezTo>
                  <a:cubicBezTo>
                    <a:pt x="240" y="764"/>
                    <a:pt x="201" y="775"/>
                    <a:pt x="167" y="798"/>
                  </a:cubicBezTo>
                  <a:cubicBezTo>
                    <a:pt x="48" y="905"/>
                    <a:pt x="0" y="1072"/>
                    <a:pt x="48" y="1227"/>
                  </a:cubicBezTo>
                  <a:cubicBezTo>
                    <a:pt x="95" y="1346"/>
                    <a:pt x="179" y="1453"/>
                    <a:pt x="286" y="1524"/>
                  </a:cubicBezTo>
                  <a:cubicBezTo>
                    <a:pt x="298" y="1524"/>
                    <a:pt x="298" y="1512"/>
                    <a:pt x="310" y="1512"/>
                  </a:cubicBezTo>
                  <a:cubicBezTo>
                    <a:pt x="310" y="1500"/>
                    <a:pt x="310" y="1489"/>
                    <a:pt x="310" y="1477"/>
                  </a:cubicBezTo>
                  <a:cubicBezTo>
                    <a:pt x="215" y="1417"/>
                    <a:pt x="131" y="1322"/>
                    <a:pt x="95" y="1215"/>
                  </a:cubicBezTo>
                  <a:cubicBezTo>
                    <a:pt x="48" y="1084"/>
                    <a:pt x="84" y="929"/>
                    <a:pt x="179" y="834"/>
                  </a:cubicBezTo>
                  <a:cubicBezTo>
                    <a:pt x="205" y="818"/>
                    <a:pt x="235" y="809"/>
                    <a:pt x="265" y="809"/>
                  </a:cubicBezTo>
                  <a:cubicBezTo>
                    <a:pt x="304" y="809"/>
                    <a:pt x="342" y="824"/>
                    <a:pt x="369" y="857"/>
                  </a:cubicBezTo>
                  <a:lnTo>
                    <a:pt x="381" y="857"/>
                  </a:lnTo>
                  <a:cubicBezTo>
                    <a:pt x="509" y="955"/>
                    <a:pt x="603" y="990"/>
                    <a:pt x="673" y="990"/>
                  </a:cubicBezTo>
                  <a:cubicBezTo>
                    <a:pt x="740" y="990"/>
                    <a:pt x="787" y="958"/>
                    <a:pt x="822" y="917"/>
                  </a:cubicBezTo>
                  <a:cubicBezTo>
                    <a:pt x="893" y="834"/>
                    <a:pt x="953" y="393"/>
                    <a:pt x="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742;p81">
              <a:extLst>
                <a:ext uri="{FF2B5EF4-FFF2-40B4-BE49-F238E27FC236}">
                  <a16:creationId xmlns:a16="http://schemas.microsoft.com/office/drawing/2014/main" id="{2BE4F42D-C1E5-49E9-2D6C-552E875611C7}"/>
                </a:ext>
              </a:extLst>
            </p:cNvPr>
            <p:cNvSpPr/>
            <p:nvPr/>
          </p:nvSpPr>
          <p:spPr>
            <a:xfrm rot="-394983">
              <a:off x="-892907" y="2718688"/>
              <a:ext cx="95023" cy="38607"/>
            </a:xfrm>
            <a:custGeom>
              <a:avLst/>
              <a:gdLst/>
              <a:ahLst/>
              <a:cxnLst/>
              <a:rect l="l" t="t" r="r" b="b"/>
              <a:pathLst>
                <a:path w="763" h="310" fill="none" extrusionOk="0">
                  <a:moveTo>
                    <a:pt x="0" y="179"/>
                  </a:moveTo>
                  <a:cubicBezTo>
                    <a:pt x="262" y="310"/>
                    <a:pt x="584" y="226"/>
                    <a:pt x="762" y="0"/>
                  </a:cubicBezTo>
                </a:path>
              </a:pathLst>
            </a:custGeom>
            <a:solidFill>
              <a:schemeClr val="dk1"/>
            </a:solidFill>
            <a:ln w="2075" cap="rnd" cmpd="sng">
              <a:solidFill>
                <a:srgbClr val="7636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743;p81">
              <a:extLst>
                <a:ext uri="{FF2B5EF4-FFF2-40B4-BE49-F238E27FC236}">
                  <a16:creationId xmlns:a16="http://schemas.microsoft.com/office/drawing/2014/main" id="{F18B1E44-D61B-C97B-E61E-5B0CFD2CA280}"/>
                </a:ext>
              </a:extLst>
            </p:cNvPr>
            <p:cNvSpPr/>
            <p:nvPr/>
          </p:nvSpPr>
          <p:spPr>
            <a:xfrm rot="-394983">
              <a:off x="-1135865" y="2675099"/>
              <a:ext cx="162149" cy="134875"/>
            </a:xfrm>
            <a:custGeom>
              <a:avLst/>
              <a:gdLst/>
              <a:ahLst/>
              <a:cxnLst/>
              <a:rect l="l" t="t" r="r" b="b"/>
              <a:pathLst>
                <a:path w="1302" h="1083" extrusionOk="0">
                  <a:moveTo>
                    <a:pt x="595" y="1"/>
                  </a:moveTo>
                  <a:cubicBezTo>
                    <a:pt x="333" y="1"/>
                    <a:pt x="106" y="191"/>
                    <a:pt x="63" y="460"/>
                  </a:cubicBezTo>
                  <a:cubicBezTo>
                    <a:pt x="1" y="808"/>
                    <a:pt x="286" y="1083"/>
                    <a:pt x="599" y="1083"/>
                  </a:cubicBezTo>
                  <a:cubicBezTo>
                    <a:pt x="703" y="1083"/>
                    <a:pt x="810" y="1052"/>
                    <a:pt x="908" y="984"/>
                  </a:cubicBezTo>
                  <a:cubicBezTo>
                    <a:pt x="1301" y="698"/>
                    <a:pt x="1158" y="91"/>
                    <a:pt x="682" y="7"/>
                  </a:cubicBezTo>
                  <a:cubicBezTo>
                    <a:pt x="653" y="3"/>
                    <a:pt x="624" y="1"/>
                    <a:pt x="5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744;p81">
              <a:extLst>
                <a:ext uri="{FF2B5EF4-FFF2-40B4-BE49-F238E27FC236}">
                  <a16:creationId xmlns:a16="http://schemas.microsoft.com/office/drawing/2014/main" id="{5471814E-A74C-E30A-CD62-570B78FBC7B9}"/>
                </a:ext>
              </a:extLst>
            </p:cNvPr>
            <p:cNvSpPr/>
            <p:nvPr/>
          </p:nvSpPr>
          <p:spPr>
            <a:xfrm rot="-394983">
              <a:off x="-695316" y="2689542"/>
              <a:ext cx="160530" cy="134751"/>
            </a:xfrm>
            <a:custGeom>
              <a:avLst/>
              <a:gdLst/>
              <a:ahLst/>
              <a:cxnLst/>
              <a:rect l="l" t="t" r="r" b="b"/>
              <a:pathLst>
                <a:path w="1289" h="1082" extrusionOk="0">
                  <a:moveTo>
                    <a:pt x="578" y="1"/>
                  </a:moveTo>
                  <a:cubicBezTo>
                    <a:pt x="322" y="1"/>
                    <a:pt x="105" y="189"/>
                    <a:pt x="63" y="452"/>
                  </a:cubicBezTo>
                  <a:cubicBezTo>
                    <a:pt x="1" y="806"/>
                    <a:pt x="281" y="1081"/>
                    <a:pt x="591" y="1081"/>
                  </a:cubicBezTo>
                  <a:cubicBezTo>
                    <a:pt x="697" y="1081"/>
                    <a:pt x="807" y="1049"/>
                    <a:pt x="908" y="976"/>
                  </a:cubicBezTo>
                  <a:cubicBezTo>
                    <a:pt x="1289" y="702"/>
                    <a:pt x="1158" y="83"/>
                    <a:pt x="682" y="11"/>
                  </a:cubicBezTo>
                  <a:cubicBezTo>
                    <a:pt x="647" y="4"/>
                    <a:pt x="612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715;p55">
            <a:extLst>
              <a:ext uri="{FF2B5EF4-FFF2-40B4-BE49-F238E27FC236}">
                <a16:creationId xmlns:a16="http://schemas.microsoft.com/office/drawing/2014/main" id="{A31EF196-2B08-8B5E-9315-43C980CCB28C}"/>
              </a:ext>
            </a:extLst>
          </p:cNvPr>
          <p:cNvSpPr txBox="1">
            <a:spLocks/>
          </p:cNvSpPr>
          <p:nvPr/>
        </p:nvSpPr>
        <p:spPr>
          <a:xfrm>
            <a:off x="2855677" y="721584"/>
            <a:ext cx="9001043" cy="78187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7200" u="sng" kern="0" dirty="0">
                <a:latin typeface="Patrick Hand" panose="00000500000000000000" pitchFamily="2" charset="0"/>
              </a:rPr>
              <a:t>Let’s watch a puppet show!</a:t>
            </a:r>
            <a:br>
              <a:rPr lang="en-US" sz="5400" kern="0" dirty="0">
                <a:solidFill>
                  <a:schemeClr val="accent5"/>
                </a:solidFill>
                <a:latin typeface="Patrick Hand" panose="00000500000000000000" pitchFamily="2" charset="0"/>
              </a:rPr>
            </a:br>
            <a:br>
              <a:rPr lang="en-US" sz="5400" kern="0" dirty="0">
                <a:solidFill>
                  <a:schemeClr val="accent5"/>
                </a:solidFill>
                <a:latin typeface="Patrick Hand" panose="00000500000000000000" pitchFamily="2" charset="0"/>
              </a:rPr>
            </a:br>
            <a:endParaRPr lang="en-US" kern="0" dirty="0">
              <a:latin typeface="Patrick Hand" panose="00000500000000000000" pitchFamily="2" charset="0"/>
            </a:endParaRPr>
          </a:p>
        </p:txBody>
      </p:sp>
      <p:pic>
        <p:nvPicPr>
          <p:cNvPr id="190" name="Picture 189">
            <a:extLst>
              <a:ext uri="{FF2B5EF4-FFF2-40B4-BE49-F238E27FC236}">
                <a16:creationId xmlns:a16="http://schemas.microsoft.com/office/drawing/2014/main" id="{E64159A2-7792-F050-4843-F13DDFA93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902" y="1214120"/>
            <a:ext cx="8710592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3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E6A02-9745-C8CF-6396-610D9EC55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0"/>
            <a:ext cx="4466971" cy="2438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DC037A-DED4-ACD1-E003-052D63E04E74}"/>
              </a:ext>
            </a:extLst>
          </p:cNvPr>
          <p:cNvSpPr txBox="1"/>
          <p:nvPr/>
        </p:nvSpPr>
        <p:spPr>
          <a:xfrm>
            <a:off x="0" y="2438400"/>
            <a:ext cx="119888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Patrick Hand" panose="00000500000000000000" pitchFamily="2" charset="0"/>
              </a:rPr>
              <a:t>Rinku: Excuse me. May I have your pencil, please?</a:t>
            </a:r>
          </a:p>
          <a:p>
            <a:r>
              <a:rPr lang="en-US" sz="3600" dirty="0" err="1">
                <a:latin typeface="Patrick Hand" panose="00000500000000000000" pitchFamily="2" charset="0"/>
              </a:rPr>
              <a:t>Jhinku</a:t>
            </a:r>
            <a:r>
              <a:rPr lang="en-US" sz="3600" dirty="0">
                <a:latin typeface="Patrick Hand" panose="00000500000000000000" pitchFamily="2" charset="0"/>
              </a:rPr>
              <a:t>: Of course. Here you go.</a:t>
            </a:r>
          </a:p>
          <a:p>
            <a:r>
              <a:rPr lang="en-US" sz="3600" dirty="0">
                <a:latin typeface="Patrick Hand" panose="00000500000000000000" pitchFamily="2" charset="0"/>
              </a:rPr>
              <a:t>Rinku: Thank you. Can you please give me a paper, please?</a:t>
            </a:r>
          </a:p>
          <a:p>
            <a:r>
              <a:rPr lang="en-US" sz="3600" dirty="0" err="1">
                <a:latin typeface="Patrick Hand" panose="00000500000000000000" pitchFamily="2" charset="0"/>
              </a:rPr>
              <a:t>Jhinku</a:t>
            </a:r>
            <a:r>
              <a:rPr lang="en-US" sz="3600" dirty="0">
                <a:latin typeface="Patrick Hand" panose="00000500000000000000" pitchFamily="2" charset="0"/>
              </a:rPr>
              <a:t>: Sure!</a:t>
            </a:r>
          </a:p>
          <a:p>
            <a:r>
              <a:rPr lang="en-US" sz="3600" dirty="0">
                <a:latin typeface="Patrick Hand" panose="00000500000000000000" pitchFamily="2" charset="0"/>
              </a:rPr>
              <a:t>Rinku: Thanks.</a:t>
            </a:r>
          </a:p>
          <a:p>
            <a:r>
              <a:rPr lang="en-US" sz="3600" dirty="0" err="1">
                <a:latin typeface="Patrick Hand" panose="00000500000000000000" pitchFamily="2" charset="0"/>
              </a:rPr>
              <a:t>Jhinku</a:t>
            </a:r>
            <a:r>
              <a:rPr lang="en-US" sz="3600" dirty="0">
                <a:latin typeface="Patrick Hand" panose="00000500000000000000" pitchFamily="2" charset="0"/>
              </a:rPr>
              <a:t>: You’re welcome. May I have your sharpener, please?</a:t>
            </a:r>
          </a:p>
          <a:p>
            <a:r>
              <a:rPr lang="en-US" sz="3600" dirty="0">
                <a:latin typeface="Patrick Hand" panose="00000500000000000000" pitchFamily="2" charset="0"/>
              </a:rPr>
              <a:t>Rinku: Yes. Here you go.</a:t>
            </a:r>
          </a:p>
          <a:p>
            <a:r>
              <a:rPr lang="en-US" sz="3600" dirty="0" err="1">
                <a:latin typeface="Patrick Hand" panose="00000500000000000000" pitchFamily="2" charset="0"/>
              </a:rPr>
              <a:t>Jhinku</a:t>
            </a:r>
            <a:r>
              <a:rPr lang="en-US" sz="3600" dirty="0">
                <a:latin typeface="Patrick Hand" panose="00000500000000000000" pitchFamily="2" charset="0"/>
              </a:rPr>
              <a:t>: Thank you.</a:t>
            </a:r>
          </a:p>
        </p:txBody>
      </p:sp>
    </p:spTree>
    <p:extLst>
      <p:ext uri="{BB962C8B-B14F-4D97-AF65-F5344CB8AC3E}">
        <p14:creationId xmlns:p14="http://schemas.microsoft.com/office/powerpoint/2010/main" val="3537084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1DEDAB-FD8C-CC56-CC47-DD49E1BB2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0" r="2843" b="74445"/>
          <a:stretch>
            <a:fillRect/>
          </a:stretch>
        </p:blipFill>
        <p:spPr>
          <a:xfrm>
            <a:off x="2732420" y="177800"/>
            <a:ext cx="7006560" cy="1663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33C736-F395-BBED-28B1-73EB662B9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4" r="2843" b="13889"/>
          <a:stretch>
            <a:fillRect/>
          </a:stretch>
        </p:blipFill>
        <p:spPr>
          <a:xfrm>
            <a:off x="3522677" y="1841500"/>
            <a:ext cx="4859323" cy="504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25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237069-B462-2E96-4A07-9C34EBAED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"/>
          <a:stretch>
            <a:fillRect/>
          </a:stretch>
        </p:blipFill>
        <p:spPr>
          <a:xfrm>
            <a:off x="3186066" y="1366416"/>
            <a:ext cx="5623921" cy="5213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FFAC88-B490-07C8-834B-5365D9B9C984}"/>
              </a:ext>
            </a:extLst>
          </p:cNvPr>
          <p:cNvSpPr txBox="1"/>
          <p:nvPr/>
        </p:nvSpPr>
        <p:spPr>
          <a:xfrm>
            <a:off x="2808515" y="126131"/>
            <a:ext cx="7108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Concert One" pitchFamily="2" charset="0"/>
              </a:rPr>
              <a:t>Making Request</a:t>
            </a:r>
          </a:p>
        </p:txBody>
      </p:sp>
    </p:spTree>
    <p:extLst>
      <p:ext uri="{BB962C8B-B14F-4D97-AF65-F5344CB8AC3E}">
        <p14:creationId xmlns:p14="http://schemas.microsoft.com/office/powerpoint/2010/main" val="1975406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386EA-CCF4-22D4-DDD4-900AA4DAC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419" y="2671196"/>
            <a:ext cx="6334581" cy="1976400"/>
          </a:xfrm>
        </p:spPr>
        <p:txBody>
          <a:bodyPr/>
          <a:lstStyle/>
          <a:p>
            <a:r>
              <a:rPr lang="en-US" sz="6600" dirty="0"/>
              <a:t>What do you see in the picture?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9DEE76-1D83-241B-3CA1-3332F8202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"/>
          <a:stretch>
            <a:fillRect/>
          </a:stretch>
        </p:blipFill>
        <p:spPr>
          <a:xfrm>
            <a:off x="0" y="680484"/>
            <a:ext cx="6079401" cy="563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624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nd of Course Jeopardy XL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326</Words>
  <Application>Microsoft Office PowerPoint</Application>
  <PresentationFormat>Widescreen</PresentationFormat>
  <Paragraphs>63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Aptos</vt:lpstr>
      <vt:lpstr>Aptos Display</vt:lpstr>
      <vt:lpstr>Arial</vt:lpstr>
      <vt:lpstr>Catamaran</vt:lpstr>
      <vt:lpstr>Concert One</vt:lpstr>
      <vt:lpstr>Josefin Slab SemiBold</vt:lpstr>
      <vt:lpstr>Lato</vt:lpstr>
      <vt:lpstr>Patrick Hand</vt:lpstr>
      <vt:lpstr>Office Theme</vt:lpstr>
      <vt:lpstr>End of Course Jeopardy XL by Slidesgo</vt:lpstr>
      <vt:lpstr>WELCOME  TO THE  ENGLISH  CLASS</vt:lpstr>
      <vt:lpstr>PowerPoint Presentation</vt:lpstr>
      <vt:lpstr>Lession</vt:lpstr>
      <vt:lpstr>Learning Outcomes  </vt:lpstr>
      <vt:lpstr>PowerPoint Presentation</vt:lpstr>
      <vt:lpstr>PowerPoint Presentation</vt:lpstr>
      <vt:lpstr>PowerPoint Presentation</vt:lpstr>
      <vt:lpstr>PowerPoint Presentation</vt:lpstr>
      <vt:lpstr>What do you see in the picture?</vt:lpstr>
      <vt:lpstr>What do you think they are talking about?</vt:lpstr>
      <vt:lpstr>PowerPoint Presentation</vt:lpstr>
      <vt:lpstr>PowerPoint Presentation</vt:lpstr>
      <vt:lpstr>PowerPoint Presentation</vt:lpstr>
      <vt:lpstr>Turn to page 55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WPBX4125BLF102408322</dc:creator>
  <cp:lastModifiedBy>Pedp4 WPBX4125BLF102408322</cp:lastModifiedBy>
  <cp:revision>49</cp:revision>
  <dcterms:created xsi:type="dcterms:W3CDTF">2026-07-26T05:42:20Z</dcterms:created>
  <dcterms:modified xsi:type="dcterms:W3CDTF">2026-07-30T05:34:34Z</dcterms:modified>
</cp:coreProperties>
</file>