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  <p:sldMasterId id="2147483706" r:id="rId2"/>
    <p:sldMasterId id="2147483772" r:id="rId3"/>
  </p:sldMasterIdLst>
  <p:sldIdLst>
    <p:sldId id="256" r:id="rId4"/>
    <p:sldId id="257" r:id="rId5"/>
    <p:sldId id="258" r:id="rId6"/>
    <p:sldId id="259" r:id="rId7"/>
    <p:sldId id="275" r:id="rId8"/>
    <p:sldId id="260" r:id="rId9"/>
    <p:sldId id="261" r:id="rId10"/>
    <p:sldId id="272" r:id="rId11"/>
    <p:sldId id="262" r:id="rId12"/>
    <p:sldId id="263" r:id="rId13"/>
    <p:sldId id="264" r:id="rId14"/>
    <p:sldId id="265" r:id="rId15"/>
    <p:sldId id="266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67" r:id="rId24"/>
    <p:sldId id="273" r:id="rId25"/>
    <p:sldId id="27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-588" y="-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g"/><Relationship Id="rId2" Type="http://schemas.openxmlformats.org/officeDocument/2006/relationships/image" Target="../media/image25.png"/><Relationship Id="rId1" Type="http://schemas.openxmlformats.org/officeDocument/2006/relationships/image" Target="../media/image24.jpeg"/><Relationship Id="rId6" Type="http://schemas.openxmlformats.org/officeDocument/2006/relationships/image" Target="../media/image29.jpg"/><Relationship Id="rId5" Type="http://schemas.openxmlformats.org/officeDocument/2006/relationships/image" Target="../media/image28.jpeg"/><Relationship Id="rId4" Type="http://schemas.openxmlformats.org/officeDocument/2006/relationships/image" Target="../media/image27.jp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image" Target="../media/image26.jpeg"/><Relationship Id="rId6" Type="http://schemas.openxmlformats.org/officeDocument/2006/relationships/image" Target="../media/image35.jp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image" Target="../media/image36.jpg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jpeg"/><Relationship Id="rId1" Type="http://schemas.openxmlformats.org/officeDocument/2006/relationships/image" Target="../media/image19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image" Target="../media/image28.jpeg"/><Relationship Id="rId2" Type="http://schemas.openxmlformats.org/officeDocument/2006/relationships/image" Target="../media/image29.jpg"/><Relationship Id="rId1" Type="http://schemas.openxmlformats.org/officeDocument/2006/relationships/image" Target="../media/image24.jpeg"/><Relationship Id="rId6" Type="http://schemas.openxmlformats.org/officeDocument/2006/relationships/image" Target="../media/image27.jp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5.jpg"/><Relationship Id="rId1" Type="http://schemas.openxmlformats.org/officeDocument/2006/relationships/image" Target="../media/image26.jpeg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4.jpe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7.jpg"/><Relationship Id="rId1" Type="http://schemas.openxmlformats.org/officeDocument/2006/relationships/image" Target="../media/image36.jpg"/><Relationship Id="rId6" Type="http://schemas.openxmlformats.org/officeDocument/2006/relationships/image" Target="../media/image39.jpeg"/><Relationship Id="rId5" Type="http://schemas.openxmlformats.org/officeDocument/2006/relationships/image" Target="../media/image38.jpg"/><Relationship Id="rId4" Type="http://schemas.openxmlformats.org/officeDocument/2006/relationships/image" Target="../media/image4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DF0F58-A445-43FE-A442-7BB4266B350E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en-US"/>
        </a:p>
      </dgm:t>
    </dgm:pt>
    <dgm:pt modelId="{E7169FF1-D7C7-4C05-B8C9-3E3780E95DD6}">
      <dgm:prSet custT="1"/>
      <dgm:spPr/>
      <dgm:t>
        <a:bodyPr/>
        <a:lstStyle/>
        <a:p>
          <a:pPr algn="ctr" rtl="0"/>
          <a:r>
            <a:rPr lang="en-US" sz="4000" b="1" dirty="0" err="1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পরিচিতি</a:t>
          </a:r>
          <a:endParaRPr lang="en-US" sz="4000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gm:t>
    </dgm:pt>
    <dgm:pt modelId="{054AFDE9-E9A2-486A-90DD-B9B28285CD13}" type="parTrans" cxnId="{65C5603E-CA52-4BC0-B1CD-65998C0A2E2C}">
      <dgm:prSet/>
      <dgm:spPr/>
      <dgm:t>
        <a:bodyPr/>
        <a:lstStyle/>
        <a:p>
          <a:endParaRPr lang="en-US"/>
        </a:p>
      </dgm:t>
    </dgm:pt>
    <dgm:pt modelId="{1DDC1760-3CD5-474C-B10A-26F0BA9CAB0A}" type="sibTrans" cxnId="{65C5603E-CA52-4BC0-B1CD-65998C0A2E2C}">
      <dgm:prSet/>
      <dgm:spPr/>
      <dgm:t>
        <a:bodyPr/>
        <a:lstStyle/>
        <a:p>
          <a:endParaRPr lang="en-US"/>
        </a:p>
      </dgm:t>
    </dgm:pt>
    <dgm:pt modelId="{85001DAC-15BE-4587-82FE-8B62203EE810}" type="pres">
      <dgm:prSet presAssocID="{15DF0F58-A445-43FE-A442-7BB4266B350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9B658AC-107F-4687-B532-0ACD1278F102}" type="pres">
      <dgm:prSet presAssocID="{E7169FF1-D7C7-4C05-B8C9-3E3780E95DD6}" presName="parentText" presStyleLbl="node1" presStyleIdx="0" presStyleCnt="1" custLinFactNeighborX="-396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27C41F-0F6E-47AD-8AA6-377136A83536}" type="presOf" srcId="{15DF0F58-A445-43FE-A442-7BB4266B350E}" destId="{85001DAC-15BE-4587-82FE-8B62203EE810}" srcOrd="0" destOrd="0" presId="urn:microsoft.com/office/officeart/2005/8/layout/vList2"/>
    <dgm:cxn modelId="{65C5603E-CA52-4BC0-B1CD-65998C0A2E2C}" srcId="{15DF0F58-A445-43FE-A442-7BB4266B350E}" destId="{E7169FF1-D7C7-4C05-B8C9-3E3780E95DD6}" srcOrd="0" destOrd="0" parTransId="{054AFDE9-E9A2-486A-90DD-B9B28285CD13}" sibTransId="{1DDC1760-3CD5-474C-B10A-26F0BA9CAB0A}"/>
    <dgm:cxn modelId="{EAAF053C-917F-482C-B8BD-596C67F4AEEE}" type="presOf" srcId="{E7169FF1-D7C7-4C05-B8C9-3E3780E95DD6}" destId="{29B658AC-107F-4687-B532-0ACD1278F102}" srcOrd="0" destOrd="0" presId="urn:microsoft.com/office/officeart/2005/8/layout/vList2"/>
    <dgm:cxn modelId="{0B9882F2-CF3F-4203-ABDB-3FC8408DCFD3}" type="presParOf" srcId="{85001DAC-15BE-4587-82FE-8B62203EE810}" destId="{29B658AC-107F-4687-B532-0ACD1278F10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8375A0-61A4-416C-9D73-D82CB5D53C46}" type="doc">
      <dgm:prSet loTypeId="urn:microsoft.com/office/officeart/2005/8/layout/cycle2" loCatId="cycle" qsTypeId="urn:microsoft.com/office/officeart/2005/8/quickstyle/3d7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314B98B-3D15-4067-8FCA-9EA2B86E609C}">
      <dgm:prSet phldrT="[Text]" custT="1"/>
      <dgm:spPr/>
      <dgm:t>
        <a:bodyPr/>
        <a:lstStyle/>
        <a:p>
          <a:r>
            <a:rPr lang="en-US" sz="2800" b="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b="0" cap="none" spc="0" dirty="0" err="1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শিক্ষায়</a:t>
          </a:r>
          <a:r>
            <a:rPr lang="en-US" sz="2800" b="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2800" b="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6B4892A-C9BB-4F8E-841D-DA8EA63DD24D}" type="parTrans" cxnId="{F21B7A71-D99D-4922-B006-1B28309E12C6}">
      <dgm:prSet/>
      <dgm:spPr/>
      <dgm:t>
        <a:bodyPr/>
        <a:lstStyle/>
        <a:p>
          <a:endParaRPr lang="en-US"/>
        </a:p>
      </dgm:t>
    </dgm:pt>
    <dgm:pt modelId="{28D365BB-A02B-4B8E-9F59-F8EC089D71C7}" type="sibTrans" cxnId="{F21B7A71-D99D-4922-B006-1B28309E12C6}">
      <dgm:prSet custT="1"/>
      <dgm:spPr/>
      <dgm:t>
        <a:bodyPr/>
        <a:lstStyle/>
        <a:p>
          <a:endParaRPr lang="en-US" sz="2000">
            <a:latin typeface="NikoshBAN" pitchFamily="2" charset="0"/>
            <a:cs typeface="NikoshBAN" pitchFamily="2" charset="0"/>
          </a:endParaRPr>
        </a:p>
      </dgm:t>
    </dgm:pt>
    <dgm:pt modelId="{BD455A1B-C359-4553-B58B-54CBD42ACCD7}">
      <dgm:prSet phldrT="[Text]" custT="1"/>
      <dgm:spPr/>
      <dgm:t>
        <a:bodyPr/>
        <a:lstStyle/>
        <a:p>
          <a:r>
            <a:rPr lang="en-US" sz="2400" b="0" cap="none" spc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চিকিৎসা</a:t>
          </a:r>
          <a:endParaRPr lang="en-US" sz="2400" b="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1ED99CB0-1590-4AC6-8154-A81535CD5259}" type="parTrans" cxnId="{F955B45D-DD95-4ACE-A918-2CD2827653C6}">
      <dgm:prSet/>
      <dgm:spPr/>
      <dgm:t>
        <a:bodyPr/>
        <a:lstStyle/>
        <a:p>
          <a:endParaRPr lang="en-US"/>
        </a:p>
      </dgm:t>
    </dgm:pt>
    <dgm:pt modelId="{7CA32402-160D-4F05-8A6B-F20879BFF79C}" type="sibTrans" cxnId="{F955B45D-DD95-4ACE-A918-2CD2827653C6}">
      <dgm:prSet custT="1"/>
      <dgm:spPr/>
      <dgm:t>
        <a:bodyPr/>
        <a:lstStyle/>
        <a:p>
          <a:endParaRPr lang="en-US" sz="2000">
            <a:latin typeface="NikoshBAN" pitchFamily="2" charset="0"/>
            <a:cs typeface="NikoshBAN" pitchFamily="2" charset="0"/>
          </a:endParaRPr>
        </a:p>
      </dgm:t>
    </dgm:pt>
    <dgm:pt modelId="{7F1C579E-6FC5-4D41-A4D1-0EFCB17650DC}">
      <dgm:prSet phldrT="[Text]" custT="1"/>
      <dgm:spPr/>
      <dgm:t>
        <a:bodyPr/>
        <a:lstStyle/>
        <a:p>
          <a:r>
            <a:rPr lang="en-US" sz="2800" b="0" cap="none" spc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কৃষি</a:t>
          </a:r>
          <a:endParaRPr lang="en-US" sz="2800" b="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2F99BFC-99E6-4C9C-B288-CB88A7E5CBA0}" type="parTrans" cxnId="{FAAF4C14-1B5E-4CF1-B49A-070C6F841EAD}">
      <dgm:prSet/>
      <dgm:spPr/>
      <dgm:t>
        <a:bodyPr/>
        <a:lstStyle/>
        <a:p>
          <a:endParaRPr lang="en-US"/>
        </a:p>
      </dgm:t>
    </dgm:pt>
    <dgm:pt modelId="{E29C001A-64E7-424B-9FC0-5752660EC70F}" type="sibTrans" cxnId="{FAAF4C14-1B5E-4CF1-B49A-070C6F841EAD}">
      <dgm:prSet custT="1"/>
      <dgm:spPr/>
      <dgm:t>
        <a:bodyPr/>
        <a:lstStyle/>
        <a:p>
          <a:endParaRPr lang="en-US" sz="2000">
            <a:latin typeface="NikoshBAN" pitchFamily="2" charset="0"/>
            <a:cs typeface="NikoshBAN" pitchFamily="2" charset="0"/>
          </a:endParaRPr>
        </a:p>
      </dgm:t>
    </dgm:pt>
    <dgm:pt modelId="{8297E59D-7DD6-48EC-90B7-894169082743}">
      <dgm:prSet phldrT="[Text]" custT="1"/>
      <dgm:spPr/>
      <dgm:t>
        <a:bodyPr/>
        <a:lstStyle/>
        <a:p>
          <a:r>
            <a:rPr lang="en-US" sz="2400" b="0" cap="none" spc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যাতায়াত</a:t>
          </a:r>
          <a:endParaRPr lang="en-US" sz="2400" b="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4EE6A6D1-EC30-441E-9156-D2E4781D34CB}" type="parTrans" cxnId="{9D393827-FDE9-4AFE-A294-0F31B41C6513}">
      <dgm:prSet/>
      <dgm:spPr/>
      <dgm:t>
        <a:bodyPr/>
        <a:lstStyle/>
        <a:p>
          <a:endParaRPr lang="en-US"/>
        </a:p>
      </dgm:t>
    </dgm:pt>
    <dgm:pt modelId="{114645A3-6D61-4172-B970-7CA13451F01C}" type="sibTrans" cxnId="{9D393827-FDE9-4AFE-A294-0F31B41C6513}">
      <dgm:prSet custT="1"/>
      <dgm:spPr/>
      <dgm:t>
        <a:bodyPr/>
        <a:lstStyle/>
        <a:p>
          <a:endParaRPr lang="en-US" sz="2000">
            <a:latin typeface="NikoshBAN" pitchFamily="2" charset="0"/>
            <a:cs typeface="NikoshBAN" pitchFamily="2" charset="0"/>
          </a:endParaRPr>
        </a:p>
      </dgm:t>
    </dgm:pt>
    <dgm:pt modelId="{50BF8D37-CF9F-4DFF-8499-02EF0D11B075}">
      <dgm:prSet phldrT="[Text]" custT="1"/>
      <dgm:spPr/>
      <dgm:t>
        <a:bodyPr/>
        <a:lstStyle/>
        <a:p>
          <a:r>
            <a:rPr lang="en-US" sz="2000" b="0" cap="none" spc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বাসাবাড়িতে</a:t>
          </a:r>
          <a:endParaRPr lang="en-US" sz="2000" b="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A4A8C8B-A016-4A4E-B476-EA124941FA48}" type="parTrans" cxnId="{E9E3BFEA-3AA3-4BB5-9317-2934B292C385}">
      <dgm:prSet/>
      <dgm:spPr/>
      <dgm:t>
        <a:bodyPr/>
        <a:lstStyle/>
        <a:p>
          <a:endParaRPr lang="en-US"/>
        </a:p>
      </dgm:t>
    </dgm:pt>
    <dgm:pt modelId="{5FEBFD82-02A3-42A7-B1A2-4901ED457D34}" type="sibTrans" cxnId="{E9E3BFEA-3AA3-4BB5-9317-2934B292C385}">
      <dgm:prSet custT="1"/>
      <dgm:spPr/>
      <dgm:t>
        <a:bodyPr/>
        <a:lstStyle/>
        <a:p>
          <a:endParaRPr lang="en-US" sz="2000">
            <a:latin typeface="NikoshBAN" pitchFamily="2" charset="0"/>
            <a:cs typeface="NikoshBAN" pitchFamily="2" charset="0"/>
          </a:endParaRPr>
        </a:p>
      </dgm:t>
    </dgm:pt>
    <dgm:pt modelId="{00C1BEF6-64B3-495F-BEFC-BF953489F067}" type="pres">
      <dgm:prSet presAssocID="{978375A0-61A4-416C-9D73-D82CB5D53C4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3F51713-D3D7-4A34-BFFE-02C80B932BE6}" type="pres">
      <dgm:prSet presAssocID="{3314B98B-3D15-4067-8FCA-9EA2B86E609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13BC97-7BE2-4172-9982-CE3B9E028AF0}" type="pres">
      <dgm:prSet presAssocID="{28D365BB-A02B-4B8E-9F59-F8EC089D71C7}" presName="sibTrans" presStyleLbl="sibTrans2D1" presStyleIdx="0" presStyleCnt="5"/>
      <dgm:spPr/>
      <dgm:t>
        <a:bodyPr/>
        <a:lstStyle/>
        <a:p>
          <a:endParaRPr lang="en-US"/>
        </a:p>
      </dgm:t>
    </dgm:pt>
    <dgm:pt modelId="{96952345-26A8-4ABA-AFEA-7F7471614CCB}" type="pres">
      <dgm:prSet presAssocID="{28D365BB-A02B-4B8E-9F59-F8EC089D71C7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11AA8D84-FB6E-4719-9732-78A618B1EE2E}" type="pres">
      <dgm:prSet presAssocID="{BD455A1B-C359-4553-B58B-54CBD42ACCD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D97775-F7CF-46FC-A5EB-71F68749A336}" type="pres">
      <dgm:prSet presAssocID="{7CA32402-160D-4F05-8A6B-F20879BFF79C}" presName="sibTrans" presStyleLbl="sibTrans2D1" presStyleIdx="1" presStyleCnt="5"/>
      <dgm:spPr/>
      <dgm:t>
        <a:bodyPr/>
        <a:lstStyle/>
        <a:p>
          <a:endParaRPr lang="en-US"/>
        </a:p>
      </dgm:t>
    </dgm:pt>
    <dgm:pt modelId="{0FFF15C7-5A74-4AA4-9F4F-60BD3F706A68}" type="pres">
      <dgm:prSet presAssocID="{7CA32402-160D-4F05-8A6B-F20879BFF79C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A856618D-FFC4-4C58-B10D-6728F5418176}" type="pres">
      <dgm:prSet presAssocID="{7F1C579E-6FC5-4D41-A4D1-0EFCB17650D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B1981E-2D88-4DDB-8F41-FAD2EECA5944}" type="pres">
      <dgm:prSet presAssocID="{E29C001A-64E7-424B-9FC0-5752660EC70F}" presName="sibTrans" presStyleLbl="sibTrans2D1" presStyleIdx="2" presStyleCnt="5"/>
      <dgm:spPr/>
      <dgm:t>
        <a:bodyPr/>
        <a:lstStyle/>
        <a:p>
          <a:endParaRPr lang="en-US"/>
        </a:p>
      </dgm:t>
    </dgm:pt>
    <dgm:pt modelId="{E221390B-817E-40E2-B47C-C0BFE3041868}" type="pres">
      <dgm:prSet presAssocID="{E29C001A-64E7-424B-9FC0-5752660EC70F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73E711D6-8A86-44A5-BE18-FABF24D10A6B}" type="pres">
      <dgm:prSet presAssocID="{8297E59D-7DD6-48EC-90B7-89416908274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E98610-EDC6-49E1-8D7A-1EEB31772500}" type="pres">
      <dgm:prSet presAssocID="{114645A3-6D61-4172-B970-7CA13451F01C}" presName="sibTrans" presStyleLbl="sibTrans2D1" presStyleIdx="3" presStyleCnt="5"/>
      <dgm:spPr/>
      <dgm:t>
        <a:bodyPr/>
        <a:lstStyle/>
        <a:p>
          <a:endParaRPr lang="en-US"/>
        </a:p>
      </dgm:t>
    </dgm:pt>
    <dgm:pt modelId="{E79B6DD3-73A8-4A97-B949-71B6F42ABAB7}" type="pres">
      <dgm:prSet presAssocID="{114645A3-6D61-4172-B970-7CA13451F01C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07D75232-5ECE-476A-9735-C4975BB02F44}" type="pres">
      <dgm:prSet presAssocID="{50BF8D37-CF9F-4DFF-8499-02EF0D11B07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1EAE10-B5E5-4DA7-9ECA-A71F7FCC7B38}" type="pres">
      <dgm:prSet presAssocID="{5FEBFD82-02A3-42A7-B1A2-4901ED457D34}" presName="sibTrans" presStyleLbl="sibTrans2D1" presStyleIdx="4" presStyleCnt="5"/>
      <dgm:spPr/>
      <dgm:t>
        <a:bodyPr/>
        <a:lstStyle/>
        <a:p>
          <a:endParaRPr lang="en-US"/>
        </a:p>
      </dgm:t>
    </dgm:pt>
    <dgm:pt modelId="{0BF5B792-2CF5-4C16-8D6A-B1DAF5090C4A}" type="pres">
      <dgm:prSet presAssocID="{5FEBFD82-02A3-42A7-B1A2-4901ED457D34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D91BF539-522E-401D-B131-8F3014BD2C92}" type="presOf" srcId="{7CA32402-160D-4F05-8A6B-F20879BFF79C}" destId="{0FFF15C7-5A74-4AA4-9F4F-60BD3F706A68}" srcOrd="1" destOrd="0" presId="urn:microsoft.com/office/officeart/2005/8/layout/cycle2"/>
    <dgm:cxn modelId="{6C466D4E-42B4-44F2-BE42-2671B86C8598}" type="presOf" srcId="{E29C001A-64E7-424B-9FC0-5752660EC70F}" destId="{29B1981E-2D88-4DDB-8F41-FAD2EECA5944}" srcOrd="0" destOrd="0" presId="urn:microsoft.com/office/officeart/2005/8/layout/cycle2"/>
    <dgm:cxn modelId="{AA966749-1F87-4E4E-8648-1235C17A8441}" type="presOf" srcId="{7CA32402-160D-4F05-8A6B-F20879BFF79C}" destId="{D1D97775-F7CF-46FC-A5EB-71F68749A336}" srcOrd="0" destOrd="0" presId="urn:microsoft.com/office/officeart/2005/8/layout/cycle2"/>
    <dgm:cxn modelId="{9B607315-37AF-40F0-91BA-1E36E831FCAC}" type="presOf" srcId="{978375A0-61A4-416C-9D73-D82CB5D53C46}" destId="{00C1BEF6-64B3-495F-BEFC-BF953489F067}" srcOrd="0" destOrd="0" presId="urn:microsoft.com/office/officeart/2005/8/layout/cycle2"/>
    <dgm:cxn modelId="{707858D9-0F17-418B-8742-078F3E6837DB}" type="presOf" srcId="{3314B98B-3D15-4067-8FCA-9EA2B86E609C}" destId="{D3F51713-D3D7-4A34-BFFE-02C80B932BE6}" srcOrd="0" destOrd="0" presId="urn:microsoft.com/office/officeart/2005/8/layout/cycle2"/>
    <dgm:cxn modelId="{8A5EA72A-06A5-4E78-A07B-DB512CFEA973}" type="presOf" srcId="{28D365BB-A02B-4B8E-9F59-F8EC089D71C7}" destId="{96952345-26A8-4ABA-AFEA-7F7471614CCB}" srcOrd="1" destOrd="0" presId="urn:microsoft.com/office/officeart/2005/8/layout/cycle2"/>
    <dgm:cxn modelId="{1F0898BC-9FA8-44FB-BEDC-7160AD2E364E}" type="presOf" srcId="{BD455A1B-C359-4553-B58B-54CBD42ACCD7}" destId="{11AA8D84-FB6E-4719-9732-78A618B1EE2E}" srcOrd="0" destOrd="0" presId="urn:microsoft.com/office/officeart/2005/8/layout/cycle2"/>
    <dgm:cxn modelId="{E9E3BFEA-3AA3-4BB5-9317-2934B292C385}" srcId="{978375A0-61A4-416C-9D73-D82CB5D53C46}" destId="{50BF8D37-CF9F-4DFF-8499-02EF0D11B075}" srcOrd="4" destOrd="0" parTransId="{9A4A8C8B-A016-4A4E-B476-EA124941FA48}" sibTransId="{5FEBFD82-02A3-42A7-B1A2-4901ED457D34}"/>
    <dgm:cxn modelId="{3E350910-E2E2-42E6-8025-F3ACB6021CD5}" type="presOf" srcId="{7F1C579E-6FC5-4D41-A4D1-0EFCB17650DC}" destId="{A856618D-FFC4-4C58-B10D-6728F5418176}" srcOrd="0" destOrd="0" presId="urn:microsoft.com/office/officeart/2005/8/layout/cycle2"/>
    <dgm:cxn modelId="{6FFACDB9-51C0-4186-B5C5-4024AF8E4F9E}" type="presOf" srcId="{5FEBFD82-02A3-42A7-B1A2-4901ED457D34}" destId="{5E1EAE10-B5E5-4DA7-9ECA-A71F7FCC7B38}" srcOrd="0" destOrd="0" presId="urn:microsoft.com/office/officeart/2005/8/layout/cycle2"/>
    <dgm:cxn modelId="{F955B45D-DD95-4ACE-A918-2CD2827653C6}" srcId="{978375A0-61A4-416C-9D73-D82CB5D53C46}" destId="{BD455A1B-C359-4553-B58B-54CBD42ACCD7}" srcOrd="1" destOrd="0" parTransId="{1ED99CB0-1590-4AC6-8154-A81535CD5259}" sibTransId="{7CA32402-160D-4F05-8A6B-F20879BFF79C}"/>
    <dgm:cxn modelId="{9D393827-FDE9-4AFE-A294-0F31B41C6513}" srcId="{978375A0-61A4-416C-9D73-D82CB5D53C46}" destId="{8297E59D-7DD6-48EC-90B7-894169082743}" srcOrd="3" destOrd="0" parTransId="{4EE6A6D1-EC30-441E-9156-D2E4781D34CB}" sibTransId="{114645A3-6D61-4172-B970-7CA13451F01C}"/>
    <dgm:cxn modelId="{F21B7A71-D99D-4922-B006-1B28309E12C6}" srcId="{978375A0-61A4-416C-9D73-D82CB5D53C46}" destId="{3314B98B-3D15-4067-8FCA-9EA2B86E609C}" srcOrd="0" destOrd="0" parTransId="{D6B4892A-C9BB-4F8E-841D-DA8EA63DD24D}" sibTransId="{28D365BB-A02B-4B8E-9F59-F8EC089D71C7}"/>
    <dgm:cxn modelId="{E1A679F0-B272-4515-86A3-EE2C8FECC705}" type="presOf" srcId="{5FEBFD82-02A3-42A7-B1A2-4901ED457D34}" destId="{0BF5B792-2CF5-4C16-8D6A-B1DAF5090C4A}" srcOrd="1" destOrd="0" presId="urn:microsoft.com/office/officeart/2005/8/layout/cycle2"/>
    <dgm:cxn modelId="{E71B81AF-5938-4065-8B79-11D3AE00DD2F}" type="presOf" srcId="{E29C001A-64E7-424B-9FC0-5752660EC70F}" destId="{E221390B-817E-40E2-B47C-C0BFE3041868}" srcOrd="1" destOrd="0" presId="urn:microsoft.com/office/officeart/2005/8/layout/cycle2"/>
    <dgm:cxn modelId="{FC2FDE17-934E-4613-8B32-D7C35A5CDDB1}" type="presOf" srcId="{28D365BB-A02B-4B8E-9F59-F8EC089D71C7}" destId="{ED13BC97-7BE2-4172-9982-CE3B9E028AF0}" srcOrd="0" destOrd="0" presId="urn:microsoft.com/office/officeart/2005/8/layout/cycle2"/>
    <dgm:cxn modelId="{FAAF4C14-1B5E-4CF1-B49A-070C6F841EAD}" srcId="{978375A0-61A4-416C-9D73-D82CB5D53C46}" destId="{7F1C579E-6FC5-4D41-A4D1-0EFCB17650DC}" srcOrd="2" destOrd="0" parTransId="{82F99BFC-99E6-4C9C-B288-CB88A7E5CBA0}" sibTransId="{E29C001A-64E7-424B-9FC0-5752660EC70F}"/>
    <dgm:cxn modelId="{C897C6B0-D740-4012-9E8A-E5289B888C33}" type="presOf" srcId="{114645A3-6D61-4172-B970-7CA13451F01C}" destId="{E79B6DD3-73A8-4A97-B949-71B6F42ABAB7}" srcOrd="1" destOrd="0" presId="urn:microsoft.com/office/officeart/2005/8/layout/cycle2"/>
    <dgm:cxn modelId="{391BF001-01A5-48C3-91D7-3BACCCD352E5}" type="presOf" srcId="{114645A3-6D61-4172-B970-7CA13451F01C}" destId="{7AE98610-EDC6-49E1-8D7A-1EEB31772500}" srcOrd="0" destOrd="0" presId="urn:microsoft.com/office/officeart/2005/8/layout/cycle2"/>
    <dgm:cxn modelId="{E2077E02-D626-4C95-A312-685FEB7ED047}" type="presOf" srcId="{50BF8D37-CF9F-4DFF-8499-02EF0D11B075}" destId="{07D75232-5ECE-476A-9735-C4975BB02F44}" srcOrd="0" destOrd="0" presId="urn:microsoft.com/office/officeart/2005/8/layout/cycle2"/>
    <dgm:cxn modelId="{2535BF49-E994-4493-B71A-ADBB9EE8C5DC}" type="presOf" srcId="{8297E59D-7DD6-48EC-90B7-894169082743}" destId="{73E711D6-8A86-44A5-BE18-FABF24D10A6B}" srcOrd="0" destOrd="0" presId="urn:microsoft.com/office/officeart/2005/8/layout/cycle2"/>
    <dgm:cxn modelId="{299E7D58-E55C-429A-B9F9-C8EE1BF988E3}" type="presParOf" srcId="{00C1BEF6-64B3-495F-BEFC-BF953489F067}" destId="{D3F51713-D3D7-4A34-BFFE-02C80B932BE6}" srcOrd="0" destOrd="0" presId="urn:microsoft.com/office/officeart/2005/8/layout/cycle2"/>
    <dgm:cxn modelId="{4BDFFFA4-65A6-4444-9531-7219C7BF3047}" type="presParOf" srcId="{00C1BEF6-64B3-495F-BEFC-BF953489F067}" destId="{ED13BC97-7BE2-4172-9982-CE3B9E028AF0}" srcOrd="1" destOrd="0" presId="urn:microsoft.com/office/officeart/2005/8/layout/cycle2"/>
    <dgm:cxn modelId="{B3AA286F-A3EB-45A0-8D3D-F3CCD8D051EA}" type="presParOf" srcId="{ED13BC97-7BE2-4172-9982-CE3B9E028AF0}" destId="{96952345-26A8-4ABA-AFEA-7F7471614CCB}" srcOrd="0" destOrd="0" presId="urn:microsoft.com/office/officeart/2005/8/layout/cycle2"/>
    <dgm:cxn modelId="{E6090E94-F642-4733-8FEC-46A40343E0A7}" type="presParOf" srcId="{00C1BEF6-64B3-495F-BEFC-BF953489F067}" destId="{11AA8D84-FB6E-4719-9732-78A618B1EE2E}" srcOrd="2" destOrd="0" presId="urn:microsoft.com/office/officeart/2005/8/layout/cycle2"/>
    <dgm:cxn modelId="{9465516C-BF8C-41D1-9317-41ED835B18C4}" type="presParOf" srcId="{00C1BEF6-64B3-495F-BEFC-BF953489F067}" destId="{D1D97775-F7CF-46FC-A5EB-71F68749A336}" srcOrd="3" destOrd="0" presId="urn:microsoft.com/office/officeart/2005/8/layout/cycle2"/>
    <dgm:cxn modelId="{34AD6043-9F1F-4F25-8284-BBF20138480F}" type="presParOf" srcId="{D1D97775-F7CF-46FC-A5EB-71F68749A336}" destId="{0FFF15C7-5A74-4AA4-9F4F-60BD3F706A68}" srcOrd="0" destOrd="0" presId="urn:microsoft.com/office/officeart/2005/8/layout/cycle2"/>
    <dgm:cxn modelId="{5623139B-2A05-4746-900C-E0C07BD5122C}" type="presParOf" srcId="{00C1BEF6-64B3-495F-BEFC-BF953489F067}" destId="{A856618D-FFC4-4C58-B10D-6728F5418176}" srcOrd="4" destOrd="0" presId="urn:microsoft.com/office/officeart/2005/8/layout/cycle2"/>
    <dgm:cxn modelId="{6CD0FBB1-97F5-4E6E-9FAB-9A8434EC929F}" type="presParOf" srcId="{00C1BEF6-64B3-495F-BEFC-BF953489F067}" destId="{29B1981E-2D88-4DDB-8F41-FAD2EECA5944}" srcOrd="5" destOrd="0" presId="urn:microsoft.com/office/officeart/2005/8/layout/cycle2"/>
    <dgm:cxn modelId="{43ECA5D8-E519-407F-BBDE-D0D3F6C24C1A}" type="presParOf" srcId="{29B1981E-2D88-4DDB-8F41-FAD2EECA5944}" destId="{E221390B-817E-40E2-B47C-C0BFE3041868}" srcOrd="0" destOrd="0" presId="urn:microsoft.com/office/officeart/2005/8/layout/cycle2"/>
    <dgm:cxn modelId="{10DCE3C2-6138-4AB0-A91A-A474A6CF8E8D}" type="presParOf" srcId="{00C1BEF6-64B3-495F-BEFC-BF953489F067}" destId="{73E711D6-8A86-44A5-BE18-FABF24D10A6B}" srcOrd="6" destOrd="0" presId="urn:microsoft.com/office/officeart/2005/8/layout/cycle2"/>
    <dgm:cxn modelId="{873463EB-BC3E-45CB-92F2-554D34CCF88B}" type="presParOf" srcId="{00C1BEF6-64B3-495F-BEFC-BF953489F067}" destId="{7AE98610-EDC6-49E1-8D7A-1EEB31772500}" srcOrd="7" destOrd="0" presId="urn:microsoft.com/office/officeart/2005/8/layout/cycle2"/>
    <dgm:cxn modelId="{E2FB5A18-F83B-4213-AFD9-D0B12614FF2A}" type="presParOf" srcId="{7AE98610-EDC6-49E1-8D7A-1EEB31772500}" destId="{E79B6DD3-73A8-4A97-B949-71B6F42ABAB7}" srcOrd="0" destOrd="0" presId="urn:microsoft.com/office/officeart/2005/8/layout/cycle2"/>
    <dgm:cxn modelId="{9AFA606C-6E7D-4395-ACED-68E6B65413D6}" type="presParOf" srcId="{00C1BEF6-64B3-495F-BEFC-BF953489F067}" destId="{07D75232-5ECE-476A-9735-C4975BB02F44}" srcOrd="8" destOrd="0" presId="urn:microsoft.com/office/officeart/2005/8/layout/cycle2"/>
    <dgm:cxn modelId="{F8FDAEE4-E74F-4034-ABE1-68E86B0A61AC}" type="presParOf" srcId="{00C1BEF6-64B3-495F-BEFC-BF953489F067}" destId="{5E1EAE10-B5E5-4DA7-9ECA-A71F7FCC7B38}" srcOrd="9" destOrd="0" presId="urn:microsoft.com/office/officeart/2005/8/layout/cycle2"/>
    <dgm:cxn modelId="{6321ED33-190F-434B-8653-8786042FB8C9}" type="presParOf" srcId="{5E1EAE10-B5E5-4DA7-9ECA-A71F7FCC7B38}" destId="{0BF5B792-2CF5-4C16-8D6A-B1DAF5090C4A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7BBCDFC-B583-4103-8310-DEBEC5510ED5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14DB6DC-DEB3-4126-949B-591840613494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3200" b="1" cap="none" spc="0" dirty="0" err="1" smtClean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C00000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বাসাবাড়িতে</a:t>
          </a:r>
          <a:r>
            <a:rPr lang="en-US" sz="3200" b="1" dirty="0" smtClean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cap="none" spc="0" dirty="0" err="1" smtClean="0">
              <a:ln w="6600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প্রযুক্তি</a:t>
          </a:r>
          <a:endParaRPr lang="en-US" sz="3200" b="1" cap="none" spc="0" dirty="0">
            <a:ln w="22225">
              <a:solidFill>
                <a:schemeClr val="accent2"/>
              </a:solidFill>
              <a:prstDash val="solid"/>
            </a:ln>
            <a:solidFill>
              <a:srgbClr val="C00000"/>
            </a:solidFill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DF8A185-830E-4FA5-AED3-B5AD3A85F7D1}" type="parTrans" cxnId="{E9520DC9-B6C8-4E52-BF11-3B6603DF9521}">
      <dgm:prSet/>
      <dgm:spPr/>
      <dgm:t>
        <a:bodyPr/>
        <a:lstStyle/>
        <a:p>
          <a:endParaRPr lang="en-US" b="1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F084E9D-997E-4C5A-8404-2644E41F8F8C}" type="sibTrans" cxnId="{E9520DC9-B6C8-4E52-BF11-3B6603DF9521}">
      <dgm:prSet/>
      <dgm:spPr/>
      <dgm:t>
        <a:bodyPr/>
        <a:lstStyle/>
        <a:p>
          <a:endParaRPr lang="en-US" b="1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7E42120-BB10-4C79-BA45-772D84D9EF59}">
      <dgm:prSet phldrT="[Text]"/>
      <dgm:spPr>
        <a:blipFill dpi="0" rotWithShape="0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US" b="1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b="1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74C55B2-05B6-4CFA-99D9-03885C6F7DFB}" type="parTrans" cxnId="{F9832B42-778F-4B6D-A9E2-C994DA08B8D8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 b="1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FE68C8A-9C87-46CE-B825-691A053046AA}" type="sibTrans" cxnId="{F9832B42-778F-4B6D-A9E2-C994DA08B8D8}">
      <dgm:prSet/>
      <dgm:spPr/>
      <dgm:t>
        <a:bodyPr/>
        <a:lstStyle/>
        <a:p>
          <a:endParaRPr lang="en-US" b="1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DFA8F64-89A0-4631-9C38-6A1EB24254EB}">
      <dgm:prSet phldrT="[Text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en-US" b="1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b="1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9171F0B-C00F-4925-8126-4B9A296CEC96}" type="parTrans" cxnId="{7ACE5FE0-8846-41A7-B6DA-01C81062C4D7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b="1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57D81C1-2D6F-473A-B187-7BBD54D5A093}" type="sibTrans" cxnId="{7ACE5FE0-8846-41A7-B6DA-01C81062C4D7}">
      <dgm:prSet/>
      <dgm:spPr/>
      <dgm:t>
        <a:bodyPr/>
        <a:lstStyle/>
        <a:p>
          <a:endParaRPr lang="en-US" b="1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DAF881F-3AFA-421F-9282-5FBDBCBE104B}">
      <dgm:prSet phldrT="[Text]"/>
      <dgm:spPr>
        <a:blipFill dpi="0" rotWithShape="0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US" b="1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b="1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947EA07-2DC7-4D01-A824-768ED0339552}" type="parTrans" cxnId="{A29F929A-B434-4670-93BF-231F1BAD5BA3}">
      <dgm:prSet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 b="1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0B0BF96-D48C-4110-97FE-AAC2AB180B1F}" type="sibTrans" cxnId="{A29F929A-B434-4670-93BF-231F1BAD5BA3}">
      <dgm:prSet/>
      <dgm:spPr/>
      <dgm:t>
        <a:bodyPr/>
        <a:lstStyle/>
        <a:p>
          <a:endParaRPr lang="en-US" b="1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AF36DE8-C4CB-4853-AD88-247FAEF0B6C1}">
      <dgm:prSet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 b="1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1282A0D7-DA42-4067-9601-5ABF1A7BD620}" type="parTrans" cxnId="{8B38450D-8052-4361-B2FE-B69B6BCDF49A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b="1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82C5EE7-F64F-4AA0-B2C9-0DE1067B9629}" type="sibTrans" cxnId="{8B38450D-8052-4361-B2FE-B69B6BCDF49A}">
      <dgm:prSet/>
      <dgm:spPr/>
      <dgm:t>
        <a:bodyPr/>
        <a:lstStyle/>
        <a:p>
          <a:endParaRPr lang="en-US" b="1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C986D77-EB20-4F55-BE1F-88DF35AE0CF1}">
      <dgm:prSet/>
      <dgm:spPr>
        <a:blipFill dpi="0" rotWithShape="0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 b="1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68CE888-65D4-4EEF-BBB1-4C82B58ACEB7}" type="parTrans" cxnId="{6992C699-A129-467B-A3EF-624BA7AE108A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 b="1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158F075-02AD-4924-8BCB-7738977E3702}" type="sibTrans" cxnId="{6992C699-A129-467B-A3EF-624BA7AE108A}">
      <dgm:prSet/>
      <dgm:spPr/>
      <dgm:t>
        <a:bodyPr/>
        <a:lstStyle/>
        <a:p>
          <a:endParaRPr lang="en-US" b="1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09B89F6-0AEF-48B4-A32C-D4EAC3BC9CA2}" type="pres">
      <dgm:prSet presAssocID="{47BBCDFC-B583-4103-8310-DEBEC5510ED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DA6FF91-1AAC-4F6A-8423-C3B97908FDE5}" type="pres">
      <dgm:prSet presAssocID="{314DB6DC-DEB3-4126-949B-591840613494}" presName="centerShape" presStyleLbl="node0" presStyleIdx="0" presStyleCnt="1" custScaleX="127889" custLinFactNeighborX="-3408" custLinFactNeighborY="-5704"/>
      <dgm:spPr/>
      <dgm:t>
        <a:bodyPr/>
        <a:lstStyle/>
        <a:p>
          <a:endParaRPr lang="en-US"/>
        </a:p>
      </dgm:t>
    </dgm:pt>
    <dgm:pt modelId="{F4EA444B-A7BE-4F53-988B-AE5968867F83}" type="pres">
      <dgm:prSet presAssocID="{D74C55B2-05B6-4CFA-99D9-03885C6F7DFB}" presName="parTrans" presStyleLbl="sibTrans2D1" presStyleIdx="0" presStyleCnt="5" custScaleX="151762" custScaleY="99504" custLinFactNeighborX="22603" custLinFactNeighborY="-38538"/>
      <dgm:spPr/>
      <dgm:t>
        <a:bodyPr/>
        <a:lstStyle/>
        <a:p>
          <a:endParaRPr lang="en-US"/>
        </a:p>
      </dgm:t>
    </dgm:pt>
    <dgm:pt modelId="{652CA0E8-8E36-4DAF-A6D4-983FACE942BB}" type="pres">
      <dgm:prSet presAssocID="{D74C55B2-05B6-4CFA-99D9-03885C6F7DFB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988B828F-C41D-4797-B081-E43DC0FA9047}" type="pres">
      <dgm:prSet presAssocID="{77E42120-BB10-4C79-BA45-772D84D9EF59}" presName="node" presStyleLbl="node1" presStyleIdx="0" presStyleCnt="5" custFlipVert="1" custScaleX="90542" custScaleY="83648" custRadScaleRad="119851" custRadScaleInc="7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E073DB-8FC7-40F7-AD47-BABC34A88D94}" type="pres">
      <dgm:prSet presAssocID="{D68CE888-65D4-4EEF-BBB1-4C82B58ACEB7}" presName="parTrans" presStyleLbl="sibTrans2D1" presStyleIdx="1" presStyleCnt="5"/>
      <dgm:spPr/>
      <dgm:t>
        <a:bodyPr/>
        <a:lstStyle/>
        <a:p>
          <a:endParaRPr lang="en-US"/>
        </a:p>
      </dgm:t>
    </dgm:pt>
    <dgm:pt modelId="{D3E27616-1ED1-4829-A9E8-83E376479F10}" type="pres">
      <dgm:prSet presAssocID="{D68CE888-65D4-4EEF-BBB1-4C82B58ACEB7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9F50100C-99D0-4ECA-9527-78598572366E}" type="pres">
      <dgm:prSet presAssocID="{8C986D77-EB20-4F55-BE1F-88DF35AE0CF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42DA1D-8AD5-4B0F-99E7-73E00293FD70}" type="pres">
      <dgm:prSet presAssocID="{1282A0D7-DA42-4067-9601-5ABF1A7BD620}" presName="parTrans" presStyleLbl="sibTrans2D1" presStyleIdx="2" presStyleCnt="5" custScaleX="109205" custLinFactNeighborX="17515" custLinFactNeighborY="16552"/>
      <dgm:spPr/>
      <dgm:t>
        <a:bodyPr/>
        <a:lstStyle/>
        <a:p>
          <a:endParaRPr lang="en-US"/>
        </a:p>
      </dgm:t>
    </dgm:pt>
    <dgm:pt modelId="{5EA3015F-CB2A-4AC5-9664-1602EF2DE5CE}" type="pres">
      <dgm:prSet presAssocID="{1282A0D7-DA42-4067-9601-5ABF1A7BD620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B23BE196-D25D-4903-BA7F-5BF97EE95515}" type="pres">
      <dgm:prSet presAssocID="{8AF36DE8-C4CB-4853-AD88-247FAEF0B6C1}" presName="node" presStyleLbl="node1" presStyleIdx="2" presStyleCnt="5" custScaleX="111756" custScaleY="114530" custRadScaleRad="93564" custRadScaleInc="-101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A99300-CE1E-43A9-AE2B-A63E01919781}" type="pres">
      <dgm:prSet presAssocID="{09171F0B-C00F-4925-8126-4B9A296CEC96}" presName="parTrans" presStyleLbl="sibTrans2D1" presStyleIdx="3" presStyleCnt="5" custScaleX="106435" custScaleY="93304" custLinFactNeighborX="-9369" custLinFactNeighborY="-10787"/>
      <dgm:spPr/>
      <dgm:t>
        <a:bodyPr/>
        <a:lstStyle/>
        <a:p>
          <a:endParaRPr lang="en-US"/>
        </a:p>
      </dgm:t>
    </dgm:pt>
    <dgm:pt modelId="{F66355DB-E314-443A-BB11-31F1FB135279}" type="pres">
      <dgm:prSet presAssocID="{09171F0B-C00F-4925-8126-4B9A296CEC96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266F4534-CBF8-4EF6-B276-9AF1B91EDF75}" type="pres">
      <dgm:prSet presAssocID="{5DFA8F64-89A0-4631-9C38-6A1EB24254EB}" presName="node" presStyleLbl="node1" presStyleIdx="3" presStyleCnt="5" custScaleX="146080" custScaleY="103735" custRadScaleRad="114964" custRadScaleInc="141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AA380D-EE44-4DC7-8B92-11DAB0A546DF}" type="pres">
      <dgm:prSet presAssocID="{7947EA07-2DC7-4D01-A824-768ED0339552}" presName="parTrans" presStyleLbl="sibTrans2D1" presStyleIdx="4" presStyleCnt="5" custScaleX="134927" custLinFactNeighborX="-2376" custLinFactNeighborY="-38599"/>
      <dgm:spPr/>
      <dgm:t>
        <a:bodyPr/>
        <a:lstStyle/>
        <a:p>
          <a:endParaRPr lang="en-US"/>
        </a:p>
      </dgm:t>
    </dgm:pt>
    <dgm:pt modelId="{90D521F3-53B5-46F2-9DA8-11119A1C42D6}" type="pres">
      <dgm:prSet presAssocID="{7947EA07-2DC7-4D01-A824-768ED0339552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A66A9067-14CE-4B3E-B31D-C6FEFF1DB150}" type="pres">
      <dgm:prSet presAssocID="{FDAF881F-3AFA-421F-9282-5FBDBCBE104B}" presName="node" presStyleLbl="node1" presStyleIdx="4" presStyleCnt="5" custScaleX="119873" custScaleY="96471" custRadScaleRad="113648" custRadScaleInc="148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D1A4B39-53BB-4EDC-A27E-BE741B96BE52}" type="presOf" srcId="{1282A0D7-DA42-4067-9601-5ABF1A7BD620}" destId="{3242DA1D-8AD5-4B0F-99E7-73E00293FD70}" srcOrd="0" destOrd="0" presId="urn:microsoft.com/office/officeart/2005/8/layout/radial5"/>
    <dgm:cxn modelId="{825BC6AE-1B58-461C-AA88-BDE887488179}" type="presOf" srcId="{D68CE888-65D4-4EEF-BBB1-4C82B58ACEB7}" destId="{D3E27616-1ED1-4829-A9E8-83E376479F10}" srcOrd="1" destOrd="0" presId="urn:microsoft.com/office/officeart/2005/8/layout/radial5"/>
    <dgm:cxn modelId="{E9040FA5-152C-4757-82C7-664A0FED34E3}" type="presOf" srcId="{7947EA07-2DC7-4D01-A824-768ED0339552}" destId="{DFAA380D-EE44-4DC7-8B92-11DAB0A546DF}" srcOrd="0" destOrd="0" presId="urn:microsoft.com/office/officeart/2005/8/layout/radial5"/>
    <dgm:cxn modelId="{C9FA512F-27D8-49D7-BB4C-462B6A2BE675}" type="presOf" srcId="{8AF36DE8-C4CB-4853-AD88-247FAEF0B6C1}" destId="{B23BE196-D25D-4903-BA7F-5BF97EE95515}" srcOrd="0" destOrd="0" presId="urn:microsoft.com/office/officeart/2005/8/layout/radial5"/>
    <dgm:cxn modelId="{7ACE5FE0-8846-41A7-B6DA-01C81062C4D7}" srcId="{314DB6DC-DEB3-4126-949B-591840613494}" destId="{5DFA8F64-89A0-4631-9C38-6A1EB24254EB}" srcOrd="3" destOrd="0" parTransId="{09171F0B-C00F-4925-8126-4B9A296CEC96}" sibTransId="{657D81C1-2D6F-473A-B187-7BBD54D5A093}"/>
    <dgm:cxn modelId="{7FA5612D-D3AD-483B-BD47-1A49E5EDF119}" type="presOf" srcId="{77E42120-BB10-4C79-BA45-772D84D9EF59}" destId="{988B828F-C41D-4797-B081-E43DC0FA9047}" srcOrd="0" destOrd="0" presId="urn:microsoft.com/office/officeart/2005/8/layout/radial5"/>
    <dgm:cxn modelId="{6B974336-24E1-4E0A-A93F-1C35F87056D4}" type="presOf" srcId="{7947EA07-2DC7-4D01-A824-768ED0339552}" destId="{90D521F3-53B5-46F2-9DA8-11119A1C42D6}" srcOrd="1" destOrd="0" presId="urn:microsoft.com/office/officeart/2005/8/layout/radial5"/>
    <dgm:cxn modelId="{E9520DC9-B6C8-4E52-BF11-3B6603DF9521}" srcId="{47BBCDFC-B583-4103-8310-DEBEC5510ED5}" destId="{314DB6DC-DEB3-4126-949B-591840613494}" srcOrd="0" destOrd="0" parTransId="{6DF8A185-830E-4FA5-AED3-B5AD3A85F7D1}" sibTransId="{DF084E9D-997E-4C5A-8404-2644E41F8F8C}"/>
    <dgm:cxn modelId="{6992C699-A129-467B-A3EF-624BA7AE108A}" srcId="{314DB6DC-DEB3-4126-949B-591840613494}" destId="{8C986D77-EB20-4F55-BE1F-88DF35AE0CF1}" srcOrd="1" destOrd="0" parTransId="{D68CE888-65D4-4EEF-BBB1-4C82B58ACEB7}" sibTransId="{9158F075-02AD-4924-8BCB-7738977E3702}"/>
    <dgm:cxn modelId="{F9832B42-778F-4B6D-A9E2-C994DA08B8D8}" srcId="{314DB6DC-DEB3-4126-949B-591840613494}" destId="{77E42120-BB10-4C79-BA45-772D84D9EF59}" srcOrd="0" destOrd="0" parTransId="{D74C55B2-05B6-4CFA-99D9-03885C6F7DFB}" sibTransId="{CFE68C8A-9C87-46CE-B825-691A053046AA}"/>
    <dgm:cxn modelId="{FD737F49-D559-48EE-B242-9AB4F7C17AC6}" type="presOf" srcId="{47BBCDFC-B583-4103-8310-DEBEC5510ED5}" destId="{D09B89F6-0AEF-48B4-A32C-D4EAC3BC9CA2}" srcOrd="0" destOrd="0" presId="urn:microsoft.com/office/officeart/2005/8/layout/radial5"/>
    <dgm:cxn modelId="{F648C49C-7778-40F9-8715-39DD9377166E}" type="presOf" srcId="{D68CE888-65D4-4EEF-BBB1-4C82B58ACEB7}" destId="{5BE073DB-8FC7-40F7-AD47-BABC34A88D94}" srcOrd="0" destOrd="0" presId="urn:microsoft.com/office/officeart/2005/8/layout/radial5"/>
    <dgm:cxn modelId="{A29F929A-B434-4670-93BF-231F1BAD5BA3}" srcId="{314DB6DC-DEB3-4126-949B-591840613494}" destId="{FDAF881F-3AFA-421F-9282-5FBDBCBE104B}" srcOrd="4" destOrd="0" parTransId="{7947EA07-2DC7-4D01-A824-768ED0339552}" sibTransId="{70B0BF96-D48C-4110-97FE-AAC2AB180B1F}"/>
    <dgm:cxn modelId="{8B38450D-8052-4361-B2FE-B69B6BCDF49A}" srcId="{314DB6DC-DEB3-4126-949B-591840613494}" destId="{8AF36DE8-C4CB-4853-AD88-247FAEF0B6C1}" srcOrd="2" destOrd="0" parTransId="{1282A0D7-DA42-4067-9601-5ABF1A7BD620}" sibTransId="{A82C5EE7-F64F-4AA0-B2C9-0DE1067B9629}"/>
    <dgm:cxn modelId="{922F52DB-B67B-45BC-8958-BE66DE9E122F}" type="presOf" srcId="{09171F0B-C00F-4925-8126-4B9A296CEC96}" destId="{F66355DB-E314-443A-BB11-31F1FB135279}" srcOrd="1" destOrd="0" presId="urn:microsoft.com/office/officeart/2005/8/layout/radial5"/>
    <dgm:cxn modelId="{7FAC3041-01DC-4C50-AC48-0BD1FE9E9CBC}" type="presOf" srcId="{8C986D77-EB20-4F55-BE1F-88DF35AE0CF1}" destId="{9F50100C-99D0-4ECA-9527-78598572366E}" srcOrd="0" destOrd="0" presId="urn:microsoft.com/office/officeart/2005/8/layout/radial5"/>
    <dgm:cxn modelId="{0CFA9D54-D65A-452A-98AF-C5F042C76286}" type="presOf" srcId="{5DFA8F64-89A0-4631-9C38-6A1EB24254EB}" destId="{266F4534-CBF8-4EF6-B276-9AF1B91EDF75}" srcOrd="0" destOrd="0" presId="urn:microsoft.com/office/officeart/2005/8/layout/radial5"/>
    <dgm:cxn modelId="{97A54D02-C37E-4EC9-A125-5BC564D231E4}" type="presOf" srcId="{D74C55B2-05B6-4CFA-99D9-03885C6F7DFB}" destId="{652CA0E8-8E36-4DAF-A6D4-983FACE942BB}" srcOrd="1" destOrd="0" presId="urn:microsoft.com/office/officeart/2005/8/layout/radial5"/>
    <dgm:cxn modelId="{0A0728F9-AEF3-48C1-9E3F-0614BD02E17A}" type="presOf" srcId="{D74C55B2-05B6-4CFA-99D9-03885C6F7DFB}" destId="{F4EA444B-A7BE-4F53-988B-AE5968867F83}" srcOrd="0" destOrd="0" presId="urn:microsoft.com/office/officeart/2005/8/layout/radial5"/>
    <dgm:cxn modelId="{F9263AE2-8843-4ED7-87ED-C67CF8B0577E}" type="presOf" srcId="{09171F0B-C00F-4925-8126-4B9A296CEC96}" destId="{33A99300-CE1E-43A9-AE2B-A63E01919781}" srcOrd="0" destOrd="0" presId="urn:microsoft.com/office/officeart/2005/8/layout/radial5"/>
    <dgm:cxn modelId="{609BEFE9-F2BB-40C9-BD0C-91C04B1D4EA7}" type="presOf" srcId="{1282A0D7-DA42-4067-9601-5ABF1A7BD620}" destId="{5EA3015F-CB2A-4AC5-9664-1602EF2DE5CE}" srcOrd="1" destOrd="0" presId="urn:microsoft.com/office/officeart/2005/8/layout/radial5"/>
    <dgm:cxn modelId="{FF62F59C-E841-4D32-B28C-DB999B1303AD}" type="presOf" srcId="{314DB6DC-DEB3-4126-949B-591840613494}" destId="{ADA6FF91-1AAC-4F6A-8423-C3B97908FDE5}" srcOrd="0" destOrd="0" presId="urn:microsoft.com/office/officeart/2005/8/layout/radial5"/>
    <dgm:cxn modelId="{9CA3414D-2609-4623-A668-6C13A4DA3163}" type="presOf" srcId="{FDAF881F-3AFA-421F-9282-5FBDBCBE104B}" destId="{A66A9067-14CE-4B3E-B31D-C6FEFF1DB150}" srcOrd="0" destOrd="0" presId="urn:microsoft.com/office/officeart/2005/8/layout/radial5"/>
    <dgm:cxn modelId="{96543FA5-623B-4C86-96DB-A6A4E8C57989}" type="presParOf" srcId="{D09B89F6-0AEF-48B4-A32C-D4EAC3BC9CA2}" destId="{ADA6FF91-1AAC-4F6A-8423-C3B97908FDE5}" srcOrd="0" destOrd="0" presId="urn:microsoft.com/office/officeart/2005/8/layout/radial5"/>
    <dgm:cxn modelId="{6B459037-6460-40EF-BE17-1C76E1A7FECC}" type="presParOf" srcId="{D09B89F6-0AEF-48B4-A32C-D4EAC3BC9CA2}" destId="{F4EA444B-A7BE-4F53-988B-AE5968867F83}" srcOrd="1" destOrd="0" presId="urn:microsoft.com/office/officeart/2005/8/layout/radial5"/>
    <dgm:cxn modelId="{058A19A0-FBE1-498F-9DF3-201FDF6573B5}" type="presParOf" srcId="{F4EA444B-A7BE-4F53-988B-AE5968867F83}" destId="{652CA0E8-8E36-4DAF-A6D4-983FACE942BB}" srcOrd="0" destOrd="0" presId="urn:microsoft.com/office/officeart/2005/8/layout/radial5"/>
    <dgm:cxn modelId="{871659EF-E0B4-4026-94AF-B21CB9CD3829}" type="presParOf" srcId="{D09B89F6-0AEF-48B4-A32C-D4EAC3BC9CA2}" destId="{988B828F-C41D-4797-B081-E43DC0FA9047}" srcOrd="2" destOrd="0" presId="urn:microsoft.com/office/officeart/2005/8/layout/radial5"/>
    <dgm:cxn modelId="{595D949A-2AA8-4552-B854-46DEA97FD66C}" type="presParOf" srcId="{D09B89F6-0AEF-48B4-A32C-D4EAC3BC9CA2}" destId="{5BE073DB-8FC7-40F7-AD47-BABC34A88D94}" srcOrd="3" destOrd="0" presId="urn:microsoft.com/office/officeart/2005/8/layout/radial5"/>
    <dgm:cxn modelId="{06AFB06D-5BAC-4B02-8E6B-0E0DBAD7A2E7}" type="presParOf" srcId="{5BE073DB-8FC7-40F7-AD47-BABC34A88D94}" destId="{D3E27616-1ED1-4829-A9E8-83E376479F10}" srcOrd="0" destOrd="0" presId="urn:microsoft.com/office/officeart/2005/8/layout/radial5"/>
    <dgm:cxn modelId="{11E59F23-BBB0-4AD9-8165-B98DC68B3F94}" type="presParOf" srcId="{D09B89F6-0AEF-48B4-A32C-D4EAC3BC9CA2}" destId="{9F50100C-99D0-4ECA-9527-78598572366E}" srcOrd="4" destOrd="0" presId="urn:microsoft.com/office/officeart/2005/8/layout/radial5"/>
    <dgm:cxn modelId="{2A7176F9-04CC-416F-A201-D550C9755C9E}" type="presParOf" srcId="{D09B89F6-0AEF-48B4-A32C-D4EAC3BC9CA2}" destId="{3242DA1D-8AD5-4B0F-99E7-73E00293FD70}" srcOrd="5" destOrd="0" presId="urn:microsoft.com/office/officeart/2005/8/layout/radial5"/>
    <dgm:cxn modelId="{E7D8777D-5C0E-44AD-8EA4-DDD2142026A7}" type="presParOf" srcId="{3242DA1D-8AD5-4B0F-99E7-73E00293FD70}" destId="{5EA3015F-CB2A-4AC5-9664-1602EF2DE5CE}" srcOrd="0" destOrd="0" presId="urn:microsoft.com/office/officeart/2005/8/layout/radial5"/>
    <dgm:cxn modelId="{5C4CD44F-C34B-49C5-974C-F8CBA4D74D17}" type="presParOf" srcId="{D09B89F6-0AEF-48B4-A32C-D4EAC3BC9CA2}" destId="{B23BE196-D25D-4903-BA7F-5BF97EE95515}" srcOrd="6" destOrd="0" presId="urn:microsoft.com/office/officeart/2005/8/layout/radial5"/>
    <dgm:cxn modelId="{FAC0E058-6CBF-4FE8-95FE-5326D24ED2A3}" type="presParOf" srcId="{D09B89F6-0AEF-48B4-A32C-D4EAC3BC9CA2}" destId="{33A99300-CE1E-43A9-AE2B-A63E01919781}" srcOrd="7" destOrd="0" presId="urn:microsoft.com/office/officeart/2005/8/layout/radial5"/>
    <dgm:cxn modelId="{CDCD0358-1BA0-49AD-A668-5A241D30203D}" type="presParOf" srcId="{33A99300-CE1E-43A9-AE2B-A63E01919781}" destId="{F66355DB-E314-443A-BB11-31F1FB135279}" srcOrd="0" destOrd="0" presId="urn:microsoft.com/office/officeart/2005/8/layout/radial5"/>
    <dgm:cxn modelId="{F6096238-30D1-4EA5-B195-8BD28F25311A}" type="presParOf" srcId="{D09B89F6-0AEF-48B4-A32C-D4EAC3BC9CA2}" destId="{266F4534-CBF8-4EF6-B276-9AF1B91EDF75}" srcOrd="8" destOrd="0" presId="urn:microsoft.com/office/officeart/2005/8/layout/radial5"/>
    <dgm:cxn modelId="{E3B585F0-DE31-4C37-A3FA-6A432802F711}" type="presParOf" srcId="{D09B89F6-0AEF-48B4-A32C-D4EAC3BC9CA2}" destId="{DFAA380D-EE44-4DC7-8B92-11DAB0A546DF}" srcOrd="9" destOrd="0" presId="urn:microsoft.com/office/officeart/2005/8/layout/radial5"/>
    <dgm:cxn modelId="{A267851C-6A3A-4B42-BB08-D4B9D1A37FFA}" type="presParOf" srcId="{DFAA380D-EE44-4DC7-8B92-11DAB0A546DF}" destId="{90D521F3-53B5-46F2-9DA8-11119A1C42D6}" srcOrd="0" destOrd="0" presId="urn:microsoft.com/office/officeart/2005/8/layout/radial5"/>
    <dgm:cxn modelId="{F6D555BE-AA0B-4DF0-A5A8-037496829450}" type="presParOf" srcId="{D09B89F6-0AEF-48B4-A32C-D4EAC3BC9CA2}" destId="{A66A9067-14CE-4B3E-B31D-C6FEFF1DB150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41899BD-C045-4418-A3E4-D2448F3C5CA1}" type="doc">
      <dgm:prSet loTypeId="urn:microsoft.com/office/officeart/2005/8/layout/cycle3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F3F52FC-41E5-433B-9DE8-5691F1F796B8}">
      <dgm:prSet phldrT="[Text]"/>
      <dgm:spPr>
        <a:blipFill dpi="0" rotWithShape="0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US" dirty="0" smtClean="0"/>
            <a:t>  </a:t>
          </a:r>
          <a:endParaRPr lang="en-US" dirty="0"/>
        </a:p>
      </dgm:t>
    </dgm:pt>
    <dgm:pt modelId="{B1C74B4D-4CB9-4BBA-856A-654B515B83B3}" type="parTrans" cxnId="{27B54A22-FA30-4832-9823-98459EA46C8D}">
      <dgm:prSet/>
      <dgm:spPr/>
      <dgm:t>
        <a:bodyPr/>
        <a:lstStyle/>
        <a:p>
          <a:endParaRPr lang="en-US"/>
        </a:p>
      </dgm:t>
    </dgm:pt>
    <dgm:pt modelId="{92957EE6-25D3-475A-B477-299E8976ABC7}" type="sibTrans" cxnId="{27B54A22-FA30-4832-9823-98459EA46C8D}">
      <dgm:prSet/>
      <dgm:spPr/>
      <dgm:t>
        <a:bodyPr/>
        <a:lstStyle/>
        <a:p>
          <a:endParaRPr lang="en-US"/>
        </a:p>
      </dgm:t>
    </dgm:pt>
    <dgm:pt modelId="{933C99BC-9F39-40A3-BECF-C912108E364F}">
      <dgm:prSet phldrT="[Text]"/>
      <dgm:spPr>
        <a:blipFill dpi="0"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BEB7AFEC-E718-42DB-8AA9-14FDAF71024A}" type="parTrans" cxnId="{CB4E1BE3-CA82-451A-9A8A-784FF89C9AC4}">
      <dgm:prSet/>
      <dgm:spPr/>
      <dgm:t>
        <a:bodyPr/>
        <a:lstStyle/>
        <a:p>
          <a:endParaRPr lang="en-US"/>
        </a:p>
      </dgm:t>
    </dgm:pt>
    <dgm:pt modelId="{B13B1CB8-300B-4623-AFE2-1C30842EC873}" type="sibTrans" cxnId="{CB4E1BE3-CA82-451A-9A8A-784FF89C9AC4}">
      <dgm:prSet/>
      <dgm:spPr/>
      <dgm:t>
        <a:bodyPr/>
        <a:lstStyle/>
        <a:p>
          <a:endParaRPr lang="en-US"/>
        </a:p>
      </dgm:t>
    </dgm:pt>
    <dgm:pt modelId="{6B470EC7-B80A-4881-B9DA-EE48C381285D}">
      <dgm:prSet phldrT="[Text]"/>
      <dgm:spPr>
        <a:blipFill dpi="0" rotWithShape="0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9E3E8D95-DA6A-4C51-A10B-DF2EABAEB8BA}" type="parTrans" cxnId="{E33D9E21-3DF0-4276-90E3-676C6003C84D}">
      <dgm:prSet/>
      <dgm:spPr/>
      <dgm:t>
        <a:bodyPr/>
        <a:lstStyle/>
        <a:p>
          <a:endParaRPr lang="en-US"/>
        </a:p>
      </dgm:t>
    </dgm:pt>
    <dgm:pt modelId="{9FF542FE-F1F6-48A1-B837-E40F6BAF881D}" type="sibTrans" cxnId="{E33D9E21-3DF0-4276-90E3-676C6003C84D}">
      <dgm:prSet/>
      <dgm:spPr/>
      <dgm:t>
        <a:bodyPr/>
        <a:lstStyle/>
        <a:p>
          <a:endParaRPr lang="en-US"/>
        </a:p>
      </dgm:t>
    </dgm:pt>
    <dgm:pt modelId="{D11E6A49-57C5-42F1-BB79-FC4C676B3D04}">
      <dgm:prSet phldrT="[Text]"/>
      <dgm:spPr>
        <a:blipFill dpi="0" rotWithShape="0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6DF17DAC-75DB-4458-982D-1333FFD3A32A}" type="parTrans" cxnId="{3964E8F3-D295-47DA-B450-AFA821C9F863}">
      <dgm:prSet/>
      <dgm:spPr/>
      <dgm:t>
        <a:bodyPr/>
        <a:lstStyle/>
        <a:p>
          <a:endParaRPr lang="en-US"/>
        </a:p>
      </dgm:t>
    </dgm:pt>
    <dgm:pt modelId="{6DDAAE34-F235-4DE9-9CBA-321786CFC14B}" type="sibTrans" cxnId="{3964E8F3-D295-47DA-B450-AFA821C9F863}">
      <dgm:prSet/>
      <dgm:spPr/>
      <dgm:t>
        <a:bodyPr/>
        <a:lstStyle/>
        <a:p>
          <a:endParaRPr lang="en-US"/>
        </a:p>
      </dgm:t>
    </dgm:pt>
    <dgm:pt modelId="{2F103190-9AE8-49FD-8AA8-D7D1DBDC9637}">
      <dgm:prSet phldrT="[Text]"/>
      <dgm:spPr>
        <a:blipFill dpi="0" rotWithShape="0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US" b="0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 </a:t>
          </a:r>
          <a:endParaRPr lang="en-US" b="0" cap="none" spc="0" dirty="0">
            <a:ln w="0"/>
            <a:solidFill>
              <a:schemeClr val="accent1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4AE2DDA9-EF76-404C-8DEF-200974C6BE59}" type="parTrans" cxnId="{960E014D-8268-463D-8637-1DA483F9A665}">
      <dgm:prSet/>
      <dgm:spPr/>
      <dgm:t>
        <a:bodyPr/>
        <a:lstStyle/>
        <a:p>
          <a:endParaRPr lang="en-US"/>
        </a:p>
      </dgm:t>
    </dgm:pt>
    <dgm:pt modelId="{6A9B16F2-D902-49A7-AEF5-642D1ECB61B4}" type="sibTrans" cxnId="{960E014D-8268-463D-8637-1DA483F9A665}">
      <dgm:prSet/>
      <dgm:spPr/>
      <dgm:t>
        <a:bodyPr/>
        <a:lstStyle/>
        <a:p>
          <a:endParaRPr lang="en-US"/>
        </a:p>
      </dgm:t>
    </dgm:pt>
    <dgm:pt modelId="{482CD793-38EE-4568-993F-50B8D04947D0}">
      <dgm:prSet/>
      <dgm:spPr>
        <a:blipFill dpi="0" rotWithShape="0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D53497AE-7A2D-4787-8F87-82CE33E67DB2}" type="parTrans" cxnId="{29AC6069-D473-4179-9219-3E60B7C84DED}">
      <dgm:prSet/>
      <dgm:spPr/>
      <dgm:t>
        <a:bodyPr/>
        <a:lstStyle/>
        <a:p>
          <a:endParaRPr lang="en-US"/>
        </a:p>
      </dgm:t>
    </dgm:pt>
    <dgm:pt modelId="{E9BEA19A-969C-40A5-A6CA-78AF7BBED173}" type="sibTrans" cxnId="{29AC6069-D473-4179-9219-3E60B7C84DED}">
      <dgm:prSet/>
      <dgm:spPr/>
      <dgm:t>
        <a:bodyPr/>
        <a:lstStyle/>
        <a:p>
          <a:endParaRPr lang="en-US"/>
        </a:p>
      </dgm:t>
    </dgm:pt>
    <dgm:pt modelId="{CDE2EE33-CB41-49CC-881E-D575A862F712}">
      <dgm:prSet/>
      <dgm:spPr>
        <a:blipFill dpi="0" rotWithShape="0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C7317294-5451-4AA0-90A8-F1CADF6DCB03}" type="parTrans" cxnId="{8273B681-451F-4EA0-A48A-53766D9EB734}">
      <dgm:prSet/>
      <dgm:spPr/>
      <dgm:t>
        <a:bodyPr/>
        <a:lstStyle/>
        <a:p>
          <a:endParaRPr lang="en-US"/>
        </a:p>
      </dgm:t>
    </dgm:pt>
    <dgm:pt modelId="{59C14A91-4327-4F0C-9601-3E92F7E94E4A}" type="sibTrans" cxnId="{8273B681-451F-4EA0-A48A-53766D9EB734}">
      <dgm:prSet/>
      <dgm:spPr/>
      <dgm:t>
        <a:bodyPr/>
        <a:lstStyle/>
        <a:p>
          <a:endParaRPr lang="en-US"/>
        </a:p>
      </dgm:t>
    </dgm:pt>
    <dgm:pt modelId="{5BF24A4A-FA45-445F-A5F6-A7A83650E269}" type="pres">
      <dgm:prSet presAssocID="{E41899BD-C045-4418-A3E4-D2448F3C5CA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CB4E174-6F47-4142-A9F2-38C1A2D84119}" type="pres">
      <dgm:prSet presAssocID="{E41899BD-C045-4418-A3E4-D2448F3C5CA1}" presName="cycle" presStyleCnt="0"/>
      <dgm:spPr/>
    </dgm:pt>
    <dgm:pt modelId="{C8FD80B3-1D28-454B-9B1A-DFB5D4E673C9}" type="pres">
      <dgm:prSet presAssocID="{1F3F52FC-41E5-433B-9DE8-5691F1F796B8}" presName="nodeFirstNode" presStyleLbl="node1" presStyleIdx="0" presStyleCnt="7" custScaleY="1481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DC7F10-A7B7-4B41-9386-57C7EA1F00A6}" type="pres">
      <dgm:prSet presAssocID="{92957EE6-25D3-475A-B477-299E8976ABC7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13FF25C6-0336-4FB6-9F1E-4AC012B71492}" type="pres">
      <dgm:prSet presAssocID="{482CD793-38EE-4568-993F-50B8D04947D0}" presName="nodeFollowingNodes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017B64-74DE-4A88-AEF4-5C2092422275}" type="pres">
      <dgm:prSet presAssocID="{CDE2EE33-CB41-49CC-881E-D575A862F712}" presName="nodeFollowingNodes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3DF4FC-4C78-48FD-80E1-1E84367C3481}" type="pres">
      <dgm:prSet presAssocID="{933C99BC-9F39-40A3-BECF-C912108E364F}" presName="nodeFollowingNodes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30BBD4-1A0F-4521-9496-B2E8A97041A0}" type="pres">
      <dgm:prSet presAssocID="{6B470EC7-B80A-4881-B9DA-EE48C381285D}" presName="nodeFollowingNodes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F084DC-319B-4E95-9972-936DC6280986}" type="pres">
      <dgm:prSet presAssocID="{D11E6A49-57C5-42F1-BB79-FC4C676B3D04}" presName="nodeFollowingNodes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A89FC8-13DF-4F79-AAC1-D33922C2A579}" type="pres">
      <dgm:prSet presAssocID="{2F103190-9AE8-49FD-8AA8-D7D1DBDC9637}" presName="nodeFollowingNodes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273B681-451F-4EA0-A48A-53766D9EB734}" srcId="{E41899BD-C045-4418-A3E4-D2448F3C5CA1}" destId="{CDE2EE33-CB41-49CC-881E-D575A862F712}" srcOrd="2" destOrd="0" parTransId="{C7317294-5451-4AA0-90A8-F1CADF6DCB03}" sibTransId="{59C14A91-4327-4F0C-9601-3E92F7E94E4A}"/>
    <dgm:cxn modelId="{960E014D-8268-463D-8637-1DA483F9A665}" srcId="{E41899BD-C045-4418-A3E4-D2448F3C5CA1}" destId="{2F103190-9AE8-49FD-8AA8-D7D1DBDC9637}" srcOrd="6" destOrd="0" parTransId="{4AE2DDA9-EF76-404C-8DEF-200974C6BE59}" sibTransId="{6A9B16F2-D902-49A7-AEF5-642D1ECB61B4}"/>
    <dgm:cxn modelId="{43D80A2D-C7DB-4993-9D87-D997EC659E64}" type="presOf" srcId="{92957EE6-25D3-475A-B477-299E8976ABC7}" destId="{9EDC7F10-A7B7-4B41-9386-57C7EA1F00A6}" srcOrd="0" destOrd="0" presId="urn:microsoft.com/office/officeart/2005/8/layout/cycle3"/>
    <dgm:cxn modelId="{672DCA4A-5F7E-472B-9648-A04FEDE62613}" type="presOf" srcId="{482CD793-38EE-4568-993F-50B8D04947D0}" destId="{13FF25C6-0336-4FB6-9F1E-4AC012B71492}" srcOrd="0" destOrd="0" presId="urn:microsoft.com/office/officeart/2005/8/layout/cycle3"/>
    <dgm:cxn modelId="{29AC6069-D473-4179-9219-3E60B7C84DED}" srcId="{E41899BD-C045-4418-A3E4-D2448F3C5CA1}" destId="{482CD793-38EE-4568-993F-50B8D04947D0}" srcOrd="1" destOrd="0" parTransId="{D53497AE-7A2D-4787-8F87-82CE33E67DB2}" sibTransId="{E9BEA19A-969C-40A5-A6CA-78AF7BBED173}"/>
    <dgm:cxn modelId="{036E6AF5-BE2D-46B3-B027-1990C9A06E85}" type="presOf" srcId="{6B470EC7-B80A-4881-B9DA-EE48C381285D}" destId="{6B30BBD4-1A0F-4521-9496-B2E8A97041A0}" srcOrd="0" destOrd="0" presId="urn:microsoft.com/office/officeart/2005/8/layout/cycle3"/>
    <dgm:cxn modelId="{9A6AC970-EBD5-4A6A-8A77-E703B52749F4}" type="presOf" srcId="{D11E6A49-57C5-42F1-BB79-FC4C676B3D04}" destId="{C5F084DC-319B-4E95-9972-936DC6280986}" srcOrd="0" destOrd="0" presId="urn:microsoft.com/office/officeart/2005/8/layout/cycle3"/>
    <dgm:cxn modelId="{CB4E1BE3-CA82-451A-9A8A-784FF89C9AC4}" srcId="{E41899BD-C045-4418-A3E4-D2448F3C5CA1}" destId="{933C99BC-9F39-40A3-BECF-C912108E364F}" srcOrd="3" destOrd="0" parTransId="{BEB7AFEC-E718-42DB-8AA9-14FDAF71024A}" sibTransId="{B13B1CB8-300B-4623-AFE2-1C30842EC873}"/>
    <dgm:cxn modelId="{3964E8F3-D295-47DA-B450-AFA821C9F863}" srcId="{E41899BD-C045-4418-A3E4-D2448F3C5CA1}" destId="{D11E6A49-57C5-42F1-BB79-FC4C676B3D04}" srcOrd="5" destOrd="0" parTransId="{6DF17DAC-75DB-4458-982D-1333FFD3A32A}" sibTransId="{6DDAAE34-F235-4DE9-9CBA-321786CFC14B}"/>
    <dgm:cxn modelId="{7FD23C6D-0606-4C0D-A428-A730ED3F5646}" type="presOf" srcId="{933C99BC-9F39-40A3-BECF-C912108E364F}" destId="{5B3DF4FC-4C78-48FD-80E1-1E84367C3481}" srcOrd="0" destOrd="0" presId="urn:microsoft.com/office/officeart/2005/8/layout/cycle3"/>
    <dgm:cxn modelId="{0E6442D9-DA47-488A-8AC1-96B977E32EF5}" type="presOf" srcId="{E41899BD-C045-4418-A3E4-D2448F3C5CA1}" destId="{5BF24A4A-FA45-445F-A5F6-A7A83650E269}" srcOrd="0" destOrd="0" presId="urn:microsoft.com/office/officeart/2005/8/layout/cycle3"/>
    <dgm:cxn modelId="{DC3F452A-1896-427C-AB67-7699E05466FB}" type="presOf" srcId="{CDE2EE33-CB41-49CC-881E-D575A862F712}" destId="{ED017B64-74DE-4A88-AEF4-5C2092422275}" srcOrd="0" destOrd="0" presId="urn:microsoft.com/office/officeart/2005/8/layout/cycle3"/>
    <dgm:cxn modelId="{D786800A-56BE-471E-A71B-D7C4AF15B461}" type="presOf" srcId="{1F3F52FC-41E5-433B-9DE8-5691F1F796B8}" destId="{C8FD80B3-1D28-454B-9B1A-DFB5D4E673C9}" srcOrd="0" destOrd="0" presId="urn:microsoft.com/office/officeart/2005/8/layout/cycle3"/>
    <dgm:cxn modelId="{E33D9E21-3DF0-4276-90E3-676C6003C84D}" srcId="{E41899BD-C045-4418-A3E4-D2448F3C5CA1}" destId="{6B470EC7-B80A-4881-B9DA-EE48C381285D}" srcOrd="4" destOrd="0" parTransId="{9E3E8D95-DA6A-4C51-A10B-DF2EABAEB8BA}" sibTransId="{9FF542FE-F1F6-48A1-B837-E40F6BAF881D}"/>
    <dgm:cxn modelId="{AAE9383D-B7B4-406D-8034-C1AB076CA8DF}" type="presOf" srcId="{2F103190-9AE8-49FD-8AA8-D7D1DBDC9637}" destId="{28A89FC8-13DF-4F79-AAC1-D33922C2A579}" srcOrd="0" destOrd="0" presId="urn:microsoft.com/office/officeart/2005/8/layout/cycle3"/>
    <dgm:cxn modelId="{27B54A22-FA30-4832-9823-98459EA46C8D}" srcId="{E41899BD-C045-4418-A3E4-D2448F3C5CA1}" destId="{1F3F52FC-41E5-433B-9DE8-5691F1F796B8}" srcOrd="0" destOrd="0" parTransId="{B1C74B4D-4CB9-4BBA-856A-654B515B83B3}" sibTransId="{92957EE6-25D3-475A-B477-299E8976ABC7}"/>
    <dgm:cxn modelId="{92369343-032F-4C6B-9FEF-ED613C571D4A}" type="presParOf" srcId="{5BF24A4A-FA45-445F-A5F6-A7A83650E269}" destId="{7CB4E174-6F47-4142-A9F2-38C1A2D84119}" srcOrd="0" destOrd="0" presId="urn:microsoft.com/office/officeart/2005/8/layout/cycle3"/>
    <dgm:cxn modelId="{24972331-A565-4B35-A5CE-56C615EA0FA0}" type="presParOf" srcId="{7CB4E174-6F47-4142-A9F2-38C1A2D84119}" destId="{C8FD80B3-1D28-454B-9B1A-DFB5D4E673C9}" srcOrd="0" destOrd="0" presId="urn:microsoft.com/office/officeart/2005/8/layout/cycle3"/>
    <dgm:cxn modelId="{C0E33C35-55B6-4F74-804D-6DEA45CAE82A}" type="presParOf" srcId="{7CB4E174-6F47-4142-A9F2-38C1A2D84119}" destId="{9EDC7F10-A7B7-4B41-9386-57C7EA1F00A6}" srcOrd="1" destOrd="0" presId="urn:microsoft.com/office/officeart/2005/8/layout/cycle3"/>
    <dgm:cxn modelId="{AFA10C1A-F8F7-44E8-9D52-AD66B7B69377}" type="presParOf" srcId="{7CB4E174-6F47-4142-A9F2-38C1A2D84119}" destId="{13FF25C6-0336-4FB6-9F1E-4AC012B71492}" srcOrd="2" destOrd="0" presId="urn:microsoft.com/office/officeart/2005/8/layout/cycle3"/>
    <dgm:cxn modelId="{068D15F3-C693-4542-88B4-A77010F371B4}" type="presParOf" srcId="{7CB4E174-6F47-4142-A9F2-38C1A2D84119}" destId="{ED017B64-74DE-4A88-AEF4-5C2092422275}" srcOrd="3" destOrd="0" presId="urn:microsoft.com/office/officeart/2005/8/layout/cycle3"/>
    <dgm:cxn modelId="{2AC8442C-359C-46E2-B40F-FAEE81D5A27E}" type="presParOf" srcId="{7CB4E174-6F47-4142-A9F2-38C1A2D84119}" destId="{5B3DF4FC-4C78-48FD-80E1-1E84367C3481}" srcOrd="4" destOrd="0" presId="urn:microsoft.com/office/officeart/2005/8/layout/cycle3"/>
    <dgm:cxn modelId="{D476F028-1468-45DA-BD10-6FC2AFBE05C9}" type="presParOf" srcId="{7CB4E174-6F47-4142-A9F2-38C1A2D84119}" destId="{6B30BBD4-1A0F-4521-9496-B2E8A97041A0}" srcOrd="5" destOrd="0" presId="urn:microsoft.com/office/officeart/2005/8/layout/cycle3"/>
    <dgm:cxn modelId="{A6A517CC-744A-46BC-A733-A0CBF8915EE5}" type="presParOf" srcId="{7CB4E174-6F47-4142-A9F2-38C1A2D84119}" destId="{C5F084DC-319B-4E95-9972-936DC6280986}" srcOrd="6" destOrd="0" presId="urn:microsoft.com/office/officeart/2005/8/layout/cycle3"/>
    <dgm:cxn modelId="{1D132A02-105E-4E63-92E5-871C5C6E6027}" type="presParOf" srcId="{7CB4E174-6F47-4142-A9F2-38C1A2D84119}" destId="{28A89FC8-13DF-4F79-AAC1-D33922C2A579}" srcOrd="7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ABF1D0C-A9C3-42D3-8F64-D217876A4A66}" type="doc">
      <dgm:prSet loTypeId="urn:microsoft.com/office/officeart/2005/8/layout/radial6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80BE9A54-01AB-438E-B80C-2A53DADCA086}">
      <dgm:prSet phldrT="[Text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3600" b="0" cap="none" spc="0" dirty="0" smtClean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b="0" cap="none" spc="0" dirty="0" err="1" smtClean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চিকিৎসা</a:t>
          </a:r>
          <a:r>
            <a:rPr lang="en-US" sz="3600" b="0" cap="none" spc="0" dirty="0" smtClean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b="0" cap="none" spc="0" dirty="0" err="1" smtClean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ক্ষেত্রে</a:t>
          </a:r>
          <a:r>
            <a:rPr lang="en-US" sz="3600" b="0" cap="none" spc="0" dirty="0" smtClean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b="0" cap="none" spc="0" dirty="0" err="1" smtClean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প্রযুক্তি</a:t>
          </a:r>
          <a:r>
            <a:rPr lang="en-US" sz="3600" b="0" cap="none" spc="0" dirty="0" smtClean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3600" b="0" cap="none" spc="0" dirty="0">
            <a:ln w="0"/>
            <a:solidFill>
              <a:srgbClr val="002060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FF9E880-259E-4A21-BE64-89F3285C966D}" type="parTrans" cxnId="{0014CABB-0039-4B76-8DB5-4B4C336B6F7C}">
      <dgm:prSet/>
      <dgm:spPr/>
      <dgm:t>
        <a:bodyPr/>
        <a:lstStyle/>
        <a:p>
          <a:endParaRPr lang="en-US"/>
        </a:p>
      </dgm:t>
    </dgm:pt>
    <dgm:pt modelId="{C0ED4BB7-A696-4721-84BD-C5515999944F}" type="sibTrans" cxnId="{0014CABB-0039-4B76-8DB5-4B4C336B6F7C}">
      <dgm:prSet/>
      <dgm:spPr/>
      <dgm:t>
        <a:bodyPr/>
        <a:lstStyle/>
        <a:p>
          <a:endParaRPr lang="en-US"/>
        </a:p>
      </dgm:t>
    </dgm:pt>
    <dgm:pt modelId="{598E11F2-2FCF-48FB-82A2-2D3E2BF26462}">
      <dgm:prSet phldrT="[Text]"/>
      <dgm:spPr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US" b="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 </a:t>
          </a:r>
          <a:endParaRPr lang="en-US" b="0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gm:t>
    </dgm:pt>
    <dgm:pt modelId="{190FD0BF-7A9B-458E-9088-BF18C68F6BF1}" type="parTrans" cxnId="{72C0DF2B-1C93-49BD-AD0D-0C1E87673173}">
      <dgm:prSet/>
      <dgm:spPr/>
      <dgm:t>
        <a:bodyPr/>
        <a:lstStyle/>
        <a:p>
          <a:endParaRPr lang="en-US"/>
        </a:p>
      </dgm:t>
    </dgm:pt>
    <dgm:pt modelId="{A5E80C4F-0E35-4276-92ED-AA539D603F47}" type="sibTrans" cxnId="{72C0DF2B-1C93-49BD-AD0D-0C1E87673173}">
      <dgm:prSet/>
      <dgm:spPr/>
      <dgm:t>
        <a:bodyPr/>
        <a:lstStyle/>
        <a:p>
          <a:endParaRPr lang="en-US" b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gm:t>
    </dgm:pt>
    <dgm:pt modelId="{5FAEA7EC-1C54-42C7-9566-362F398CD0BB}">
      <dgm:prSet phldrT="[Text]"/>
      <dgm:spPr>
        <a:blipFill dpi="0"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US" b="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 </a:t>
          </a:r>
          <a:endParaRPr lang="en-US" b="0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gm:t>
    </dgm:pt>
    <dgm:pt modelId="{BE3D22F4-F846-4088-925E-A3D72243084D}" type="parTrans" cxnId="{86832CB2-0055-4884-B776-BBA45F29D567}">
      <dgm:prSet/>
      <dgm:spPr/>
      <dgm:t>
        <a:bodyPr/>
        <a:lstStyle/>
        <a:p>
          <a:endParaRPr lang="en-US"/>
        </a:p>
      </dgm:t>
    </dgm:pt>
    <dgm:pt modelId="{69E7FEC3-88F9-4BFB-8D07-CECA4B525EE9}" type="sibTrans" cxnId="{86832CB2-0055-4884-B776-BBA45F29D567}">
      <dgm:prSet/>
      <dgm:spPr/>
      <dgm:t>
        <a:bodyPr/>
        <a:lstStyle/>
        <a:p>
          <a:endParaRPr lang="en-US" b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gm:t>
    </dgm:pt>
    <dgm:pt modelId="{01EC9A6F-A056-4ACD-B86B-B1AD491325D9}">
      <dgm:prSet phldrT="[Text]"/>
      <dgm:spPr>
        <a:blipFill dpi="0" rotWithShape="0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US" b="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 </a:t>
          </a:r>
          <a:endParaRPr lang="en-US" b="0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gm:t>
    </dgm:pt>
    <dgm:pt modelId="{AB39712F-7659-4C48-95A7-C186A3A01099}" type="parTrans" cxnId="{0D415F9E-6E42-4DE5-B22F-848C11287689}">
      <dgm:prSet/>
      <dgm:spPr/>
      <dgm:t>
        <a:bodyPr/>
        <a:lstStyle/>
        <a:p>
          <a:endParaRPr lang="en-US"/>
        </a:p>
      </dgm:t>
    </dgm:pt>
    <dgm:pt modelId="{541C259A-DE5C-4B98-B38E-2A69B7DC484F}" type="sibTrans" cxnId="{0D415F9E-6E42-4DE5-B22F-848C11287689}">
      <dgm:prSet/>
      <dgm:spPr/>
      <dgm:t>
        <a:bodyPr/>
        <a:lstStyle/>
        <a:p>
          <a:endParaRPr lang="en-US" b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gm:t>
    </dgm:pt>
    <dgm:pt modelId="{73CFBCA9-9658-494B-A4B8-6BC5684B5A8F}">
      <dgm:prSet phldrT="[Text]"/>
      <dgm:spPr>
        <a:blipFill dpi="0" rotWithShape="0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US" b="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 </a:t>
          </a:r>
          <a:endParaRPr lang="en-US" b="0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gm:t>
    </dgm:pt>
    <dgm:pt modelId="{A4F8EAEC-180C-47D4-845C-B765EDF193A0}" type="parTrans" cxnId="{D0D7B6C7-1CDD-4DA6-960E-B4572DA4A718}">
      <dgm:prSet/>
      <dgm:spPr/>
      <dgm:t>
        <a:bodyPr/>
        <a:lstStyle/>
        <a:p>
          <a:endParaRPr lang="en-US"/>
        </a:p>
      </dgm:t>
    </dgm:pt>
    <dgm:pt modelId="{64E78071-1367-45CD-9F77-8D25D9C67694}" type="sibTrans" cxnId="{D0D7B6C7-1CDD-4DA6-960E-B4572DA4A718}">
      <dgm:prSet/>
      <dgm:spPr/>
      <dgm:t>
        <a:bodyPr/>
        <a:lstStyle/>
        <a:p>
          <a:endParaRPr lang="en-US" b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gm:t>
    </dgm:pt>
    <dgm:pt modelId="{DB868383-9163-4E9D-8EB5-E6D7336EB6AF}">
      <dgm:prSet/>
      <dgm:spPr>
        <a:blipFill dpi="0" rotWithShape="0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 b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gm:t>
    </dgm:pt>
    <dgm:pt modelId="{CCB2FDCF-99AF-4BD4-B790-BE787E25BC26}" type="parTrans" cxnId="{528B76F9-FBA1-4AEA-97C6-6273BF7FFE5E}">
      <dgm:prSet/>
      <dgm:spPr/>
      <dgm:t>
        <a:bodyPr/>
        <a:lstStyle/>
        <a:p>
          <a:endParaRPr lang="en-US"/>
        </a:p>
      </dgm:t>
    </dgm:pt>
    <dgm:pt modelId="{76735698-8FAC-4328-9F0A-5B4D7F1935D5}" type="sibTrans" cxnId="{528B76F9-FBA1-4AEA-97C6-6273BF7FFE5E}">
      <dgm:prSet/>
      <dgm:spPr/>
      <dgm:t>
        <a:bodyPr/>
        <a:lstStyle/>
        <a:p>
          <a:endParaRPr lang="en-US" b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gm:t>
    </dgm:pt>
    <dgm:pt modelId="{3A313822-203F-492F-860C-64AF17F7A9C0}">
      <dgm:prSet/>
      <dgm:spPr>
        <a:blipFill dpi="0" rotWithShape="0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 b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gm:t>
    </dgm:pt>
    <dgm:pt modelId="{5333E5E5-87FF-4C68-81AE-5F1DF2B8FE82}" type="parTrans" cxnId="{86CC6C9B-C325-4356-BB18-52B698955690}">
      <dgm:prSet/>
      <dgm:spPr/>
      <dgm:t>
        <a:bodyPr/>
        <a:lstStyle/>
        <a:p>
          <a:endParaRPr lang="en-US"/>
        </a:p>
      </dgm:t>
    </dgm:pt>
    <dgm:pt modelId="{43A88E21-3592-473C-B9E7-7B73D50D1CF7}" type="sibTrans" cxnId="{86CC6C9B-C325-4356-BB18-52B698955690}">
      <dgm:prSet/>
      <dgm:spPr/>
      <dgm:t>
        <a:bodyPr/>
        <a:lstStyle/>
        <a:p>
          <a:endParaRPr lang="en-US" b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gm:t>
    </dgm:pt>
    <dgm:pt modelId="{EBAEB174-62EA-4B07-AFA6-7566006D5F07}" type="pres">
      <dgm:prSet presAssocID="{FABF1D0C-A9C3-42D3-8F64-D217876A4A6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ACAF9A6-4A11-4C45-9C09-D3410BFF95F7}" type="pres">
      <dgm:prSet presAssocID="{80BE9A54-01AB-438E-B80C-2A53DADCA086}" presName="centerShape" presStyleLbl="node0" presStyleIdx="0" presStyleCnt="1"/>
      <dgm:spPr/>
      <dgm:t>
        <a:bodyPr/>
        <a:lstStyle/>
        <a:p>
          <a:endParaRPr lang="en-US"/>
        </a:p>
      </dgm:t>
    </dgm:pt>
    <dgm:pt modelId="{4B8FB96D-6DA1-4BDC-8698-53407B23645E}" type="pres">
      <dgm:prSet presAssocID="{598E11F2-2FCF-48FB-82A2-2D3E2BF26462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C1B530-DE92-48CC-AF14-37DB4162559A}" type="pres">
      <dgm:prSet presAssocID="{598E11F2-2FCF-48FB-82A2-2D3E2BF26462}" presName="dummy" presStyleCnt="0"/>
      <dgm:spPr/>
    </dgm:pt>
    <dgm:pt modelId="{A038D3EA-3868-4072-9BBF-5683B52CCC3D}" type="pres">
      <dgm:prSet presAssocID="{A5E80C4F-0E35-4276-92ED-AA539D603F47}" presName="sibTrans" presStyleLbl="sibTrans2D1" presStyleIdx="0" presStyleCnt="6"/>
      <dgm:spPr/>
      <dgm:t>
        <a:bodyPr/>
        <a:lstStyle/>
        <a:p>
          <a:endParaRPr lang="en-US"/>
        </a:p>
      </dgm:t>
    </dgm:pt>
    <dgm:pt modelId="{ADF3A0F5-D5B6-4F73-AD56-EB31BF318F73}" type="pres">
      <dgm:prSet presAssocID="{3A313822-203F-492F-860C-64AF17F7A9C0}" presName="node" presStyleLbl="node1" presStyleIdx="1" presStyleCnt="6" custScaleX="108323" custScaleY="106033" custRadScaleRad="101292" custRadScaleInc="2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7937F1-49A2-47E1-8349-FCE5C1B341D0}" type="pres">
      <dgm:prSet presAssocID="{3A313822-203F-492F-860C-64AF17F7A9C0}" presName="dummy" presStyleCnt="0"/>
      <dgm:spPr/>
    </dgm:pt>
    <dgm:pt modelId="{799D0851-A5A4-4A54-A35F-91CA19E4C6A0}" type="pres">
      <dgm:prSet presAssocID="{43A88E21-3592-473C-B9E7-7B73D50D1CF7}" presName="sibTrans" presStyleLbl="sibTrans2D1" presStyleIdx="1" presStyleCnt="6"/>
      <dgm:spPr/>
      <dgm:t>
        <a:bodyPr/>
        <a:lstStyle/>
        <a:p>
          <a:endParaRPr lang="en-US"/>
        </a:p>
      </dgm:t>
    </dgm:pt>
    <dgm:pt modelId="{983EDF9E-D6F0-48DF-8157-5FC86F10461E}" type="pres">
      <dgm:prSet presAssocID="{5FAEA7EC-1C54-42C7-9566-362F398CD0BB}" presName="node" presStyleLbl="node1" presStyleIdx="2" presStyleCnt="6" custScaleX="104563" custScaleY="104232" custRadScaleRad="100000" custRadScaleInc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59F22E-307B-40F0-A15D-9C10B611CDD2}" type="pres">
      <dgm:prSet presAssocID="{5FAEA7EC-1C54-42C7-9566-362F398CD0BB}" presName="dummy" presStyleCnt="0"/>
      <dgm:spPr/>
    </dgm:pt>
    <dgm:pt modelId="{502FC6C1-A552-4498-AAA8-DE582201FE40}" type="pres">
      <dgm:prSet presAssocID="{69E7FEC3-88F9-4BFB-8D07-CECA4B525EE9}" presName="sibTrans" presStyleLbl="sibTrans2D1" presStyleIdx="2" presStyleCnt="6"/>
      <dgm:spPr/>
      <dgm:t>
        <a:bodyPr/>
        <a:lstStyle/>
        <a:p>
          <a:endParaRPr lang="en-US"/>
        </a:p>
      </dgm:t>
    </dgm:pt>
    <dgm:pt modelId="{582CCD7F-3C49-42EE-A9C2-79D12A91476C}" type="pres">
      <dgm:prSet presAssocID="{DB868383-9163-4E9D-8EB5-E6D7336EB6AF}" presName="node" presStyleLbl="node1" presStyleIdx="3" presStyleCnt="6" custRadScaleRad="89178" custRadScaleInc="-79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450903-D6D0-40AE-B77A-78F46E68CEBD}" type="pres">
      <dgm:prSet presAssocID="{DB868383-9163-4E9D-8EB5-E6D7336EB6AF}" presName="dummy" presStyleCnt="0"/>
      <dgm:spPr/>
    </dgm:pt>
    <dgm:pt modelId="{D0EEFD35-2A3A-401E-990F-3E09E622C8CE}" type="pres">
      <dgm:prSet presAssocID="{76735698-8FAC-4328-9F0A-5B4D7F1935D5}" presName="sibTrans" presStyleLbl="sibTrans2D1" presStyleIdx="3" presStyleCnt="6"/>
      <dgm:spPr/>
      <dgm:t>
        <a:bodyPr/>
        <a:lstStyle/>
        <a:p>
          <a:endParaRPr lang="en-US"/>
        </a:p>
      </dgm:t>
    </dgm:pt>
    <dgm:pt modelId="{4752F636-D205-4F58-92E6-D976F10BC7B1}" type="pres">
      <dgm:prSet presAssocID="{01EC9A6F-A056-4ACD-B86B-B1AD491325D9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FE782B-25B0-4D8F-9336-D40ECDB32327}" type="pres">
      <dgm:prSet presAssocID="{01EC9A6F-A056-4ACD-B86B-B1AD491325D9}" presName="dummy" presStyleCnt="0"/>
      <dgm:spPr/>
    </dgm:pt>
    <dgm:pt modelId="{43C3B624-5D84-439A-9901-05CE4A9F1625}" type="pres">
      <dgm:prSet presAssocID="{541C259A-DE5C-4B98-B38E-2A69B7DC484F}" presName="sibTrans" presStyleLbl="sibTrans2D1" presStyleIdx="4" presStyleCnt="6"/>
      <dgm:spPr/>
      <dgm:t>
        <a:bodyPr/>
        <a:lstStyle/>
        <a:p>
          <a:endParaRPr lang="en-US"/>
        </a:p>
      </dgm:t>
    </dgm:pt>
    <dgm:pt modelId="{F20741D3-D564-4D34-980D-9411ACFA833A}" type="pres">
      <dgm:prSet presAssocID="{73CFBCA9-9658-494B-A4B8-6BC5684B5A8F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F4752A-27DB-4F88-B9B7-97438B776990}" type="pres">
      <dgm:prSet presAssocID="{73CFBCA9-9658-494B-A4B8-6BC5684B5A8F}" presName="dummy" presStyleCnt="0"/>
      <dgm:spPr/>
    </dgm:pt>
    <dgm:pt modelId="{59EFFF71-16F4-4F04-BC1B-F4DF73102A42}" type="pres">
      <dgm:prSet presAssocID="{64E78071-1367-45CD-9F77-8D25D9C67694}" presName="sibTrans" presStyleLbl="sibTrans2D1" presStyleIdx="5" presStyleCnt="6"/>
      <dgm:spPr/>
      <dgm:t>
        <a:bodyPr/>
        <a:lstStyle/>
        <a:p>
          <a:endParaRPr lang="en-US"/>
        </a:p>
      </dgm:t>
    </dgm:pt>
  </dgm:ptLst>
  <dgm:cxnLst>
    <dgm:cxn modelId="{38F3866A-B78D-4A05-BC9C-C78CA1B19B5A}" type="presOf" srcId="{76735698-8FAC-4328-9F0A-5B4D7F1935D5}" destId="{D0EEFD35-2A3A-401E-990F-3E09E622C8CE}" srcOrd="0" destOrd="0" presId="urn:microsoft.com/office/officeart/2005/8/layout/radial6"/>
    <dgm:cxn modelId="{CEE493B9-5C68-4845-BA09-D162774768B5}" type="presOf" srcId="{3A313822-203F-492F-860C-64AF17F7A9C0}" destId="{ADF3A0F5-D5B6-4F73-AD56-EB31BF318F73}" srcOrd="0" destOrd="0" presId="urn:microsoft.com/office/officeart/2005/8/layout/radial6"/>
    <dgm:cxn modelId="{2EC83E1F-524D-4F41-B557-49E743AA404D}" type="presOf" srcId="{73CFBCA9-9658-494B-A4B8-6BC5684B5A8F}" destId="{F20741D3-D564-4D34-980D-9411ACFA833A}" srcOrd="0" destOrd="0" presId="urn:microsoft.com/office/officeart/2005/8/layout/radial6"/>
    <dgm:cxn modelId="{528B76F9-FBA1-4AEA-97C6-6273BF7FFE5E}" srcId="{80BE9A54-01AB-438E-B80C-2A53DADCA086}" destId="{DB868383-9163-4E9D-8EB5-E6D7336EB6AF}" srcOrd="3" destOrd="0" parTransId="{CCB2FDCF-99AF-4BD4-B790-BE787E25BC26}" sibTransId="{76735698-8FAC-4328-9F0A-5B4D7F1935D5}"/>
    <dgm:cxn modelId="{BA8AB23B-E84C-4D9F-BC2C-9189F5D98816}" type="presOf" srcId="{541C259A-DE5C-4B98-B38E-2A69B7DC484F}" destId="{43C3B624-5D84-439A-9901-05CE4A9F1625}" srcOrd="0" destOrd="0" presId="urn:microsoft.com/office/officeart/2005/8/layout/radial6"/>
    <dgm:cxn modelId="{0D2596C1-E132-4E7A-861B-B4A462A14BCC}" type="presOf" srcId="{01EC9A6F-A056-4ACD-B86B-B1AD491325D9}" destId="{4752F636-D205-4F58-92E6-D976F10BC7B1}" srcOrd="0" destOrd="0" presId="urn:microsoft.com/office/officeart/2005/8/layout/radial6"/>
    <dgm:cxn modelId="{72C0DF2B-1C93-49BD-AD0D-0C1E87673173}" srcId="{80BE9A54-01AB-438E-B80C-2A53DADCA086}" destId="{598E11F2-2FCF-48FB-82A2-2D3E2BF26462}" srcOrd="0" destOrd="0" parTransId="{190FD0BF-7A9B-458E-9088-BF18C68F6BF1}" sibTransId="{A5E80C4F-0E35-4276-92ED-AA539D603F47}"/>
    <dgm:cxn modelId="{0014CABB-0039-4B76-8DB5-4B4C336B6F7C}" srcId="{FABF1D0C-A9C3-42D3-8F64-D217876A4A66}" destId="{80BE9A54-01AB-438E-B80C-2A53DADCA086}" srcOrd="0" destOrd="0" parTransId="{6FF9E880-259E-4A21-BE64-89F3285C966D}" sibTransId="{C0ED4BB7-A696-4721-84BD-C5515999944F}"/>
    <dgm:cxn modelId="{86CC6C9B-C325-4356-BB18-52B698955690}" srcId="{80BE9A54-01AB-438E-B80C-2A53DADCA086}" destId="{3A313822-203F-492F-860C-64AF17F7A9C0}" srcOrd="1" destOrd="0" parTransId="{5333E5E5-87FF-4C68-81AE-5F1DF2B8FE82}" sibTransId="{43A88E21-3592-473C-B9E7-7B73D50D1CF7}"/>
    <dgm:cxn modelId="{5E6C83EF-A25C-4FF8-8440-86596D359A65}" type="presOf" srcId="{64E78071-1367-45CD-9F77-8D25D9C67694}" destId="{59EFFF71-16F4-4F04-BC1B-F4DF73102A42}" srcOrd="0" destOrd="0" presId="urn:microsoft.com/office/officeart/2005/8/layout/radial6"/>
    <dgm:cxn modelId="{62F9906C-9DE3-4E67-A1DD-2A9B4B8387F8}" type="presOf" srcId="{69E7FEC3-88F9-4BFB-8D07-CECA4B525EE9}" destId="{502FC6C1-A552-4498-AAA8-DE582201FE40}" srcOrd="0" destOrd="0" presId="urn:microsoft.com/office/officeart/2005/8/layout/radial6"/>
    <dgm:cxn modelId="{351CBC3A-729B-45A0-B25D-C9BE4F257150}" type="presOf" srcId="{598E11F2-2FCF-48FB-82A2-2D3E2BF26462}" destId="{4B8FB96D-6DA1-4BDC-8698-53407B23645E}" srcOrd="0" destOrd="0" presId="urn:microsoft.com/office/officeart/2005/8/layout/radial6"/>
    <dgm:cxn modelId="{0D415F9E-6E42-4DE5-B22F-848C11287689}" srcId="{80BE9A54-01AB-438E-B80C-2A53DADCA086}" destId="{01EC9A6F-A056-4ACD-B86B-B1AD491325D9}" srcOrd="4" destOrd="0" parTransId="{AB39712F-7659-4C48-95A7-C186A3A01099}" sibTransId="{541C259A-DE5C-4B98-B38E-2A69B7DC484F}"/>
    <dgm:cxn modelId="{957C8D24-AF5C-4B45-9FC2-B02B0258294A}" type="presOf" srcId="{5FAEA7EC-1C54-42C7-9566-362F398CD0BB}" destId="{983EDF9E-D6F0-48DF-8157-5FC86F10461E}" srcOrd="0" destOrd="0" presId="urn:microsoft.com/office/officeart/2005/8/layout/radial6"/>
    <dgm:cxn modelId="{63570748-BC91-47CB-9D87-9E6A7F2A0FEB}" type="presOf" srcId="{A5E80C4F-0E35-4276-92ED-AA539D603F47}" destId="{A038D3EA-3868-4072-9BBF-5683B52CCC3D}" srcOrd="0" destOrd="0" presId="urn:microsoft.com/office/officeart/2005/8/layout/radial6"/>
    <dgm:cxn modelId="{C88F8220-EDDD-415C-9456-8A1C314B869F}" type="presOf" srcId="{80BE9A54-01AB-438E-B80C-2A53DADCA086}" destId="{4ACAF9A6-4A11-4C45-9C09-D3410BFF95F7}" srcOrd="0" destOrd="0" presId="urn:microsoft.com/office/officeart/2005/8/layout/radial6"/>
    <dgm:cxn modelId="{5BB0FBFD-037E-46FC-98CB-74F36DC1ADDF}" type="presOf" srcId="{DB868383-9163-4E9D-8EB5-E6D7336EB6AF}" destId="{582CCD7F-3C49-42EE-A9C2-79D12A91476C}" srcOrd="0" destOrd="0" presId="urn:microsoft.com/office/officeart/2005/8/layout/radial6"/>
    <dgm:cxn modelId="{86832CB2-0055-4884-B776-BBA45F29D567}" srcId="{80BE9A54-01AB-438E-B80C-2A53DADCA086}" destId="{5FAEA7EC-1C54-42C7-9566-362F398CD0BB}" srcOrd="2" destOrd="0" parTransId="{BE3D22F4-F846-4088-925E-A3D72243084D}" sibTransId="{69E7FEC3-88F9-4BFB-8D07-CECA4B525EE9}"/>
    <dgm:cxn modelId="{C8301CFD-E834-4FEF-81DB-53C5837F9207}" type="presOf" srcId="{43A88E21-3592-473C-B9E7-7B73D50D1CF7}" destId="{799D0851-A5A4-4A54-A35F-91CA19E4C6A0}" srcOrd="0" destOrd="0" presId="urn:microsoft.com/office/officeart/2005/8/layout/radial6"/>
    <dgm:cxn modelId="{D0D7B6C7-1CDD-4DA6-960E-B4572DA4A718}" srcId="{80BE9A54-01AB-438E-B80C-2A53DADCA086}" destId="{73CFBCA9-9658-494B-A4B8-6BC5684B5A8F}" srcOrd="5" destOrd="0" parTransId="{A4F8EAEC-180C-47D4-845C-B765EDF193A0}" sibTransId="{64E78071-1367-45CD-9F77-8D25D9C67694}"/>
    <dgm:cxn modelId="{A7F60DB3-AD38-41F2-8325-72A107243557}" type="presOf" srcId="{FABF1D0C-A9C3-42D3-8F64-D217876A4A66}" destId="{EBAEB174-62EA-4B07-AFA6-7566006D5F07}" srcOrd="0" destOrd="0" presId="urn:microsoft.com/office/officeart/2005/8/layout/radial6"/>
    <dgm:cxn modelId="{3BDC3131-9ACD-42DF-B852-9ADBDD3FD324}" type="presParOf" srcId="{EBAEB174-62EA-4B07-AFA6-7566006D5F07}" destId="{4ACAF9A6-4A11-4C45-9C09-D3410BFF95F7}" srcOrd="0" destOrd="0" presId="urn:microsoft.com/office/officeart/2005/8/layout/radial6"/>
    <dgm:cxn modelId="{6016FEED-7AB1-42DF-AAC5-13A2B7EB5863}" type="presParOf" srcId="{EBAEB174-62EA-4B07-AFA6-7566006D5F07}" destId="{4B8FB96D-6DA1-4BDC-8698-53407B23645E}" srcOrd="1" destOrd="0" presId="urn:microsoft.com/office/officeart/2005/8/layout/radial6"/>
    <dgm:cxn modelId="{7C8366D2-64DC-45D9-A780-A3A77F61E78A}" type="presParOf" srcId="{EBAEB174-62EA-4B07-AFA6-7566006D5F07}" destId="{25C1B530-DE92-48CC-AF14-37DB4162559A}" srcOrd="2" destOrd="0" presId="urn:microsoft.com/office/officeart/2005/8/layout/radial6"/>
    <dgm:cxn modelId="{A07284FD-3F4A-42E7-9294-DDA4B2528C28}" type="presParOf" srcId="{EBAEB174-62EA-4B07-AFA6-7566006D5F07}" destId="{A038D3EA-3868-4072-9BBF-5683B52CCC3D}" srcOrd="3" destOrd="0" presId="urn:microsoft.com/office/officeart/2005/8/layout/radial6"/>
    <dgm:cxn modelId="{66781EAE-8BDD-4128-B92B-8226F473EADA}" type="presParOf" srcId="{EBAEB174-62EA-4B07-AFA6-7566006D5F07}" destId="{ADF3A0F5-D5B6-4F73-AD56-EB31BF318F73}" srcOrd="4" destOrd="0" presId="urn:microsoft.com/office/officeart/2005/8/layout/radial6"/>
    <dgm:cxn modelId="{3D1BCCC4-E4D3-4226-9646-12FD6AB21F46}" type="presParOf" srcId="{EBAEB174-62EA-4B07-AFA6-7566006D5F07}" destId="{417937F1-49A2-47E1-8349-FCE5C1B341D0}" srcOrd="5" destOrd="0" presId="urn:microsoft.com/office/officeart/2005/8/layout/radial6"/>
    <dgm:cxn modelId="{96479D8B-3D68-49C4-B4AC-F7E2E537C24A}" type="presParOf" srcId="{EBAEB174-62EA-4B07-AFA6-7566006D5F07}" destId="{799D0851-A5A4-4A54-A35F-91CA19E4C6A0}" srcOrd="6" destOrd="0" presId="urn:microsoft.com/office/officeart/2005/8/layout/radial6"/>
    <dgm:cxn modelId="{207319D3-17F1-44C6-A159-588553E14ECE}" type="presParOf" srcId="{EBAEB174-62EA-4B07-AFA6-7566006D5F07}" destId="{983EDF9E-D6F0-48DF-8157-5FC86F10461E}" srcOrd="7" destOrd="0" presId="urn:microsoft.com/office/officeart/2005/8/layout/radial6"/>
    <dgm:cxn modelId="{41972959-BF00-4111-ABD4-6C27CFE7751D}" type="presParOf" srcId="{EBAEB174-62EA-4B07-AFA6-7566006D5F07}" destId="{8D59F22E-307B-40F0-A15D-9C10B611CDD2}" srcOrd="8" destOrd="0" presId="urn:microsoft.com/office/officeart/2005/8/layout/radial6"/>
    <dgm:cxn modelId="{38C96299-7ACE-4651-8C0B-F305F8092631}" type="presParOf" srcId="{EBAEB174-62EA-4B07-AFA6-7566006D5F07}" destId="{502FC6C1-A552-4498-AAA8-DE582201FE40}" srcOrd="9" destOrd="0" presId="urn:microsoft.com/office/officeart/2005/8/layout/radial6"/>
    <dgm:cxn modelId="{50D72719-6B5A-4943-8C21-ABEC1E6F70F5}" type="presParOf" srcId="{EBAEB174-62EA-4B07-AFA6-7566006D5F07}" destId="{582CCD7F-3C49-42EE-A9C2-79D12A91476C}" srcOrd="10" destOrd="0" presId="urn:microsoft.com/office/officeart/2005/8/layout/radial6"/>
    <dgm:cxn modelId="{D791A06E-F92A-4AEC-8B81-BC2DADE9BF7B}" type="presParOf" srcId="{EBAEB174-62EA-4B07-AFA6-7566006D5F07}" destId="{9D450903-D6D0-40AE-B77A-78F46E68CEBD}" srcOrd="11" destOrd="0" presId="urn:microsoft.com/office/officeart/2005/8/layout/radial6"/>
    <dgm:cxn modelId="{DCBC1659-46B1-4E44-8734-D95F20CF9EBF}" type="presParOf" srcId="{EBAEB174-62EA-4B07-AFA6-7566006D5F07}" destId="{D0EEFD35-2A3A-401E-990F-3E09E622C8CE}" srcOrd="12" destOrd="0" presId="urn:microsoft.com/office/officeart/2005/8/layout/radial6"/>
    <dgm:cxn modelId="{0A3E7F50-1C64-42BE-944B-0DA5532C0EB6}" type="presParOf" srcId="{EBAEB174-62EA-4B07-AFA6-7566006D5F07}" destId="{4752F636-D205-4F58-92E6-D976F10BC7B1}" srcOrd="13" destOrd="0" presId="urn:microsoft.com/office/officeart/2005/8/layout/radial6"/>
    <dgm:cxn modelId="{B7003EA9-BD17-40DB-B95E-7B0AF4DCB5A9}" type="presParOf" srcId="{EBAEB174-62EA-4B07-AFA6-7566006D5F07}" destId="{86FE782B-25B0-4D8F-9336-D40ECDB32327}" srcOrd="14" destOrd="0" presId="urn:microsoft.com/office/officeart/2005/8/layout/radial6"/>
    <dgm:cxn modelId="{0DF0707C-57B8-4D93-A90D-780FC77C138F}" type="presParOf" srcId="{EBAEB174-62EA-4B07-AFA6-7566006D5F07}" destId="{43C3B624-5D84-439A-9901-05CE4A9F1625}" srcOrd="15" destOrd="0" presId="urn:microsoft.com/office/officeart/2005/8/layout/radial6"/>
    <dgm:cxn modelId="{A224EEF7-5AAA-4301-BD52-67CBD243750A}" type="presParOf" srcId="{EBAEB174-62EA-4B07-AFA6-7566006D5F07}" destId="{F20741D3-D564-4D34-980D-9411ACFA833A}" srcOrd="16" destOrd="0" presId="urn:microsoft.com/office/officeart/2005/8/layout/radial6"/>
    <dgm:cxn modelId="{6A409AFB-1A2E-482A-B42E-E3D4C75D5D04}" type="presParOf" srcId="{EBAEB174-62EA-4B07-AFA6-7566006D5F07}" destId="{CCF4752A-27DB-4F88-B9B7-97438B776990}" srcOrd="17" destOrd="0" presId="urn:microsoft.com/office/officeart/2005/8/layout/radial6"/>
    <dgm:cxn modelId="{5C354619-9A89-4B36-8D42-5E4097FFC6FC}" type="presParOf" srcId="{EBAEB174-62EA-4B07-AFA6-7566006D5F07}" destId="{59EFFF71-16F4-4F04-BC1B-F4DF73102A42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E79F493-7521-4D4D-A316-345EB3FB9493}" type="doc">
      <dgm:prSet loTypeId="urn:microsoft.com/office/officeart/2005/8/layout/radial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33F37AD-D3E8-4219-AB27-7408AAA61B2C}">
      <dgm:prSet phldrT="[Text]" custT="1"/>
      <dgm:spPr/>
      <dgm:t>
        <a:bodyPr/>
        <a:lstStyle/>
        <a:p>
          <a:r>
            <a:rPr lang="en-US" sz="3200" b="1" cap="none" spc="0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cap="none" spc="0" dirty="0" err="1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কৃষি</a:t>
          </a:r>
          <a:r>
            <a:rPr lang="en-US" sz="3200" b="1" cap="none" spc="0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cap="none" spc="0" dirty="0" err="1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ক্ষেত্রে</a:t>
          </a:r>
          <a:r>
            <a:rPr lang="en-US" sz="3200" b="1" cap="none" spc="0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cap="none" spc="0" dirty="0" err="1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প্রযুক্তি</a:t>
          </a:r>
          <a:endParaRPr lang="en-US" sz="3200" b="1" cap="none" spc="0" dirty="0">
            <a:ln w="6600">
              <a:solidFill>
                <a:schemeClr val="accent2"/>
              </a:solidFill>
              <a:prstDash val="solid"/>
            </a:ln>
            <a:solidFill>
              <a:srgbClr val="FFFFFF"/>
            </a:solidFill>
            <a:effectLst>
              <a:outerShdw dist="38100" dir="2700000" algn="tl" rotWithShape="0">
                <a:schemeClr val="accent2"/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CAC4C3D-9BB6-4D88-8A11-7D08F06C052E}" type="parTrans" cxnId="{F6801214-1891-4A0D-B3B9-A84B73818259}">
      <dgm:prSet/>
      <dgm:spPr/>
      <dgm:t>
        <a:bodyPr/>
        <a:lstStyle/>
        <a:p>
          <a:endParaRPr lang="en-US"/>
        </a:p>
      </dgm:t>
    </dgm:pt>
    <dgm:pt modelId="{98E30B59-52DA-410E-AEEF-DDF741810529}" type="sibTrans" cxnId="{F6801214-1891-4A0D-B3B9-A84B73818259}">
      <dgm:prSet/>
      <dgm:spPr/>
      <dgm:t>
        <a:bodyPr/>
        <a:lstStyle/>
        <a:p>
          <a:endParaRPr lang="en-US"/>
        </a:p>
      </dgm:t>
    </dgm:pt>
    <dgm:pt modelId="{AF1D0B9F-568E-4A40-8C79-263928BB4288}">
      <dgm:prSet phldrT="[Text]"/>
      <dgm:spPr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C5312477-3A56-470D-A53F-6E8794C96F45}" type="parTrans" cxnId="{8FFEA75B-A6E4-403B-8BF2-34B07750450F}">
      <dgm:prSet/>
      <dgm:spPr/>
      <dgm:t>
        <a:bodyPr/>
        <a:lstStyle/>
        <a:p>
          <a:endParaRPr lang="en-US"/>
        </a:p>
      </dgm:t>
    </dgm:pt>
    <dgm:pt modelId="{F5B459DB-090C-4F08-B2A6-CC51EEE991B8}" type="sibTrans" cxnId="{8FFEA75B-A6E4-403B-8BF2-34B07750450F}">
      <dgm:prSet/>
      <dgm:spPr/>
      <dgm:t>
        <a:bodyPr/>
        <a:lstStyle/>
        <a:p>
          <a:endParaRPr lang="en-US"/>
        </a:p>
      </dgm:t>
    </dgm:pt>
    <dgm:pt modelId="{F22B4F78-0289-4BE8-AFAA-66D6E0D13D17}">
      <dgm:prSet phldrT="[Text]"/>
      <dgm:spPr>
        <a:blipFill dpi="0"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DC51739D-C2E4-43F0-B1DB-D4FBB25DF2BF}" type="parTrans" cxnId="{9544899F-B78D-4A37-A0FB-4A427ECE93B8}">
      <dgm:prSet/>
      <dgm:spPr/>
      <dgm:t>
        <a:bodyPr/>
        <a:lstStyle/>
        <a:p>
          <a:endParaRPr lang="en-US"/>
        </a:p>
      </dgm:t>
    </dgm:pt>
    <dgm:pt modelId="{35630A6C-0692-433C-9605-B261E78596FE}" type="sibTrans" cxnId="{9544899F-B78D-4A37-A0FB-4A427ECE93B8}">
      <dgm:prSet/>
      <dgm:spPr/>
      <dgm:t>
        <a:bodyPr/>
        <a:lstStyle/>
        <a:p>
          <a:endParaRPr lang="en-US"/>
        </a:p>
      </dgm:t>
    </dgm:pt>
    <dgm:pt modelId="{E837A19F-35D6-4F9B-94DE-555E99344AEE}">
      <dgm:prSet phldrT="[Text]"/>
      <dgm:spPr>
        <a:blipFill dpi="0" rotWithShape="0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C06EC6DA-FE36-46A7-BADE-337901A1B853}" type="parTrans" cxnId="{D4F43E7E-05F9-48FA-A2FF-AAA4F232EEC4}">
      <dgm:prSet/>
      <dgm:spPr/>
      <dgm:t>
        <a:bodyPr/>
        <a:lstStyle/>
        <a:p>
          <a:endParaRPr lang="en-US"/>
        </a:p>
      </dgm:t>
    </dgm:pt>
    <dgm:pt modelId="{13DF9161-7206-47BB-98B7-D9F4DA4B7159}" type="sibTrans" cxnId="{D4F43E7E-05F9-48FA-A2FF-AAA4F232EEC4}">
      <dgm:prSet/>
      <dgm:spPr/>
      <dgm:t>
        <a:bodyPr/>
        <a:lstStyle/>
        <a:p>
          <a:endParaRPr lang="en-US"/>
        </a:p>
      </dgm:t>
    </dgm:pt>
    <dgm:pt modelId="{0520E5AB-4648-4E3F-A9B9-01B1CA0BDAAD}">
      <dgm:prSet phldrT="[Text]"/>
      <dgm:spPr>
        <a:blipFill dpi="0" rotWithShape="0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US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 </a:t>
          </a:r>
          <a:endParaRPr lang="en-US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4B939FF4-D0B2-42BD-9C3D-55B9AB253EE1}" type="parTrans" cxnId="{A5774E10-4908-485C-923C-7C0E7E3BFD03}">
      <dgm:prSet/>
      <dgm:spPr/>
      <dgm:t>
        <a:bodyPr/>
        <a:lstStyle/>
        <a:p>
          <a:endParaRPr lang="en-US"/>
        </a:p>
      </dgm:t>
    </dgm:pt>
    <dgm:pt modelId="{E0C11749-066B-4F91-A49C-0CE96027A797}" type="sibTrans" cxnId="{A5774E10-4908-485C-923C-7C0E7E3BFD03}">
      <dgm:prSet/>
      <dgm:spPr/>
      <dgm:t>
        <a:bodyPr/>
        <a:lstStyle/>
        <a:p>
          <a:endParaRPr lang="en-US"/>
        </a:p>
      </dgm:t>
    </dgm:pt>
    <dgm:pt modelId="{2DB3E1BF-04B8-4378-8F85-C2E23ACCB572}">
      <dgm:prSet/>
      <dgm:spPr>
        <a:blipFill dpi="0" rotWithShape="0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7383B528-0A71-4A8C-B6D4-3830E7A10B85}" type="parTrans" cxnId="{77B42AD9-3B1E-4E06-9705-204098FDFFAE}">
      <dgm:prSet/>
      <dgm:spPr/>
      <dgm:t>
        <a:bodyPr/>
        <a:lstStyle/>
        <a:p>
          <a:endParaRPr lang="en-US"/>
        </a:p>
      </dgm:t>
    </dgm:pt>
    <dgm:pt modelId="{2B9781A1-3B22-4115-BBAA-EEC4C98780E7}" type="sibTrans" cxnId="{77B42AD9-3B1E-4E06-9705-204098FDFFAE}">
      <dgm:prSet/>
      <dgm:spPr/>
      <dgm:t>
        <a:bodyPr/>
        <a:lstStyle/>
        <a:p>
          <a:endParaRPr lang="en-US"/>
        </a:p>
      </dgm:t>
    </dgm:pt>
    <dgm:pt modelId="{6810B7EF-9AAE-433D-B03F-8E575AE07EDA}">
      <dgm:prSet/>
      <dgm:spPr>
        <a:blipFill dpi="0" rotWithShape="0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8B7A71E8-9DDC-4AB3-9DB3-61E9EF5B6370}" type="parTrans" cxnId="{0ED57769-D160-42A9-9712-1551735289D8}">
      <dgm:prSet/>
      <dgm:spPr/>
      <dgm:t>
        <a:bodyPr/>
        <a:lstStyle/>
        <a:p>
          <a:endParaRPr lang="en-US"/>
        </a:p>
      </dgm:t>
    </dgm:pt>
    <dgm:pt modelId="{40AD6302-90A6-4089-9931-1026A91CCAE8}" type="sibTrans" cxnId="{0ED57769-D160-42A9-9712-1551735289D8}">
      <dgm:prSet/>
      <dgm:spPr/>
      <dgm:t>
        <a:bodyPr/>
        <a:lstStyle/>
        <a:p>
          <a:endParaRPr lang="en-US"/>
        </a:p>
      </dgm:t>
    </dgm:pt>
    <dgm:pt modelId="{24830A6A-EA05-4C96-A193-CCA1D3D9CFF4}" type="pres">
      <dgm:prSet presAssocID="{6E79F493-7521-4D4D-A316-345EB3FB949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CD64D81-AE81-41B7-8AD9-16E3C54B4C4B}" type="pres">
      <dgm:prSet presAssocID="{F33F37AD-D3E8-4219-AB27-7408AAA61B2C}" presName="centerShape" presStyleLbl="node0" presStyleIdx="0" presStyleCnt="1"/>
      <dgm:spPr/>
      <dgm:t>
        <a:bodyPr/>
        <a:lstStyle/>
        <a:p>
          <a:endParaRPr lang="en-US"/>
        </a:p>
      </dgm:t>
    </dgm:pt>
    <dgm:pt modelId="{556163A2-A777-40A1-8A81-F713F105BA08}" type="pres">
      <dgm:prSet presAssocID="{C5312477-3A56-470D-A53F-6E8794C96F45}" presName="parTrans" presStyleLbl="sibTrans2D1" presStyleIdx="0" presStyleCnt="6"/>
      <dgm:spPr/>
      <dgm:t>
        <a:bodyPr/>
        <a:lstStyle/>
        <a:p>
          <a:endParaRPr lang="en-US"/>
        </a:p>
      </dgm:t>
    </dgm:pt>
    <dgm:pt modelId="{0DA7C793-A2BE-4442-84E5-0DD64CE61C52}" type="pres">
      <dgm:prSet presAssocID="{C5312477-3A56-470D-A53F-6E8794C96F45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0E8683C0-0ACF-4E77-9B52-D8C5451EF983}" type="pres">
      <dgm:prSet presAssocID="{AF1D0B9F-568E-4A40-8C79-263928BB4288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5FAD23-5999-46D5-BD05-32CFD6B9B3DE}" type="pres">
      <dgm:prSet presAssocID="{DC51739D-C2E4-43F0-B1DB-D4FBB25DF2BF}" presName="parTrans" presStyleLbl="sibTrans2D1" presStyleIdx="1" presStyleCnt="6"/>
      <dgm:spPr/>
      <dgm:t>
        <a:bodyPr/>
        <a:lstStyle/>
        <a:p>
          <a:endParaRPr lang="en-US"/>
        </a:p>
      </dgm:t>
    </dgm:pt>
    <dgm:pt modelId="{F4F0DF69-4F80-442D-8FB7-68EBDD7A0C1B}" type="pres">
      <dgm:prSet presAssocID="{DC51739D-C2E4-43F0-B1DB-D4FBB25DF2BF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5807DB11-49BC-4713-A1D2-5CC0CA924C30}" type="pres">
      <dgm:prSet presAssocID="{F22B4F78-0289-4BE8-AFAA-66D6E0D13D17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2AE64B-AF21-47F4-A409-5EF24CC47A61}" type="pres">
      <dgm:prSet presAssocID="{8B7A71E8-9DDC-4AB3-9DB3-61E9EF5B6370}" presName="parTrans" presStyleLbl="sibTrans2D1" presStyleIdx="2" presStyleCnt="6"/>
      <dgm:spPr/>
      <dgm:t>
        <a:bodyPr/>
        <a:lstStyle/>
        <a:p>
          <a:endParaRPr lang="en-US"/>
        </a:p>
      </dgm:t>
    </dgm:pt>
    <dgm:pt modelId="{CC56A1F5-89F6-4223-9A1D-71BE991EA2B0}" type="pres">
      <dgm:prSet presAssocID="{8B7A71E8-9DDC-4AB3-9DB3-61E9EF5B6370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867F4320-49FC-406E-AFA8-3C4F5119432D}" type="pres">
      <dgm:prSet presAssocID="{6810B7EF-9AAE-433D-B03F-8E575AE07EDA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C46753-4ABB-4A98-8FB0-B6DC3FE22007}" type="pres">
      <dgm:prSet presAssocID="{7383B528-0A71-4A8C-B6D4-3830E7A10B85}" presName="parTrans" presStyleLbl="sibTrans2D1" presStyleIdx="3" presStyleCnt="6"/>
      <dgm:spPr/>
      <dgm:t>
        <a:bodyPr/>
        <a:lstStyle/>
        <a:p>
          <a:endParaRPr lang="en-US"/>
        </a:p>
      </dgm:t>
    </dgm:pt>
    <dgm:pt modelId="{294C89BE-CDF6-4080-999E-BAA841F39BDA}" type="pres">
      <dgm:prSet presAssocID="{7383B528-0A71-4A8C-B6D4-3830E7A10B85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7616D463-CA44-40FC-802B-F562133482BA}" type="pres">
      <dgm:prSet presAssocID="{2DB3E1BF-04B8-4378-8F85-C2E23ACCB572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11480F-9E46-44CA-9085-A370BB0B6EFF}" type="pres">
      <dgm:prSet presAssocID="{C06EC6DA-FE36-46A7-BADE-337901A1B853}" presName="parTrans" presStyleLbl="sibTrans2D1" presStyleIdx="4" presStyleCnt="6"/>
      <dgm:spPr/>
      <dgm:t>
        <a:bodyPr/>
        <a:lstStyle/>
        <a:p>
          <a:endParaRPr lang="en-US"/>
        </a:p>
      </dgm:t>
    </dgm:pt>
    <dgm:pt modelId="{D65FB7D3-701A-48A5-9C8E-3119DBACC580}" type="pres">
      <dgm:prSet presAssocID="{C06EC6DA-FE36-46A7-BADE-337901A1B853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6C969A5A-23D1-4614-8082-DC715E979A71}" type="pres">
      <dgm:prSet presAssocID="{E837A19F-35D6-4F9B-94DE-555E99344AEE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B757EE-3CE4-4FE8-90FC-DE4CD43D64D6}" type="pres">
      <dgm:prSet presAssocID="{4B939FF4-D0B2-42BD-9C3D-55B9AB253EE1}" presName="parTrans" presStyleLbl="sibTrans2D1" presStyleIdx="5" presStyleCnt="6"/>
      <dgm:spPr/>
      <dgm:t>
        <a:bodyPr/>
        <a:lstStyle/>
        <a:p>
          <a:endParaRPr lang="en-US"/>
        </a:p>
      </dgm:t>
    </dgm:pt>
    <dgm:pt modelId="{512E28C6-9526-4BD9-A3D6-5DFA78D4B169}" type="pres">
      <dgm:prSet presAssocID="{4B939FF4-D0B2-42BD-9C3D-55B9AB253EE1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71819029-4EAE-49C0-B54B-362102D3C69F}" type="pres">
      <dgm:prSet presAssocID="{0520E5AB-4648-4E3F-A9B9-01B1CA0BDAAD}" presName="node" presStyleLbl="node1" presStyleIdx="5" presStyleCnt="6" custScaleX="105678" custScaleY="91793" custRadScaleRad="114734" custRadScaleInc="-145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0C28A5B-7337-4C80-B3CE-E906E6C698F6}" type="presOf" srcId="{2DB3E1BF-04B8-4378-8F85-C2E23ACCB572}" destId="{7616D463-CA44-40FC-802B-F562133482BA}" srcOrd="0" destOrd="0" presId="urn:microsoft.com/office/officeart/2005/8/layout/radial5"/>
    <dgm:cxn modelId="{1F3E2F48-9303-4AC3-AF4F-46B8DF3A99F2}" type="presOf" srcId="{F33F37AD-D3E8-4219-AB27-7408AAA61B2C}" destId="{CCD64D81-AE81-41B7-8AD9-16E3C54B4C4B}" srcOrd="0" destOrd="0" presId="urn:microsoft.com/office/officeart/2005/8/layout/radial5"/>
    <dgm:cxn modelId="{3B00D603-05EA-47C3-AD61-200AB3C8988E}" type="presOf" srcId="{C06EC6DA-FE36-46A7-BADE-337901A1B853}" destId="{D65FB7D3-701A-48A5-9C8E-3119DBACC580}" srcOrd="1" destOrd="0" presId="urn:microsoft.com/office/officeart/2005/8/layout/radial5"/>
    <dgm:cxn modelId="{DA76BE3E-198E-4ABC-9779-04E281B960F3}" type="presOf" srcId="{7383B528-0A71-4A8C-B6D4-3830E7A10B85}" destId="{F9C46753-4ABB-4A98-8FB0-B6DC3FE22007}" srcOrd="0" destOrd="0" presId="urn:microsoft.com/office/officeart/2005/8/layout/radial5"/>
    <dgm:cxn modelId="{BB1C64B4-0668-4FFD-8141-3E7C4E807E3D}" type="presOf" srcId="{C06EC6DA-FE36-46A7-BADE-337901A1B853}" destId="{1211480F-9E46-44CA-9085-A370BB0B6EFF}" srcOrd="0" destOrd="0" presId="urn:microsoft.com/office/officeart/2005/8/layout/radial5"/>
    <dgm:cxn modelId="{7E11DD86-B14B-49B7-AD91-EC40F2977064}" type="presOf" srcId="{4B939FF4-D0B2-42BD-9C3D-55B9AB253EE1}" destId="{512E28C6-9526-4BD9-A3D6-5DFA78D4B169}" srcOrd="1" destOrd="0" presId="urn:microsoft.com/office/officeart/2005/8/layout/radial5"/>
    <dgm:cxn modelId="{90B24E2E-CCB4-4DC3-8193-0808603C8BB1}" type="presOf" srcId="{8B7A71E8-9DDC-4AB3-9DB3-61E9EF5B6370}" destId="{CC56A1F5-89F6-4223-9A1D-71BE991EA2B0}" srcOrd="1" destOrd="0" presId="urn:microsoft.com/office/officeart/2005/8/layout/radial5"/>
    <dgm:cxn modelId="{53D7796C-FA1E-424D-9C12-E1F04836FC90}" type="presOf" srcId="{C5312477-3A56-470D-A53F-6E8794C96F45}" destId="{556163A2-A777-40A1-8A81-F713F105BA08}" srcOrd="0" destOrd="0" presId="urn:microsoft.com/office/officeart/2005/8/layout/radial5"/>
    <dgm:cxn modelId="{9544899F-B78D-4A37-A0FB-4A427ECE93B8}" srcId="{F33F37AD-D3E8-4219-AB27-7408AAA61B2C}" destId="{F22B4F78-0289-4BE8-AFAA-66D6E0D13D17}" srcOrd="1" destOrd="0" parTransId="{DC51739D-C2E4-43F0-B1DB-D4FBB25DF2BF}" sibTransId="{35630A6C-0692-433C-9605-B261E78596FE}"/>
    <dgm:cxn modelId="{77B42AD9-3B1E-4E06-9705-204098FDFFAE}" srcId="{F33F37AD-D3E8-4219-AB27-7408AAA61B2C}" destId="{2DB3E1BF-04B8-4378-8F85-C2E23ACCB572}" srcOrd="3" destOrd="0" parTransId="{7383B528-0A71-4A8C-B6D4-3830E7A10B85}" sibTransId="{2B9781A1-3B22-4115-BBAA-EEC4C98780E7}"/>
    <dgm:cxn modelId="{DC4B0DC5-F5CE-472E-AACB-FD57E3EF1E27}" type="presOf" srcId="{7383B528-0A71-4A8C-B6D4-3830E7A10B85}" destId="{294C89BE-CDF6-4080-999E-BAA841F39BDA}" srcOrd="1" destOrd="0" presId="urn:microsoft.com/office/officeart/2005/8/layout/radial5"/>
    <dgm:cxn modelId="{BBA11E7C-9BEC-4FEE-9942-7791B264944D}" type="presOf" srcId="{AF1D0B9F-568E-4A40-8C79-263928BB4288}" destId="{0E8683C0-0ACF-4E77-9B52-D8C5451EF983}" srcOrd="0" destOrd="0" presId="urn:microsoft.com/office/officeart/2005/8/layout/radial5"/>
    <dgm:cxn modelId="{092A74F8-7013-4A45-B626-BB040BE38147}" type="presOf" srcId="{0520E5AB-4648-4E3F-A9B9-01B1CA0BDAAD}" destId="{71819029-4EAE-49C0-B54B-362102D3C69F}" srcOrd="0" destOrd="0" presId="urn:microsoft.com/office/officeart/2005/8/layout/radial5"/>
    <dgm:cxn modelId="{DF91D01C-AEFC-4A41-8AF8-160C632AB449}" type="presOf" srcId="{E837A19F-35D6-4F9B-94DE-555E99344AEE}" destId="{6C969A5A-23D1-4614-8082-DC715E979A71}" srcOrd="0" destOrd="0" presId="urn:microsoft.com/office/officeart/2005/8/layout/radial5"/>
    <dgm:cxn modelId="{A5774E10-4908-485C-923C-7C0E7E3BFD03}" srcId="{F33F37AD-D3E8-4219-AB27-7408AAA61B2C}" destId="{0520E5AB-4648-4E3F-A9B9-01B1CA0BDAAD}" srcOrd="5" destOrd="0" parTransId="{4B939FF4-D0B2-42BD-9C3D-55B9AB253EE1}" sibTransId="{E0C11749-066B-4F91-A49C-0CE96027A797}"/>
    <dgm:cxn modelId="{C1EA58B9-B5BE-4D52-8664-7B08FA696F2B}" type="presOf" srcId="{F22B4F78-0289-4BE8-AFAA-66D6E0D13D17}" destId="{5807DB11-49BC-4713-A1D2-5CC0CA924C30}" srcOrd="0" destOrd="0" presId="urn:microsoft.com/office/officeart/2005/8/layout/radial5"/>
    <dgm:cxn modelId="{D1C2DC61-F1AC-42AE-B368-270282DD6CF7}" type="presOf" srcId="{C5312477-3A56-470D-A53F-6E8794C96F45}" destId="{0DA7C793-A2BE-4442-84E5-0DD64CE61C52}" srcOrd="1" destOrd="0" presId="urn:microsoft.com/office/officeart/2005/8/layout/radial5"/>
    <dgm:cxn modelId="{44D2FA49-F504-4289-8584-CC5BFCD78277}" type="presOf" srcId="{6810B7EF-9AAE-433D-B03F-8E575AE07EDA}" destId="{867F4320-49FC-406E-AFA8-3C4F5119432D}" srcOrd="0" destOrd="0" presId="urn:microsoft.com/office/officeart/2005/8/layout/radial5"/>
    <dgm:cxn modelId="{8FFEA75B-A6E4-403B-8BF2-34B07750450F}" srcId="{F33F37AD-D3E8-4219-AB27-7408AAA61B2C}" destId="{AF1D0B9F-568E-4A40-8C79-263928BB4288}" srcOrd="0" destOrd="0" parTransId="{C5312477-3A56-470D-A53F-6E8794C96F45}" sibTransId="{F5B459DB-090C-4F08-B2A6-CC51EEE991B8}"/>
    <dgm:cxn modelId="{AE7F7F88-4047-4D58-B90D-68F37BD64C4F}" type="presOf" srcId="{6E79F493-7521-4D4D-A316-345EB3FB9493}" destId="{24830A6A-EA05-4C96-A193-CCA1D3D9CFF4}" srcOrd="0" destOrd="0" presId="urn:microsoft.com/office/officeart/2005/8/layout/radial5"/>
    <dgm:cxn modelId="{BF185CE0-D12E-4759-8C7F-3A9F5A064358}" type="presOf" srcId="{DC51739D-C2E4-43F0-B1DB-D4FBB25DF2BF}" destId="{F4F0DF69-4F80-442D-8FB7-68EBDD7A0C1B}" srcOrd="1" destOrd="0" presId="urn:microsoft.com/office/officeart/2005/8/layout/radial5"/>
    <dgm:cxn modelId="{0ED57769-D160-42A9-9712-1551735289D8}" srcId="{F33F37AD-D3E8-4219-AB27-7408AAA61B2C}" destId="{6810B7EF-9AAE-433D-B03F-8E575AE07EDA}" srcOrd="2" destOrd="0" parTransId="{8B7A71E8-9DDC-4AB3-9DB3-61E9EF5B6370}" sibTransId="{40AD6302-90A6-4089-9931-1026A91CCAE8}"/>
    <dgm:cxn modelId="{C2AFCE52-7016-40BF-8D60-03DE5E158F00}" type="presOf" srcId="{4B939FF4-D0B2-42BD-9C3D-55B9AB253EE1}" destId="{E9B757EE-3CE4-4FE8-90FC-DE4CD43D64D6}" srcOrd="0" destOrd="0" presId="urn:microsoft.com/office/officeart/2005/8/layout/radial5"/>
    <dgm:cxn modelId="{0EDAA88D-6F3A-47E2-96D2-A12FBEB31E23}" type="presOf" srcId="{8B7A71E8-9DDC-4AB3-9DB3-61E9EF5B6370}" destId="{BE2AE64B-AF21-47F4-A409-5EF24CC47A61}" srcOrd="0" destOrd="0" presId="urn:microsoft.com/office/officeart/2005/8/layout/radial5"/>
    <dgm:cxn modelId="{F6801214-1891-4A0D-B3B9-A84B73818259}" srcId="{6E79F493-7521-4D4D-A316-345EB3FB9493}" destId="{F33F37AD-D3E8-4219-AB27-7408AAA61B2C}" srcOrd="0" destOrd="0" parTransId="{9CAC4C3D-9BB6-4D88-8A11-7D08F06C052E}" sibTransId="{98E30B59-52DA-410E-AEEF-DDF741810529}"/>
    <dgm:cxn modelId="{874386C0-267D-4E55-86B5-A219AEA72EF6}" type="presOf" srcId="{DC51739D-C2E4-43F0-B1DB-D4FBB25DF2BF}" destId="{895FAD23-5999-46D5-BD05-32CFD6B9B3DE}" srcOrd="0" destOrd="0" presId="urn:microsoft.com/office/officeart/2005/8/layout/radial5"/>
    <dgm:cxn modelId="{D4F43E7E-05F9-48FA-A2FF-AAA4F232EEC4}" srcId="{F33F37AD-D3E8-4219-AB27-7408AAA61B2C}" destId="{E837A19F-35D6-4F9B-94DE-555E99344AEE}" srcOrd="4" destOrd="0" parTransId="{C06EC6DA-FE36-46A7-BADE-337901A1B853}" sibTransId="{13DF9161-7206-47BB-98B7-D9F4DA4B7159}"/>
    <dgm:cxn modelId="{0D847515-8079-48EE-93FC-10797BA710DC}" type="presParOf" srcId="{24830A6A-EA05-4C96-A193-CCA1D3D9CFF4}" destId="{CCD64D81-AE81-41B7-8AD9-16E3C54B4C4B}" srcOrd="0" destOrd="0" presId="urn:microsoft.com/office/officeart/2005/8/layout/radial5"/>
    <dgm:cxn modelId="{E5CDF513-3A6E-4E01-9061-28AC0CD395EF}" type="presParOf" srcId="{24830A6A-EA05-4C96-A193-CCA1D3D9CFF4}" destId="{556163A2-A777-40A1-8A81-F713F105BA08}" srcOrd="1" destOrd="0" presId="urn:microsoft.com/office/officeart/2005/8/layout/radial5"/>
    <dgm:cxn modelId="{FB16968A-17EF-458C-BFAE-244904283714}" type="presParOf" srcId="{556163A2-A777-40A1-8A81-F713F105BA08}" destId="{0DA7C793-A2BE-4442-84E5-0DD64CE61C52}" srcOrd="0" destOrd="0" presId="urn:microsoft.com/office/officeart/2005/8/layout/radial5"/>
    <dgm:cxn modelId="{A864CC5A-62B9-4B74-BFDB-261B59A2926F}" type="presParOf" srcId="{24830A6A-EA05-4C96-A193-CCA1D3D9CFF4}" destId="{0E8683C0-0ACF-4E77-9B52-D8C5451EF983}" srcOrd="2" destOrd="0" presId="urn:microsoft.com/office/officeart/2005/8/layout/radial5"/>
    <dgm:cxn modelId="{A66FE232-1CB0-4E47-A391-D486B06485CE}" type="presParOf" srcId="{24830A6A-EA05-4C96-A193-CCA1D3D9CFF4}" destId="{895FAD23-5999-46D5-BD05-32CFD6B9B3DE}" srcOrd="3" destOrd="0" presId="urn:microsoft.com/office/officeart/2005/8/layout/radial5"/>
    <dgm:cxn modelId="{952C1094-0AB7-4E49-BBEB-A5F0B9D82241}" type="presParOf" srcId="{895FAD23-5999-46D5-BD05-32CFD6B9B3DE}" destId="{F4F0DF69-4F80-442D-8FB7-68EBDD7A0C1B}" srcOrd="0" destOrd="0" presId="urn:microsoft.com/office/officeart/2005/8/layout/radial5"/>
    <dgm:cxn modelId="{8DB19B4E-ED22-4741-8EB8-5A16CB42E705}" type="presParOf" srcId="{24830A6A-EA05-4C96-A193-CCA1D3D9CFF4}" destId="{5807DB11-49BC-4713-A1D2-5CC0CA924C30}" srcOrd="4" destOrd="0" presId="urn:microsoft.com/office/officeart/2005/8/layout/radial5"/>
    <dgm:cxn modelId="{C9030CEA-6D00-43A8-B5DE-9AF45A6D8921}" type="presParOf" srcId="{24830A6A-EA05-4C96-A193-CCA1D3D9CFF4}" destId="{BE2AE64B-AF21-47F4-A409-5EF24CC47A61}" srcOrd="5" destOrd="0" presId="urn:microsoft.com/office/officeart/2005/8/layout/radial5"/>
    <dgm:cxn modelId="{81516831-19A4-44DC-A643-C611565FC914}" type="presParOf" srcId="{BE2AE64B-AF21-47F4-A409-5EF24CC47A61}" destId="{CC56A1F5-89F6-4223-9A1D-71BE991EA2B0}" srcOrd="0" destOrd="0" presId="urn:microsoft.com/office/officeart/2005/8/layout/radial5"/>
    <dgm:cxn modelId="{7A9B472B-6712-446C-AC40-8B51C6ACF66D}" type="presParOf" srcId="{24830A6A-EA05-4C96-A193-CCA1D3D9CFF4}" destId="{867F4320-49FC-406E-AFA8-3C4F5119432D}" srcOrd="6" destOrd="0" presId="urn:microsoft.com/office/officeart/2005/8/layout/radial5"/>
    <dgm:cxn modelId="{32ABF622-9244-4F01-B3FA-379F0DD5EBE6}" type="presParOf" srcId="{24830A6A-EA05-4C96-A193-CCA1D3D9CFF4}" destId="{F9C46753-4ABB-4A98-8FB0-B6DC3FE22007}" srcOrd="7" destOrd="0" presId="urn:microsoft.com/office/officeart/2005/8/layout/radial5"/>
    <dgm:cxn modelId="{14F5A73D-9BFB-43F5-9B62-BA874ED53FED}" type="presParOf" srcId="{F9C46753-4ABB-4A98-8FB0-B6DC3FE22007}" destId="{294C89BE-CDF6-4080-999E-BAA841F39BDA}" srcOrd="0" destOrd="0" presId="urn:microsoft.com/office/officeart/2005/8/layout/radial5"/>
    <dgm:cxn modelId="{BF91E5CE-BA93-4B39-97F7-EA1F98F977EA}" type="presParOf" srcId="{24830A6A-EA05-4C96-A193-CCA1D3D9CFF4}" destId="{7616D463-CA44-40FC-802B-F562133482BA}" srcOrd="8" destOrd="0" presId="urn:microsoft.com/office/officeart/2005/8/layout/radial5"/>
    <dgm:cxn modelId="{261C6A2E-1DE8-4EA0-8658-2F9968F27E43}" type="presParOf" srcId="{24830A6A-EA05-4C96-A193-CCA1D3D9CFF4}" destId="{1211480F-9E46-44CA-9085-A370BB0B6EFF}" srcOrd="9" destOrd="0" presId="urn:microsoft.com/office/officeart/2005/8/layout/radial5"/>
    <dgm:cxn modelId="{31BD77B5-2E63-4837-9B7E-4A4424B635D1}" type="presParOf" srcId="{1211480F-9E46-44CA-9085-A370BB0B6EFF}" destId="{D65FB7D3-701A-48A5-9C8E-3119DBACC580}" srcOrd="0" destOrd="0" presId="urn:microsoft.com/office/officeart/2005/8/layout/radial5"/>
    <dgm:cxn modelId="{53A889C0-45AA-4A54-B80E-DCD8D3581E74}" type="presParOf" srcId="{24830A6A-EA05-4C96-A193-CCA1D3D9CFF4}" destId="{6C969A5A-23D1-4614-8082-DC715E979A71}" srcOrd="10" destOrd="0" presId="urn:microsoft.com/office/officeart/2005/8/layout/radial5"/>
    <dgm:cxn modelId="{9AAA8430-E209-46B6-9623-9EFC03ED1FA9}" type="presParOf" srcId="{24830A6A-EA05-4C96-A193-CCA1D3D9CFF4}" destId="{E9B757EE-3CE4-4FE8-90FC-DE4CD43D64D6}" srcOrd="11" destOrd="0" presId="urn:microsoft.com/office/officeart/2005/8/layout/radial5"/>
    <dgm:cxn modelId="{9EF8BE1A-169F-4B63-AAFE-8610AA64CF8D}" type="presParOf" srcId="{E9B757EE-3CE4-4FE8-90FC-DE4CD43D64D6}" destId="{512E28C6-9526-4BD9-A3D6-5DFA78D4B169}" srcOrd="0" destOrd="0" presId="urn:microsoft.com/office/officeart/2005/8/layout/radial5"/>
    <dgm:cxn modelId="{59EFC419-6BE7-4D14-90AC-1B6A751FC9A3}" type="presParOf" srcId="{24830A6A-EA05-4C96-A193-CCA1D3D9CFF4}" destId="{71819029-4EAE-49C0-B54B-362102D3C69F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A1943DB-57BC-4030-9418-584F16641CED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FF3E1E1F-5977-43E1-B72F-79E036D6EB24}">
      <dgm:prSet custT="1"/>
      <dgm:spPr/>
      <dgm:t>
        <a:bodyPr/>
        <a:lstStyle/>
        <a:p>
          <a:pPr algn="ctr" rtl="0"/>
          <a:r>
            <a:rPr lang="en-US" sz="4800" b="1" dirty="0" err="1" smtClean="0">
              <a:latin typeface="NikoshBAN" panose="02000000000000000000" pitchFamily="2" charset="0"/>
              <a:cs typeface="NikoshBAN" panose="02000000000000000000" pitchFamily="2" charset="0"/>
            </a:rPr>
            <a:t>ব্যব</a:t>
          </a:r>
          <a:r>
            <a:rPr lang="en-US" sz="4800" b="1" baseline="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হৃত</a:t>
          </a:r>
          <a:r>
            <a:rPr lang="en-US" sz="4800" b="1" baseline="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4800" b="1" baseline="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প্রযুক্তির</a:t>
          </a:r>
          <a:r>
            <a:rPr lang="en-US" sz="4800" b="1" baseline="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4800" b="1" baseline="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নাম</a:t>
          </a:r>
          <a:r>
            <a:rPr lang="en-US" sz="4800" b="1" baseline="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4800" b="1" dirty="0" err="1" smtClean="0">
              <a:latin typeface="NikoshBAN" pitchFamily="2" charset="0"/>
              <a:cs typeface="NikoshBAN" pitchFamily="2" charset="0"/>
            </a:rPr>
            <a:t>গুলো</a:t>
          </a:r>
          <a:r>
            <a:rPr lang="en-US" sz="48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4800" b="1" dirty="0" err="1" smtClean="0">
              <a:latin typeface="NikoshBAN" pitchFamily="2" charset="0"/>
              <a:cs typeface="NikoshBAN" pitchFamily="2" charset="0"/>
            </a:rPr>
            <a:t>লেখ</a:t>
          </a:r>
          <a:endParaRPr lang="en-US" sz="4800" b="1" dirty="0">
            <a:latin typeface="NikoshBAN" pitchFamily="2" charset="0"/>
            <a:cs typeface="NikoshBAN" pitchFamily="2" charset="0"/>
          </a:endParaRPr>
        </a:p>
      </dgm:t>
    </dgm:pt>
    <dgm:pt modelId="{210263CD-39FB-4786-8C06-93FC9E467FB1}" type="parTrans" cxnId="{156B1A67-25A8-43D2-A9CF-6EB7901A79AE}">
      <dgm:prSet/>
      <dgm:spPr/>
      <dgm:t>
        <a:bodyPr/>
        <a:lstStyle/>
        <a:p>
          <a:endParaRPr lang="en-US"/>
        </a:p>
      </dgm:t>
    </dgm:pt>
    <dgm:pt modelId="{CB6A6BA6-F530-40D5-80D1-258806330939}" type="sibTrans" cxnId="{156B1A67-25A8-43D2-A9CF-6EB7901A79AE}">
      <dgm:prSet/>
      <dgm:spPr/>
      <dgm:t>
        <a:bodyPr/>
        <a:lstStyle/>
        <a:p>
          <a:endParaRPr lang="en-US"/>
        </a:p>
      </dgm:t>
    </dgm:pt>
    <dgm:pt modelId="{FDD5CF68-5E30-4B52-9055-4EA1DD00336E}" type="pres">
      <dgm:prSet presAssocID="{AA1943DB-57BC-4030-9418-584F16641CE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0E65613-6B76-4909-ABE8-7AA4FEEF44FB}" type="pres">
      <dgm:prSet presAssocID="{FF3E1E1F-5977-43E1-B72F-79E036D6EB24}" presName="parentText" presStyleLbl="node1" presStyleIdx="0" presStyleCnt="1" custLinFactNeighborX="-6" custLinFactNeighborY="-2507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6C888AF-09F5-4F0B-BCCA-CD8623E2DE27}" type="presOf" srcId="{FF3E1E1F-5977-43E1-B72F-79E036D6EB24}" destId="{00E65613-6B76-4909-ABE8-7AA4FEEF44FB}" srcOrd="0" destOrd="0" presId="urn:microsoft.com/office/officeart/2005/8/layout/vList2"/>
    <dgm:cxn modelId="{156B1A67-25A8-43D2-A9CF-6EB7901A79AE}" srcId="{AA1943DB-57BC-4030-9418-584F16641CED}" destId="{FF3E1E1F-5977-43E1-B72F-79E036D6EB24}" srcOrd="0" destOrd="0" parTransId="{210263CD-39FB-4786-8C06-93FC9E467FB1}" sibTransId="{CB6A6BA6-F530-40D5-80D1-258806330939}"/>
    <dgm:cxn modelId="{1CA124FA-30D0-4493-9560-93B2DB69B854}" type="presOf" srcId="{AA1943DB-57BC-4030-9418-584F16641CED}" destId="{FDD5CF68-5E30-4B52-9055-4EA1DD00336E}" srcOrd="0" destOrd="0" presId="urn:microsoft.com/office/officeart/2005/8/layout/vList2"/>
    <dgm:cxn modelId="{A10EEAA9-1D78-4D97-9E1F-6991027E934D}" type="presParOf" srcId="{FDD5CF68-5E30-4B52-9055-4EA1DD00336E}" destId="{00E65613-6B76-4909-ABE8-7AA4FEEF44F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B658AC-107F-4687-B532-0ACD1278F102}">
      <dsp:nvSpPr>
        <dsp:cNvPr id="0" name=""/>
        <dsp:cNvSpPr/>
      </dsp:nvSpPr>
      <dsp:spPr>
        <a:xfrm>
          <a:off x="0" y="229"/>
          <a:ext cx="2914270" cy="70742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পরিচিতি</a:t>
          </a:r>
          <a:endParaRPr lang="en-US" sz="4000" kern="1200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sp:txBody>
      <dsp:txXfrm>
        <a:off x="34534" y="34763"/>
        <a:ext cx="2845202" cy="6383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F51713-D3D7-4A34-BFFE-02C80B932BE6}">
      <dsp:nvSpPr>
        <dsp:cNvPr id="0" name=""/>
        <dsp:cNvSpPr/>
      </dsp:nvSpPr>
      <dsp:spPr>
        <a:xfrm>
          <a:off x="2824641" y="952"/>
          <a:ext cx="1501354" cy="150135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800" b="0" kern="1200" cap="none" spc="0" dirty="0" err="1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শিক্ষায়</a:t>
          </a:r>
          <a:r>
            <a:rPr lang="en-US" sz="2800" b="0" kern="120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2800" b="0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044509" y="220820"/>
        <a:ext cx="1061618" cy="1061618"/>
      </dsp:txXfrm>
    </dsp:sp>
    <dsp:sp modelId="{ED13BC97-7BE2-4172-9982-CE3B9E028AF0}">
      <dsp:nvSpPr>
        <dsp:cNvPr id="0" name=""/>
        <dsp:cNvSpPr/>
      </dsp:nvSpPr>
      <dsp:spPr>
        <a:xfrm rot="2160000">
          <a:off x="4278449" y="1153969"/>
          <a:ext cx="398708" cy="5067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>
            <a:latin typeface="NikoshBAN" pitchFamily="2" charset="0"/>
            <a:cs typeface="NikoshBAN" pitchFamily="2" charset="0"/>
          </a:endParaRPr>
        </a:p>
      </dsp:txBody>
      <dsp:txXfrm>
        <a:off x="4289871" y="1220157"/>
        <a:ext cx="279096" cy="304025"/>
      </dsp:txXfrm>
    </dsp:sp>
    <dsp:sp modelId="{11AA8D84-FB6E-4719-9732-78A618B1EE2E}">
      <dsp:nvSpPr>
        <dsp:cNvPr id="0" name=""/>
        <dsp:cNvSpPr/>
      </dsp:nvSpPr>
      <dsp:spPr>
        <a:xfrm>
          <a:off x="4647869" y="1325605"/>
          <a:ext cx="1501354" cy="1501354"/>
        </a:xfrm>
        <a:prstGeom prst="ellipse">
          <a:avLst/>
        </a:prstGeom>
        <a:solidFill>
          <a:schemeClr val="accent5">
            <a:hueOff val="76411"/>
            <a:satOff val="15284"/>
            <a:lumOff val="353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cap="none" spc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চিকিৎসা</a:t>
          </a:r>
          <a:endParaRPr lang="en-US" sz="2400" b="0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867737" y="1545473"/>
        <a:ext cx="1061618" cy="1061618"/>
      </dsp:txXfrm>
    </dsp:sp>
    <dsp:sp modelId="{D1D97775-F7CF-46FC-A5EB-71F68749A336}">
      <dsp:nvSpPr>
        <dsp:cNvPr id="0" name=""/>
        <dsp:cNvSpPr/>
      </dsp:nvSpPr>
      <dsp:spPr>
        <a:xfrm rot="6480000">
          <a:off x="4854474" y="2883863"/>
          <a:ext cx="398708" cy="5067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76411"/>
            <a:satOff val="15284"/>
            <a:lumOff val="353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>
            <a:latin typeface="NikoshBAN" pitchFamily="2" charset="0"/>
            <a:cs typeface="NikoshBAN" pitchFamily="2" charset="0"/>
          </a:endParaRPr>
        </a:p>
      </dsp:txBody>
      <dsp:txXfrm rot="10800000">
        <a:off x="4932761" y="2928325"/>
        <a:ext cx="279096" cy="304025"/>
      </dsp:txXfrm>
    </dsp:sp>
    <dsp:sp modelId="{A856618D-FFC4-4C58-B10D-6728F5418176}">
      <dsp:nvSpPr>
        <dsp:cNvPr id="0" name=""/>
        <dsp:cNvSpPr/>
      </dsp:nvSpPr>
      <dsp:spPr>
        <a:xfrm>
          <a:off x="3951458" y="3468938"/>
          <a:ext cx="1501354" cy="1501354"/>
        </a:xfrm>
        <a:prstGeom prst="ellipse">
          <a:avLst/>
        </a:prstGeom>
        <a:solidFill>
          <a:schemeClr val="accent5">
            <a:hueOff val="152821"/>
            <a:satOff val="30568"/>
            <a:lumOff val="7059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cap="none" spc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কৃষি</a:t>
          </a:r>
          <a:endParaRPr lang="en-US" sz="2800" b="0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171326" y="3688806"/>
        <a:ext cx="1061618" cy="1061618"/>
      </dsp:txXfrm>
    </dsp:sp>
    <dsp:sp modelId="{29B1981E-2D88-4DDB-8F41-FAD2EECA5944}">
      <dsp:nvSpPr>
        <dsp:cNvPr id="0" name=""/>
        <dsp:cNvSpPr/>
      </dsp:nvSpPr>
      <dsp:spPr>
        <a:xfrm rot="10800000">
          <a:off x="3387248" y="3966261"/>
          <a:ext cx="398708" cy="5067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152821"/>
            <a:satOff val="30568"/>
            <a:lumOff val="7059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>
            <a:latin typeface="NikoshBAN" pitchFamily="2" charset="0"/>
            <a:cs typeface="NikoshBAN" pitchFamily="2" charset="0"/>
          </a:endParaRPr>
        </a:p>
      </dsp:txBody>
      <dsp:txXfrm rot="10800000">
        <a:off x="3506860" y="4067602"/>
        <a:ext cx="279096" cy="304025"/>
      </dsp:txXfrm>
    </dsp:sp>
    <dsp:sp modelId="{73E711D6-8A86-44A5-BE18-FABF24D10A6B}">
      <dsp:nvSpPr>
        <dsp:cNvPr id="0" name=""/>
        <dsp:cNvSpPr/>
      </dsp:nvSpPr>
      <dsp:spPr>
        <a:xfrm>
          <a:off x="1697824" y="3468938"/>
          <a:ext cx="1501354" cy="1501354"/>
        </a:xfrm>
        <a:prstGeom prst="ellipse">
          <a:avLst/>
        </a:prstGeom>
        <a:solidFill>
          <a:schemeClr val="accent5">
            <a:hueOff val="229232"/>
            <a:satOff val="45853"/>
            <a:lumOff val="10589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cap="none" spc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যাতায়াত</a:t>
          </a:r>
          <a:endParaRPr lang="en-US" sz="2400" b="0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NikoshBAN" pitchFamily="2" charset="0"/>
            <a:cs typeface="NikoshBAN" pitchFamily="2" charset="0"/>
          </a:endParaRPr>
        </a:p>
      </dsp:txBody>
      <dsp:txXfrm>
        <a:off x="1917692" y="3688806"/>
        <a:ext cx="1061618" cy="1061618"/>
      </dsp:txXfrm>
    </dsp:sp>
    <dsp:sp modelId="{7AE98610-EDC6-49E1-8D7A-1EEB31772500}">
      <dsp:nvSpPr>
        <dsp:cNvPr id="0" name=""/>
        <dsp:cNvSpPr/>
      </dsp:nvSpPr>
      <dsp:spPr>
        <a:xfrm rot="15120000">
          <a:off x="1904428" y="2905327"/>
          <a:ext cx="398708" cy="5067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229232"/>
            <a:satOff val="45853"/>
            <a:lumOff val="10589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>
            <a:latin typeface="NikoshBAN" pitchFamily="2" charset="0"/>
            <a:cs typeface="NikoshBAN" pitchFamily="2" charset="0"/>
          </a:endParaRPr>
        </a:p>
      </dsp:txBody>
      <dsp:txXfrm rot="10800000">
        <a:off x="1982715" y="3063547"/>
        <a:ext cx="279096" cy="304025"/>
      </dsp:txXfrm>
    </dsp:sp>
    <dsp:sp modelId="{07D75232-5ECE-476A-9735-C4975BB02F44}">
      <dsp:nvSpPr>
        <dsp:cNvPr id="0" name=""/>
        <dsp:cNvSpPr/>
      </dsp:nvSpPr>
      <dsp:spPr>
        <a:xfrm>
          <a:off x="1001413" y="1325605"/>
          <a:ext cx="1501354" cy="1501354"/>
        </a:xfrm>
        <a:prstGeom prst="ellipse">
          <a:avLst/>
        </a:prstGeom>
        <a:solidFill>
          <a:schemeClr val="accent5">
            <a:hueOff val="305643"/>
            <a:satOff val="61137"/>
            <a:lumOff val="14118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cap="none" spc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বাসাবাড়িতে</a:t>
          </a:r>
          <a:endParaRPr lang="en-US" sz="2000" b="0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221281" y="1545473"/>
        <a:ext cx="1061618" cy="1061618"/>
      </dsp:txXfrm>
    </dsp:sp>
    <dsp:sp modelId="{5E1EAE10-B5E5-4DA7-9ECA-A71F7FCC7B38}">
      <dsp:nvSpPr>
        <dsp:cNvPr id="0" name=""/>
        <dsp:cNvSpPr/>
      </dsp:nvSpPr>
      <dsp:spPr>
        <a:xfrm rot="19440000">
          <a:off x="2455221" y="1167234"/>
          <a:ext cx="398708" cy="5067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305643"/>
            <a:satOff val="61137"/>
            <a:lumOff val="14118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>
            <a:latin typeface="NikoshBAN" pitchFamily="2" charset="0"/>
            <a:cs typeface="NikoshBAN" pitchFamily="2" charset="0"/>
          </a:endParaRPr>
        </a:p>
      </dsp:txBody>
      <dsp:txXfrm>
        <a:off x="2466643" y="1303728"/>
        <a:ext cx="279096" cy="3040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A6FF91-1AAC-4F6A-8423-C3B97908FDE5}">
      <dsp:nvSpPr>
        <dsp:cNvPr id="0" name=""/>
        <dsp:cNvSpPr/>
      </dsp:nvSpPr>
      <dsp:spPr>
        <a:xfrm>
          <a:off x="3504588" y="2143310"/>
          <a:ext cx="2350100" cy="1837609"/>
        </a:xfrm>
        <a:prstGeom prst="ellipse">
          <a:avLst/>
        </a:prstGeom>
        <a:solidFill>
          <a:schemeClr val="lt1"/>
        </a:solidFill>
        <a:ln w="15875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cap="none" spc="0" dirty="0" err="1" smtClean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C00000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বাসাবাড়িতে</a:t>
          </a:r>
          <a:r>
            <a:rPr lang="en-US" sz="3200" b="1" kern="1200" dirty="0" smtClean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kern="1200" cap="none" spc="0" dirty="0" err="1" smtClean="0">
              <a:ln w="6600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প্রযুক্তি</a:t>
          </a:r>
          <a:endParaRPr lang="en-US" sz="3200" b="1" kern="1200" cap="none" spc="0" dirty="0">
            <a:ln w="22225">
              <a:solidFill>
                <a:schemeClr val="accent2"/>
              </a:solidFill>
              <a:prstDash val="solid"/>
            </a:ln>
            <a:solidFill>
              <a:srgbClr val="C00000"/>
            </a:solidFill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848752" y="2412422"/>
        <a:ext cx="1661772" cy="1299385"/>
      </dsp:txXfrm>
    </dsp:sp>
    <dsp:sp modelId="{F4EA444B-A7BE-4F53-988B-AE5968867F83}">
      <dsp:nvSpPr>
        <dsp:cNvPr id="0" name=""/>
        <dsp:cNvSpPr/>
      </dsp:nvSpPr>
      <dsp:spPr>
        <a:xfrm rot="16483513">
          <a:off x="4606965" y="1297588"/>
          <a:ext cx="492587" cy="6216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 w="22225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b="1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674766" y="1495563"/>
        <a:ext cx="344811" cy="373012"/>
      </dsp:txXfrm>
    </dsp:sp>
    <dsp:sp modelId="{988B828F-C41D-4797-B081-E43DC0FA9047}">
      <dsp:nvSpPr>
        <dsp:cNvPr id="0" name=""/>
        <dsp:cNvSpPr/>
      </dsp:nvSpPr>
      <dsp:spPr>
        <a:xfrm flipV="1">
          <a:off x="4037315" y="0"/>
          <a:ext cx="1663808" cy="1537123"/>
        </a:xfrm>
        <a:prstGeom prst="ellipse">
          <a:avLst/>
        </a:prstGeom>
        <a:blipFill dpi="0" rotWithShape="0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b="1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6500" b="1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4280974" y="225106"/>
        <a:ext cx="1176490" cy="1086911"/>
      </dsp:txXfrm>
    </dsp:sp>
    <dsp:sp modelId="{5BE073DB-8FC7-40F7-AD47-BABC34A88D94}">
      <dsp:nvSpPr>
        <dsp:cNvPr id="0" name=""/>
        <dsp:cNvSpPr/>
      </dsp:nvSpPr>
      <dsp:spPr>
        <a:xfrm rot="20950337">
          <a:off x="5945905" y="2477591"/>
          <a:ext cx="313101" cy="6247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 w="15875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b="1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946741" y="2611371"/>
        <a:ext cx="219171" cy="374873"/>
      </dsp:txXfrm>
    </dsp:sp>
    <dsp:sp modelId="{9F50100C-99D0-4ECA-9527-78598572366E}">
      <dsp:nvSpPr>
        <dsp:cNvPr id="0" name=""/>
        <dsp:cNvSpPr/>
      </dsp:nvSpPr>
      <dsp:spPr>
        <a:xfrm>
          <a:off x="6384921" y="1641423"/>
          <a:ext cx="1837609" cy="1837609"/>
        </a:xfrm>
        <a:prstGeom prst="ellipse">
          <a:avLst/>
        </a:prstGeom>
        <a:blipFill dpi="0" rotWithShape="0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b="1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654033" y="1910535"/>
        <a:ext cx="1299385" cy="1299385"/>
      </dsp:txXfrm>
    </dsp:sp>
    <dsp:sp modelId="{3242DA1D-8AD5-4B0F-99E7-73E00293FD70}">
      <dsp:nvSpPr>
        <dsp:cNvPr id="0" name=""/>
        <dsp:cNvSpPr/>
      </dsp:nvSpPr>
      <dsp:spPr>
        <a:xfrm rot="3086838">
          <a:off x="5375948" y="3901547"/>
          <a:ext cx="409908" cy="624787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4">
                <a:tint val="20000"/>
                <a:satMod val="180000"/>
                <a:lumMod val="98000"/>
              </a:schemeClr>
            </a:gs>
            <a:gs pos="40000">
              <a:schemeClr val="accent4">
                <a:tint val="30000"/>
                <a:satMod val="260000"/>
                <a:lumMod val="84000"/>
              </a:schemeClr>
            </a:gs>
            <a:gs pos="100000">
              <a:schemeClr val="accent4">
                <a:tint val="100000"/>
                <a:satMod val="110000"/>
                <a:lumMod val="100000"/>
              </a:schemeClr>
            </a:gs>
          </a:gsLst>
          <a:lin ang="5040000" scaled="1"/>
        </a:gradFill>
        <a:ln w="9525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b="1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399114" y="3978420"/>
        <a:ext cx="286936" cy="374873"/>
      </dsp:txXfrm>
    </dsp:sp>
    <dsp:sp modelId="{B23BE196-D25D-4903-BA7F-5BF97EE95515}">
      <dsp:nvSpPr>
        <dsp:cNvPr id="0" name=""/>
        <dsp:cNvSpPr/>
      </dsp:nvSpPr>
      <dsp:spPr>
        <a:xfrm>
          <a:off x="5365177" y="4158478"/>
          <a:ext cx="2053638" cy="2104613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b="1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665925" y="4466691"/>
        <a:ext cx="1452142" cy="1488187"/>
      </dsp:txXfrm>
    </dsp:sp>
    <dsp:sp modelId="{33A99300-CE1E-43A9-AE2B-A63E01919781}">
      <dsp:nvSpPr>
        <dsp:cNvPr id="0" name=""/>
        <dsp:cNvSpPr/>
      </dsp:nvSpPr>
      <dsp:spPr>
        <a:xfrm rot="7525332">
          <a:off x="3480814" y="3911057"/>
          <a:ext cx="577817" cy="582951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dk1">
                <a:tint val="20000"/>
                <a:satMod val="180000"/>
                <a:lumMod val="98000"/>
              </a:schemeClr>
            </a:gs>
            <a:gs pos="40000">
              <a:schemeClr val="dk1">
                <a:tint val="30000"/>
                <a:satMod val="260000"/>
                <a:lumMod val="84000"/>
              </a:schemeClr>
            </a:gs>
            <a:gs pos="100000">
              <a:schemeClr val="dk1">
                <a:tint val="100000"/>
                <a:satMod val="110000"/>
                <a:lumMod val="100000"/>
              </a:schemeClr>
            </a:gs>
          </a:gsLst>
          <a:lin ang="5040000" scaled="1"/>
        </a:gradFill>
        <a:ln w="9525" cap="flat" cmpd="sng" algn="ctr">
          <a:solidFill>
            <a:schemeClr val="dk1"/>
          </a:solidFill>
          <a:prstDash val="solid"/>
        </a:ln>
        <a:effectLst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b="1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3617722" y="3957017"/>
        <a:ext cx="404472" cy="349771"/>
      </dsp:txXfrm>
    </dsp:sp>
    <dsp:sp modelId="{266F4534-CBF8-4EF6-B276-9AF1B91EDF75}">
      <dsp:nvSpPr>
        <dsp:cNvPr id="0" name=""/>
        <dsp:cNvSpPr/>
      </dsp:nvSpPr>
      <dsp:spPr>
        <a:xfrm>
          <a:off x="1567544" y="4597448"/>
          <a:ext cx="2684379" cy="1906243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b="1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6500" b="1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960662" y="4876611"/>
        <a:ext cx="1898143" cy="1347917"/>
      </dsp:txXfrm>
    </dsp:sp>
    <dsp:sp modelId="{DFAA380D-EE44-4DC7-8B92-11DAB0A546DF}">
      <dsp:nvSpPr>
        <dsp:cNvPr id="0" name=""/>
        <dsp:cNvSpPr/>
      </dsp:nvSpPr>
      <dsp:spPr>
        <a:xfrm rot="11941753">
          <a:off x="3233385" y="2066929"/>
          <a:ext cx="320293" cy="624787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/>
            </a:gs>
            <a:gs pos="100000">
              <a:schemeClr val="accent6"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44450" dist="50800" dir="5400000" sx="96000" rotWithShape="0">
            <a:srgbClr val="000000">
              <a:alpha val="3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 contourW="15875" prstMaterial="metal">
          <a:bevelT w="101600" h="25400" prst="softRound"/>
          <a:contourClr>
            <a:schemeClr val="accent6">
              <a:shade val="30000"/>
            </a:schemeClr>
          </a:contourClr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b="1" kern="120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3326848" y="2207551"/>
        <a:ext cx="224205" cy="374873"/>
      </dsp:txXfrm>
    </dsp:sp>
    <dsp:sp modelId="{A66A9067-14CE-4B3E-B31D-C6FEFF1DB150}">
      <dsp:nvSpPr>
        <dsp:cNvPr id="0" name=""/>
        <dsp:cNvSpPr/>
      </dsp:nvSpPr>
      <dsp:spPr>
        <a:xfrm>
          <a:off x="1067366" y="1309739"/>
          <a:ext cx="2202797" cy="1772760"/>
        </a:xfrm>
        <a:prstGeom prst="ellipse">
          <a:avLst/>
        </a:prstGeom>
        <a:blipFill dpi="0" rotWithShape="0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b="1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6500" b="1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389958" y="1569354"/>
        <a:ext cx="1557613" cy="12535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DC7F10-A7B7-4B41-9386-57C7EA1F00A6}">
      <dsp:nvSpPr>
        <dsp:cNvPr id="0" name=""/>
        <dsp:cNvSpPr/>
      </dsp:nvSpPr>
      <dsp:spPr>
        <a:xfrm>
          <a:off x="1316679" y="87790"/>
          <a:ext cx="6810891" cy="6810891"/>
        </a:xfrm>
        <a:prstGeom prst="circularArrow">
          <a:avLst>
            <a:gd name="adj1" fmla="val 5544"/>
            <a:gd name="adj2" fmla="val 330680"/>
            <a:gd name="adj3" fmla="val 14490666"/>
            <a:gd name="adj4" fmla="val 16964605"/>
            <a:gd name="adj5" fmla="val 5757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FD80B3-1D28-454B-9B1A-DFB5D4E673C9}">
      <dsp:nvSpPr>
        <dsp:cNvPr id="0" name=""/>
        <dsp:cNvSpPr/>
      </dsp:nvSpPr>
      <dsp:spPr>
        <a:xfrm>
          <a:off x="3643046" y="-127207"/>
          <a:ext cx="2158158" cy="1598310"/>
        </a:xfrm>
        <a:prstGeom prst="roundRect">
          <a:avLst/>
        </a:prstGeom>
        <a:blipFill dpi="0" rotWithShape="0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smtClean="0"/>
            <a:t>  </a:t>
          </a:r>
          <a:endParaRPr lang="en-US" sz="4500" kern="1200" dirty="0"/>
        </a:p>
      </dsp:txBody>
      <dsp:txXfrm>
        <a:off x="3721069" y="-49184"/>
        <a:ext cx="2002112" cy="1442264"/>
      </dsp:txXfrm>
    </dsp:sp>
    <dsp:sp modelId="{13FF25C6-0336-4FB6-9F1E-4AC012B71492}">
      <dsp:nvSpPr>
        <dsp:cNvPr id="0" name=""/>
        <dsp:cNvSpPr/>
      </dsp:nvSpPr>
      <dsp:spPr>
        <a:xfrm>
          <a:off x="5913822" y="1225956"/>
          <a:ext cx="2158158" cy="1079079"/>
        </a:xfrm>
        <a:prstGeom prst="roundRect">
          <a:avLst/>
        </a:prstGeom>
        <a:blipFill dpi="0"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500" kern="1200"/>
        </a:p>
      </dsp:txBody>
      <dsp:txXfrm>
        <a:off x="5966498" y="1278632"/>
        <a:ext cx="2052806" cy="973727"/>
      </dsp:txXfrm>
    </dsp:sp>
    <dsp:sp modelId="{ED017B64-74DE-4A88-AEF4-5C2092422275}">
      <dsp:nvSpPr>
        <dsp:cNvPr id="0" name=""/>
        <dsp:cNvSpPr/>
      </dsp:nvSpPr>
      <dsp:spPr>
        <a:xfrm>
          <a:off x="6474657" y="3683137"/>
          <a:ext cx="2158158" cy="1079079"/>
        </a:xfrm>
        <a:prstGeom prst="roundRect">
          <a:avLst/>
        </a:prstGeom>
        <a:blipFill dpi="0" rotWithShape="0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500" kern="1200"/>
        </a:p>
      </dsp:txBody>
      <dsp:txXfrm>
        <a:off x="6527333" y="3735813"/>
        <a:ext cx="2052806" cy="973727"/>
      </dsp:txXfrm>
    </dsp:sp>
    <dsp:sp modelId="{5B3DF4FC-4C78-48FD-80E1-1E84367C3481}">
      <dsp:nvSpPr>
        <dsp:cNvPr id="0" name=""/>
        <dsp:cNvSpPr/>
      </dsp:nvSpPr>
      <dsp:spPr>
        <a:xfrm>
          <a:off x="4903231" y="5653642"/>
          <a:ext cx="2158158" cy="1079079"/>
        </a:xfrm>
        <a:prstGeom prst="roundRect">
          <a:avLst/>
        </a:prstGeom>
        <a:blipFill dpi="0" rotWithShape="0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smtClean="0"/>
            <a:t> </a:t>
          </a:r>
          <a:endParaRPr lang="en-US" sz="4500" kern="1200" dirty="0"/>
        </a:p>
      </dsp:txBody>
      <dsp:txXfrm>
        <a:off x="4955907" y="5706318"/>
        <a:ext cx="2052806" cy="973727"/>
      </dsp:txXfrm>
    </dsp:sp>
    <dsp:sp modelId="{6B30BBD4-1A0F-4521-9496-B2E8A97041A0}">
      <dsp:nvSpPr>
        <dsp:cNvPr id="0" name=""/>
        <dsp:cNvSpPr/>
      </dsp:nvSpPr>
      <dsp:spPr>
        <a:xfrm>
          <a:off x="2382860" y="5653642"/>
          <a:ext cx="2158158" cy="1079079"/>
        </a:xfrm>
        <a:prstGeom prst="roundRect">
          <a:avLst/>
        </a:prstGeom>
        <a:blipFill dpi="0" rotWithShape="0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smtClean="0"/>
            <a:t> </a:t>
          </a:r>
          <a:endParaRPr lang="en-US" sz="4500" kern="1200" dirty="0"/>
        </a:p>
      </dsp:txBody>
      <dsp:txXfrm>
        <a:off x="2435536" y="5706318"/>
        <a:ext cx="2052806" cy="973727"/>
      </dsp:txXfrm>
    </dsp:sp>
    <dsp:sp modelId="{C5F084DC-319B-4E95-9972-936DC6280986}">
      <dsp:nvSpPr>
        <dsp:cNvPr id="0" name=""/>
        <dsp:cNvSpPr/>
      </dsp:nvSpPr>
      <dsp:spPr>
        <a:xfrm>
          <a:off x="811434" y="3683137"/>
          <a:ext cx="2158158" cy="1079079"/>
        </a:xfrm>
        <a:prstGeom prst="roundRect">
          <a:avLst/>
        </a:prstGeom>
        <a:blipFill dpi="0" rotWithShape="0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smtClean="0"/>
            <a:t> </a:t>
          </a:r>
          <a:endParaRPr lang="en-US" sz="4500" kern="1200" dirty="0"/>
        </a:p>
      </dsp:txBody>
      <dsp:txXfrm>
        <a:off x="864110" y="3735813"/>
        <a:ext cx="2052806" cy="973727"/>
      </dsp:txXfrm>
    </dsp:sp>
    <dsp:sp modelId="{28A89FC8-13DF-4F79-AAC1-D33922C2A579}">
      <dsp:nvSpPr>
        <dsp:cNvPr id="0" name=""/>
        <dsp:cNvSpPr/>
      </dsp:nvSpPr>
      <dsp:spPr>
        <a:xfrm>
          <a:off x="1372270" y="1225956"/>
          <a:ext cx="2158158" cy="1079079"/>
        </a:xfrm>
        <a:prstGeom prst="roundRect">
          <a:avLst/>
        </a:prstGeom>
        <a:blipFill dpi="0" rotWithShape="0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b="0" kern="1200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 </a:t>
          </a:r>
          <a:endParaRPr lang="en-US" sz="4500" b="0" kern="1200" cap="none" spc="0" dirty="0">
            <a:ln w="0"/>
            <a:solidFill>
              <a:schemeClr val="accent1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sp:txBody>
      <dsp:txXfrm>
        <a:off x="1424946" y="1278632"/>
        <a:ext cx="2052806" cy="97372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EFFF71-16F4-4F04-BC1B-F4DF73102A42}">
      <dsp:nvSpPr>
        <dsp:cNvPr id="0" name=""/>
        <dsp:cNvSpPr/>
      </dsp:nvSpPr>
      <dsp:spPr>
        <a:xfrm>
          <a:off x="2483446" y="827806"/>
          <a:ext cx="5659587" cy="5659587"/>
        </a:xfrm>
        <a:prstGeom prst="blockArc">
          <a:avLst>
            <a:gd name="adj1" fmla="val 12600000"/>
            <a:gd name="adj2" fmla="val 16200000"/>
            <a:gd name="adj3" fmla="val 4532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C3B624-5D84-439A-9901-05CE4A9F1625}">
      <dsp:nvSpPr>
        <dsp:cNvPr id="0" name=""/>
        <dsp:cNvSpPr/>
      </dsp:nvSpPr>
      <dsp:spPr>
        <a:xfrm>
          <a:off x="2483446" y="827806"/>
          <a:ext cx="5659587" cy="5659587"/>
        </a:xfrm>
        <a:prstGeom prst="blockArc">
          <a:avLst>
            <a:gd name="adj1" fmla="val 9000000"/>
            <a:gd name="adj2" fmla="val 12600000"/>
            <a:gd name="adj3" fmla="val 4532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EEFD35-2A3A-401E-990F-3E09E622C8CE}">
      <dsp:nvSpPr>
        <dsp:cNvPr id="0" name=""/>
        <dsp:cNvSpPr/>
      </dsp:nvSpPr>
      <dsp:spPr>
        <a:xfrm>
          <a:off x="2292187" y="539761"/>
          <a:ext cx="5659587" cy="5659587"/>
        </a:xfrm>
        <a:prstGeom prst="blockArc">
          <a:avLst>
            <a:gd name="adj1" fmla="val 5076970"/>
            <a:gd name="adj2" fmla="val 8569939"/>
            <a:gd name="adj3" fmla="val 4532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2FC6C1-A552-4498-AAA8-DE582201FE40}">
      <dsp:nvSpPr>
        <dsp:cNvPr id="0" name=""/>
        <dsp:cNvSpPr/>
      </dsp:nvSpPr>
      <dsp:spPr>
        <a:xfrm>
          <a:off x="2681668" y="530617"/>
          <a:ext cx="5659587" cy="5659587"/>
        </a:xfrm>
        <a:prstGeom prst="blockArc">
          <a:avLst>
            <a:gd name="adj1" fmla="val 2244348"/>
            <a:gd name="adj2" fmla="val 5561632"/>
            <a:gd name="adj3" fmla="val 4532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9D0851-A5A4-4A54-A35F-91CA19E4C6A0}">
      <dsp:nvSpPr>
        <dsp:cNvPr id="0" name=""/>
        <dsp:cNvSpPr/>
      </dsp:nvSpPr>
      <dsp:spPr>
        <a:xfrm>
          <a:off x="2504305" y="792289"/>
          <a:ext cx="5659587" cy="5659587"/>
        </a:xfrm>
        <a:prstGeom prst="blockArc">
          <a:avLst>
            <a:gd name="adj1" fmla="val 19827930"/>
            <a:gd name="adj2" fmla="val 1851198"/>
            <a:gd name="adj3" fmla="val 4532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38D3EA-3868-4072-9BBF-5683B52CCC3D}">
      <dsp:nvSpPr>
        <dsp:cNvPr id="0" name=""/>
        <dsp:cNvSpPr/>
      </dsp:nvSpPr>
      <dsp:spPr>
        <a:xfrm>
          <a:off x="2524598" y="827500"/>
          <a:ext cx="5659587" cy="5659587"/>
        </a:xfrm>
        <a:prstGeom prst="blockArc">
          <a:avLst>
            <a:gd name="adj1" fmla="val 16148847"/>
            <a:gd name="adj2" fmla="val 19777416"/>
            <a:gd name="adj3" fmla="val 4532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CAF9A6-4A11-4C45-9C09-D3410BFF95F7}">
      <dsp:nvSpPr>
        <dsp:cNvPr id="0" name=""/>
        <dsp:cNvSpPr/>
      </dsp:nvSpPr>
      <dsp:spPr>
        <a:xfrm>
          <a:off x="4040976" y="2385335"/>
          <a:ext cx="2544528" cy="2544528"/>
        </a:xfrm>
        <a:prstGeom prst="ellipse">
          <a:avLst/>
        </a:prstGeom>
        <a:gradFill rotWithShape="1">
          <a:gsLst>
            <a:gs pos="0">
              <a:schemeClr val="accent2"/>
            </a:gs>
            <a:gs pos="100000">
              <a:schemeClr val="accent2"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44450" dist="50800" dir="5400000" sx="96000" rotWithShape="0">
            <a:srgbClr val="000000">
              <a:alpha val="3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 contourW="15875" prstMaterial="metal">
          <a:bevelT w="101600" h="25400" prst="softRound"/>
          <a:contourClr>
            <a:schemeClr val="accent2">
              <a:shade val="30000"/>
            </a:schemeClr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0" kern="1200" cap="none" spc="0" dirty="0" smtClean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b="0" kern="1200" cap="none" spc="0" dirty="0" err="1" smtClean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চিকিৎসা</a:t>
          </a:r>
          <a:r>
            <a:rPr lang="en-US" sz="3600" b="0" kern="1200" cap="none" spc="0" dirty="0" smtClean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b="0" kern="1200" cap="none" spc="0" dirty="0" err="1" smtClean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ক্ষেত্রে</a:t>
          </a:r>
          <a:r>
            <a:rPr lang="en-US" sz="3600" b="0" kern="1200" cap="none" spc="0" dirty="0" smtClean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b="0" kern="1200" cap="none" spc="0" dirty="0" err="1" smtClean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প্রযুক্তি</a:t>
          </a:r>
          <a:r>
            <a:rPr lang="en-US" sz="3600" b="0" kern="1200" cap="none" spc="0" dirty="0" smtClean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3600" b="0" kern="1200" cap="none" spc="0" dirty="0">
            <a:ln w="0"/>
            <a:solidFill>
              <a:srgbClr val="002060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413613" y="2757972"/>
        <a:ext cx="1799254" cy="1799254"/>
      </dsp:txXfrm>
    </dsp:sp>
    <dsp:sp modelId="{4B8FB96D-6DA1-4BDC-8698-53407B23645E}">
      <dsp:nvSpPr>
        <dsp:cNvPr id="0" name=""/>
        <dsp:cNvSpPr/>
      </dsp:nvSpPr>
      <dsp:spPr>
        <a:xfrm>
          <a:off x="4422655" y="1343"/>
          <a:ext cx="1781169" cy="1781169"/>
        </a:xfrm>
        <a:prstGeom prst="ellipse">
          <a:avLst/>
        </a:prstGeom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b="0" kern="12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 </a:t>
          </a:r>
          <a:endParaRPr lang="en-US" sz="5100" b="0" kern="1200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sp:txBody>
      <dsp:txXfrm>
        <a:off x="4683501" y="262189"/>
        <a:ext cx="1259477" cy="1259477"/>
      </dsp:txXfrm>
    </dsp:sp>
    <dsp:sp modelId="{ADF3A0F5-D5B6-4F73-AD56-EB31BF318F73}">
      <dsp:nvSpPr>
        <dsp:cNvPr id="0" name=""/>
        <dsp:cNvSpPr/>
      </dsp:nvSpPr>
      <dsp:spPr>
        <a:xfrm>
          <a:off x="6775689" y="1314439"/>
          <a:ext cx="1929416" cy="1888627"/>
        </a:xfrm>
        <a:prstGeom prst="ellipse">
          <a:avLst/>
        </a:prstGeom>
        <a:blipFill dpi="0"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100" b="0" kern="120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sp:txBody>
      <dsp:txXfrm>
        <a:off x="7058245" y="1591022"/>
        <a:ext cx="1364304" cy="1335461"/>
      </dsp:txXfrm>
    </dsp:sp>
    <dsp:sp modelId="{983EDF9E-D6F0-48DF-8157-5FC86F10461E}">
      <dsp:nvSpPr>
        <dsp:cNvPr id="0" name=""/>
        <dsp:cNvSpPr/>
      </dsp:nvSpPr>
      <dsp:spPr>
        <a:xfrm>
          <a:off x="6777159" y="4112161"/>
          <a:ext cx="1862444" cy="1856548"/>
        </a:xfrm>
        <a:prstGeom prst="ellipse">
          <a:avLst/>
        </a:prstGeom>
        <a:blipFill dpi="0" rotWithShape="0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b="0" kern="12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 </a:t>
          </a:r>
          <a:endParaRPr lang="en-US" sz="5100" b="0" kern="1200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sp:txBody>
      <dsp:txXfrm>
        <a:off x="7049908" y="4384046"/>
        <a:ext cx="1316946" cy="1312778"/>
      </dsp:txXfrm>
    </dsp:sp>
    <dsp:sp modelId="{582CCD7F-3C49-42EE-A9C2-79D12A91476C}">
      <dsp:nvSpPr>
        <dsp:cNvPr id="0" name=""/>
        <dsp:cNvSpPr/>
      </dsp:nvSpPr>
      <dsp:spPr>
        <a:xfrm>
          <a:off x="4490892" y="5232441"/>
          <a:ext cx="1781169" cy="1781169"/>
        </a:xfrm>
        <a:prstGeom prst="ellipse">
          <a:avLst/>
        </a:prstGeom>
        <a:blipFill dpi="0" rotWithShape="0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100" b="0" kern="120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sp:txBody>
      <dsp:txXfrm>
        <a:off x="4751738" y="5493287"/>
        <a:ext cx="1259477" cy="1259477"/>
      </dsp:txXfrm>
    </dsp:sp>
    <dsp:sp modelId="{4752F636-D205-4F58-92E6-D976F10BC7B1}">
      <dsp:nvSpPr>
        <dsp:cNvPr id="0" name=""/>
        <dsp:cNvSpPr/>
      </dsp:nvSpPr>
      <dsp:spPr>
        <a:xfrm>
          <a:off x="2027513" y="4149850"/>
          <a:ext cx="1781169" cy="1781169"/>
        </a:xfrm>
        <a:prstGeom prst="ellipse">
          <a:avLst/>
        </a:prstGeom>
        <a:blipFill dpi="0" rotWithShape="0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b="0" kern="12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 </a:t>
          </a:r>
          <a:endParaRPr lang="en-US" sz="5100" b="0" kern="1200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sp:txBody>
      <dsp:txXfrm>
        <a:off x="2288359" y="4410696"/>
        <a:ext cx="1259477" cy="1259477"/>
      </dsp:txXfrm>
    </dsp:sp>
    <dsp:sp modelId="{F20741D3-D564-4D34-980D-9411ACFA833A}">
      <dsp:nvSpPr>
        <dsp:cNvPr id="0" name=""/>
        <dsp:cNvSpPr/>
      </dsp:nvSpPr>
      <dsp:spPr>
        <a:xfrm>
          <a:off x="2027513" y="1384179"/>
          <a:ext cx="1781169" cy="1781169"/>
        </a:xfrm>
        <a:prstGeom prst="ellipse">
          <a:avLst/>
        </a:prstGeom>
        <a:blipFill dpi="0" rotWithShape="0"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b="0" kern="12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 </a:t>
          </a:r>
          <a:endParaRPr lang="en-US" sz="5100" b="0" kern="1200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sp:txBody>
      <dsp:txXfrm>
        <a:off x="2288359" y="1645025"/>
        <a:ext cx="1259477" cy="125947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D64D81-AE81-41B7-8AD9-16E3C54B4C4B}">
      <dsp:nvSpPr>
        <dsp:cNvPr id="0" name=""/>
        <dsp:cNvSpPr/>
      </dsp:nvSpPr>
      <dsp:spPr>
        <a:xfrm>
          <a:off x="4288970" y="2527399"/>
          <a:ext cx="1803201" cy="18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cap="none" spc="0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kern="1200" cap="none" spc="0" dirty="0" err="1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কৃষি</a:t>
          </a:r>
          <a:r>
            <a:rPr lang="en-US" sz="3200" b="1" kern="1200" cap="none" spc="0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kern="1200" cap="none" spc="0" dirty="0" err="1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ক্ষেত্রে</a:t>
          </a:r>
          <a:r>
            <a:rPr lang="en-US" sz="3200" b="1" kern="1200" cap="none" spc="0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b="1" kern="1200" cap="none" spc="0" dirty="0" err="1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প্রযুক্তি</a:t>
          </a:r>
          <a:endParaRPr lang="en-US" sz="3200" b="1" kern="1200" cap="none" spc="0" dirty="0">
            <a:ln w="6600">
              <a:solidFill>
                <a:schemeClr val="accent2"/>
              </a:solidFill>
              <a:prstDash val="solid"/>
            </a:ln>
            <a:solidFill>
              <a:srgbClr val="FFFFFF"/>
            </a:solidFill>
            <a:effectLst>
              <a:outerShdw dist="38100" dir="2700000" algn="tl" rotWithShape="0">
                <a:schemeClr val="accent2"/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553043" y="2791472"/>
        <a:ext cx="1275055" cy="1275055"/>
      </dsp:txXfrm>
    </dsp:sp>
    <dsp:sp modelId="{556163A2-A777-40A1-8A81-F713F105BA08}">
      <dsp:nvSpPr>
        <dsp:cNvPr id="0" name=""/>
        <dsp:cNvSpPr/>
      </dsp:nvSpPr>
      <dsp:spPr>
        <a:xfrm rot="16200000">
          <a:off x="4999817" y="1871738"/>
          <a:ext cx="381508" cy="6130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/>
        </a:p>
      </dsp:txBody>
      <dsp:txXfrm>
        <a:off x="5057043" y="2051582"/>
        <a:ext cx="267056" cy="367852"/>
      </dsp:txXfrm>
    </dsp:sp>
    <dsp:sp modelId="{0E8683C0-0ACF-4E77-9B52-D8C5451EF983}">
      <dsp:nvSpPr>
        <dsp:cNvPr id="0" name=""/>
        <dsp:cNvSpPr/>
      </dsp:nvSpPr>
      <dsp:spPr>
        <a:xfrm>
          <a:off x="4288970" y="4370"/>
          <a:ext cx="1803201" cy="1803201"/>
        </a:xfrm>
        <a:prstGeom prst="ellipse">
          <a:avLst/>
        </a:prstGeom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 </a:t>
          </a:r>
          <a:endParaRPr lang="en-US" sz="6500" kern="1200" dirty="0"/>
        </a:p>
      </dsp:txBody>
      <dsp:txXfrm>
        <a:off x="4553043" y="268443"/>
        <a:ext cx="1275055" cy="1275055"/>
      </dsp:txXfrm>
    </dsp:sp>
    <dsp:sp modelId="{895FAD23-5999-46D5-BD05-32CFD6B9B3DE}">
      <dsp:nvSpPr>
        <dsp:cNvPr id="0" name=""/>
        <dsp:cNvSpPr/>
      </dsp:nvSpPr>
      <dsp:spPr>
        <a:xfrm rot="19800000">
          <a:off x="6082969" y="2497097"/>
          <a:ext cx="381508" cy="6130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/>
        </a:p>
      </dsp:txBody>
      <dsp:txXfrm>
        <a:off x="6090636" y="2648328"/>
        <a:ext cx="267056" cy="367852"/>
      </dsp:txXfrm>
    </dsp:sp>
    <dsp:sp modelId="{5807DB11-49BC-4713-A1D2-5CC0CA924C30}">
      <dsp:nvSpPr>
        <dsp:cNvPr id="0" name=""/>
        <dsp:cNvSpPr/>
      </dsp:nvSpPr>
      <dsp:spPr>
        <a:xfrm>
          <a:off x="6473977" y="1265884"/>
          <a:ext cx="1803201" cy="1803201"/>
        </a:xfrm>
        <a:prstGeom prst="ellipse">
          <a:avLst/>
        </a:prstGeom>
        <a:blipFill dpi="0"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 </a:t>
          </a:r>
          <a:endParaRPr lang="en-US" sz="6500" kern="1200" dirty="0"/>
        </a:p>
      </dsp:txBody>
      <dsp:txXfrm>
        <a:off x="6738050" y="1529957"/>
        <a:ext cx="1275055" cy="1275055"/>
      </dsp:txXfrm>
    </dsp:sp>
    <dsp:sp modelId="{BE2AE64B-AF21-47F4-A409-5EF24CC47A61}">
      <dsp:nvSpPr>
        <dsp:cNvPr id="0" name=""/>
        <dsp:cNvSpPr/>
      </dsp:nvSpPr>
      <dsp:spPr>
        <a:xfrm rot="1800000">
          <a:off x="6082969" y="3747814"/>
          <a:ext cx="381508" cy="6130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/>
        </a:p>
      </dsp:txBody>
      <dsp:txXfrm>
        <a:off x="6090636" y="3841819"/>
        <a:ext cx="267056" cy="367852"/>
      </dsp:txXfrm>
    </dsp:sp>
    <dsp:sp modelId="{867F4320-49FC-406E-AFA8-3C4F5119432D}">
      <dsp:nvSpPr>
        <dsp:cNvPr id="0" name=""/>
        <dsp:cNvSpPr/>
      </dsp:nvSpPr>
      <dsp:spPr>
        <a:xfrm>
          <a:off x="6473977" y="3788913"/>
          <a:ext cx="1803201" cy="1803201"/>
        </a:xfrm>
        <a:prstGeom prst="ellipse">
          <a:avLst/>
        </a:prstGeom>
        <a:blipFill dpi="0" rotWithShape="0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6738050" y="4052986"/>
        <a:ext cx="1275055" cy="1275055"/>
      </dsp:txXfrm>
    </dsp:sp>
    <dsp:sp modelId="{F9C46753-4ABB-4A98-8FB0-B6DC3FE22007}">
      <dsp:nvSpPr>
        <dsp:cNvPr id="0" name=""/>
        <dsp:cNvSpPr/>
      </dsp:nvSpPr>
      <dsp:spPr>
        <a:xfrm rot="5400000">
          <a:off x="4999817" y="4373172"/>
          <a:ext cx="381508" cy="6130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/>
        </a:p>
      </dsp:txBody>
      <dsp:txXfrm>
        <a:off x="5057043" y="4438564"/>
        <a:ext cx="267056" cy="367852"/>
      </dsp:txXfrm>
    </dsp:sp>
    <dsp:sp modelId="{7616D463-CA44-40FC-802B-F562133482BA}">
      <dsp:nvSpPr>
        <dsp:cNvPr id="0" name=""/>
        <dsp:cNvSpPr/>
      </dsp:nvSpPr>
      <dsp:spPr>
        <a:xfrm>
          <a:off x="4288970" y="5050427"/>
          <a:ext cx="1803201" cy="1803201"/>
        </a:xfrm>
        <a:prstGeom prst="ellipse">
          <a:avLst/>
        </a:prstGeom>
        <a:blipFill dpi="0" rotWithShape="0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4553043" y="5314500"/>
        <a:ext cx="1275055" cy="1275055"/>
      </dsp:txXfrm>
    </dsp:sp>
    <dsp:sp modelId="{1211480F-9E46-44CA-9085-A370BB0B6EFF}">
      <dsp:nvSpPr>
        <dsp:cNvPr id="0" name=""/>
        <dsp:cNvSpPr/>
      </dsp:nvSpPr>
      <dsp:spPr>
        <a:xfrm rot="9000000">
          <a:off x="3916664" y="3747814"/>
          <a:ext cx="381508" cy="6130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/>
        </a:p>
      </dsp:txBody>
      <dsp:txXfrm rot="10800000">
        <a:off x="4023449" y="3841819"/>
        <a:ext cx="267056" cy="367852"/>
      </dsp:txXfrm>
    </dsp:sp>
    <dsp:sp modelId="{6C969A5A-23D1-4614-8082-DC715E979A71}">
      <dsp:nvSpPr>
        <dsp:cNvPr id="0" name=""/>
        <dsp:cNvSpPr/>
      </dsp:nvSpPr>
      <dsp:spPr>
        <a:xfrm>
          <a:off x="2103963" y="3788913"/>
          <a:ext cx="1803201" cy="1803201"/>
        </a:xfrm>
        <a:prstGeom prst="ellipse">
          <a:avLst/>
        </a:prstGeom>
        <a:blipFill dpi="0" rotWithShape="0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 </a:t>
          </a:r>
          <a:endParaRPr lang="en-US" sz="6500" kern="1200" dirty="0"/>
        </a:p>
      </dsp:txBody>
      <dsp:txXfrm>
        <a:off x="2368036" y="4052986"/>
        <a:ext cx="1275055" cy="1275055"/>
      </dsp:txXfrm>
    </dsp:sp>
    <dsp:sp modelId="{E9B757EE-3CE4-4FE8-90FC-DE4CD43D64D6}">
      <dsp:nvSpPr>
        <dsp:cNvPr id="0" name=""/>
        <dsp:cNvSpPr/>
      </dsp:nvSpPr>
      <dsp:spPr>
        <a:xfrm rot="12338928">
          <a:off x="3627738" y="2507951"/>
          <a:ext cx="566124" cy="6130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/>
        </a:p>
      </dsp:txBody>
      <dsp:txXfrm rot="10800000">
        <a:off x="3789207" y="2667326"/>
        <a:ext cx="396287" cy="367852"/>
      </dsp:txXfrm>
    </dsp:sp>
    <dsp:sp modelId="{71819029-4EAE-49C0-B54B-362102D3C69F}">
      <dsp:nvSpPr>
        <dsp:cNvPr id="0" name=""/>
        <dsp:cNvSpPr/>
      </dsp:nvSpPr>
      <dsp:spPr>
        <a:xfrm>
          <a:off x="1628244" y="1348380"/>
          <a:ext cx="1905587" cy="1655212"/>
        </a:xfrm>
        <a:prstGeom prst="ellipse">
          <a:avLst/>
        </a:prstGeom>
        <a:blipFill dpi="0" rotWithShape="0"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 </a:t>
          </a:r>
          <a:endParaRPr lang="en-US" sz="65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1907311" y="1590780"/>
        <a:ext cx="1347453" cy="117041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E65613-6B76-4909-ABE8-7AA4FEEF44FB}">
      <dsp:nvSpPr>
        <dsp:cNvPr id="0" name=""/>
        <dsp:cNvSpPr/>
      </dsp:nvSpPr>
      <dsp:spPr>
        <a:xfrm>
          <a:off x="0" y="0"/>
          <a:ext cx="11359300" cy="6877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ব্যব</a:t>
          </a:r>
          <a:r>
            <a:rPr lang="en-US" sz="4800" b="1" kern="1200" baseline="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হৃত</a:t>
          </a:r>
          <a:r>
            <a:rPr lang="en-US" sz="4800" b="1" kern="1200" baseline="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4800" b="1" kern="1200" baseline="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প্রযুক্তির</a:t>
          </a:r>
          <a:r>
            <a:rPr lang="en-US" sz="4800" b="1" kern="1200" baseline="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4800" b="1" kern="1200" baseline="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নাম</a:t>
          </a:r>
          <a:r>
            <a:rPr lang="en-US" sz="4800" b="1" kern="1200" baseline="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4800" b="1" kern="1200" dirty="0" err="1" smtClean="0">
              <a:latin typeface="NikoshBAN" pitchFamily="2" charset="0"/>
              <a:cs typeface="NikoshBAN" pitchFamily="2" charset="0"/>
            </a:rPr>
            <a:t>গুলো</a:t>
          </a:r>
          <a:r>
            <a:rPr lang="en-US" sz="4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4800" b="1" kern="1200" dirty="0" err="1" smtClean="0">
              <a:latin typeface="NikoshBAN" pitchFamily="2" charset="0"/>
              <a:cs typeface="NikoshBAN" pitchFamily="2" charset="0"/>
            </a:rPr>
            <a:t>লেখ</a:t>
          </a:r>
          <a:endParaRPr lang="en-US" sz="4800" b="1" kern="1200" dirty="0">
            <a:latin typeface="NikoshBAN" pitchFamily="2" charset="0"/>
            <a:cs typeface="NikoshBAN" pitchFamily="2" charset="0"/>
          </a:endParaRPr>
        </a:p>
      </dsp:txBody>
      <dsp:txXfrm>
        <a:off x="33573" y="33573"/>
        <a:ext cx="11292154" cy="6205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0D4ED2-B42D-4F45-8CE8-710286219D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434943E-F8DC-4F6A-8D4E-E72762BBE8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B6D9101-A038-452E-A2FC-C1A463314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39F9D71-E306-4E7F-A8B4-9EB1E3B4A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D934BD9-1279-41E7-871C-442071162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943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D5BB44-A8E4-4EE9-993A-2D7938622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7199371-9F98-4410-A7AD-5D8EDB7521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BB61264-ACC2-4791-BEB1-D1DAE5909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7D442B1-D7DA-451B-B525-D898BDB1E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341FC93-0A57-42DB-8871-CE5374DC7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322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7A9538B2-9F3C-486C-A74F-EF8A4AC48B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B4D8FA9-0D68-4FC6-BF86-42B3438C71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D5EAD35-DED6-46FE-9935-AA298487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7FDD95B-655E-4097-98AF-667D7E74C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65D1D19-92C8-4D39-9690-EA569B866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964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271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7327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1101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8998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847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386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4435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598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D5381F-A608-4220-9A48-D1D167B7C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7305491-851C-4442-82E4-20013FA44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17926A-00D0-4A58-94F3-A4573052B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BDE4C8-43D2-498A-8755-4367FE4A6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C826B93-B343-4B0D-86ED-457DE5F5F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668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1090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67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7302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6418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0821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6704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3717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7552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8667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6198795" y="-21511"/>
            <a:ext cx="46736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11154" y="2708476"/>
            <a:ext cx="4417807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11154" y="4421081"/>
            <a:ext cx="4413071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18325" y="1516829"/>
            <a:ext cx="28448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71360" y="5719967"/>
            <a:ext cx="3775456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98795" y="5719967"/>
            <a:ext cx="858221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27F991-B01D-42F0-9515-F7E837EC6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2CD7E8F-2E0B-4E47-B444-8B51252B19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09A3B8B-4E5E-47F9-8FCE-BB7256414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B5836DC-7F31-4325-AB86-42C6000AE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B5899BE-FD1F-4E12-ADA8-47C0B07D3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5132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194" y="2900830"/>
            <a:ext cx="8849957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8194" y="4267201"/>
            <a:ext cx="8849956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89888" y="2313432"/>
            <a:ext cx="4559808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313431"/>
            <a:ext cx="4559808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2815" y="2316009"/>
            <a:ext cx="407619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961" y="297469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82450" y="2316010"/>
            <a:ext cx="407428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36" y="297469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6F9B8CD-342D-4579-98EC-A8FD6B7370E1}" type="datetimeFigureOut">
              <a:rPr lang="en-US" smtClean="0"/>
              <a:pPr eaLnBrk="1" latinLnBrk="0" hangingPunct="1"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7859" y="856527"/>
            <a:ext cx="4120587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36"/>
            <a:ext cx="4658219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9777" y="2657435"/>
            <a:ext cx="4406096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5456" y="4136994"/>
            <a:ext cx="4398379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2565" y="2660904"/>
            <a:ext cx="4401312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0278" y="693795"/>
            <a:ext cx="4479497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2841" y="4133089"/>
            <a:ext cx="4400764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36"/>
            <a:ext cx="4658219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1030147"/>
            <a:ext cx="1979271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4395" y="1030147"/>
            <a:ext cx="7231605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88F44C9-D182-4CCE-8CA7-3AA3EF11A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CFAA07C-0ED3-4BB1-9EB7-F0648008B4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33237F8-4903-4E9B-9717-20DFCFA8B3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7A52AF7-9B34-4DDC-9FC1-A832F413E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5F78B12-C304-4C54-AD03-C14FA871F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559A7DE-CE1E-4EC1-877F-64A14A716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841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35E3BD-618D-4146-8AF7-FF00B5AB8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D4C1A9F-8DF4-4178-A522-8BA89B208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E94E954-F7C0-413D-877C-A66C2644CF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E95E758-1E69-4DF9-B7EC-05FF4714D2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A5690B4-FA9E-468A-9785-63226EF3BF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57FD73EF-6366-4C78-80B7-1B7EAF973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07E019C-272B-48CE-98B1-355DA20A5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FE123E9-1723-4EA7-896A-7975F82E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86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03D17C-159B-4B59-A970-98B91E46F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77B2527-8D5D-4BC9-A621-AD18AF49F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17136EF-7F5A-4B0E-9E4D-8FD0CF188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DACADFA-E54C-4162-93CD-A39333CC6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947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C557C35-18F0-4E5E-8EC2-23C557AE6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0F80E99-798D-49D9-A863-BD2091A89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BCC5000-136A-4787-BAC0-D464BF215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954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BE9323-0CEB-49EC-B8B4-1A8717AAC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E925692-A235-425B-A2FC-94580ABD6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2BD7E5A-E9B0-4C5B-BA2E-430593DF80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59B82B7-C9C2-48A1-B2B9-95687DFE5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44F8DF2-9D8E-4C9A-ADC1-C6AD31CEB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5FD28B5-F71C-47A3-9B31-B4C7B519A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12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35EAEA-4986-4F91-BBDA-BC4C0D6A1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8580BA6-1DB2-4085-A95C-59AD6E7037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E02095D-0A0F-4248-ADDD-3C1E85E294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2FC5DF4-3D00-4AF7-831A-EE1BA5799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DD4225D-6504-4C28-AB2E-83C00670F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EE3F111-A982-44EF-BFFF-DDA3AB8C6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839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96BBCA0-EB45-43B6-8CB0-EAEDA733A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67B0FC8-121A-4982-B69D-FD1EDBA5F2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FEF21AF-D430-47B2-8D9D-DA99FFB08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17FD155-0DE6-4C00-8AB8-744CB8A091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C38D75-2541-4676-A395-C64A5A1570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382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601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406400" y="0"/>
            <a:ext cx="13243109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609600" y="333488"/>
            <a:ext cx="109728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6081656" y="-21511"/>
            <a:ext cx="4905488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1320" y="1027664"/>
            <a:ext cx="9366325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1323" y="2323652"/>
            <a:ext cx="9036423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96517" y="2244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4E8FEF05-E70A-4B5B-93D3-8E342E88F73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88597" y="5852161"/>
            <a:ext cx="4669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98795" y="224492"/>
            <a:ext cx="1776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3.jpeg"/><Relationship Id="rId7" Type="http://schemas.openxmlformats.org/officeDocument/2006/relationships/image" Target="../media/image18.jp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6.jpeg"/><Relationship Id="rId5" Type="http://schemas.openxmlformats.org/officeDocument/2006/relationships/image" Target="../media/image45.jpg"/><Relationship Id="rId4" Type="http://schemas.openxmlformats.org/officeDocument/2006/relationships/image" Target="../media/image44.jpg"/><Relationship Id="rId9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tmp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0.tmp"/><Relationship Id="rId5" Type="http://schemas.openxmlformats.org/officeDocument/2006/relationships/image" Target="../media/image54.tmp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tmp"/><Relationship Id="rId2" Type="http://schemas.openxmlformats.org/officeDocument/2006/relationships/image" Target="../media/image55.tmp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57.tm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tmp"/><Relationship Id="rId2" Type="http://schemas.openxmlformats.org/officeDocument/2006/relationships/image" Target="../media/image58.tmp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1.png"/><Relationship Id="rId7" Type="http://schemas.openxmlformats.org/officeDocument/2006/relationships/image" Target="../media/image63.png"/><Relationship Id="rId2" Type="http://schemas.openxmlformats.org/officeDocument/2006/relationships/image" Target="../media/image60.tmp"/><Relationship Id="rId1" Type="http://schemas.openxmlformats.org/officeDocument/2006/relationships/slideLayout" Target="../slideLayouts/slideLayout35.xml"/><Relationship Id="rId6" Type="http://schemas.microsoft.com/office/2007/relationships/hdphoto" Target="../media/hdphoto2.wdp"/><Relationship Id="rId5" Type="http://schemas.openxmlformats.org/officeDocument/2006/relationships/image" Target="../media/image62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gif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144" y="1757788"/>
            <a:ext cx="9942037" cy="45474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Oval 2"/>
          <p:cNvSpPr/>
          <p:nvPr/>
        </p:nvSpPr>
        <p:spPr>
          <a:xfrm>
            <a:off x="3136779" y="450574"/>
            <a:ext cx="6188765" cy="130721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8888" y="6504224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03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288112921"/>
              </p:ext>
            </p:extLst>
          </p:nvPr>
        </p:nvGraphicFramePr>
        <p:xfrm>
          <a:off x="1446663" y="1"/>
          <a:ext cx="9444251" cy="6605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913194" y="3406295"/>
            <a:ext cx="29752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শিক্ষাক্ষেত্রে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endParaRPr lang="en-US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27343" y="1255594"/>
            <a:ext cx="12692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endParaRPr lang="en-US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88406" y="2634018"/>
            <a:ext cx="1419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খাতা</a:t>
            </a:r>
            <a:endParaRPr lang="en-US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98089" y="4802943"/>
            <a:ext cx="1337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কলম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00800" y="5456746"/>
            <a:ext cx="1064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চক</a:t>
            </a:r>
            <a:endParaRPr lang="en-US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35522" y="5326163"/>
            <a:ext cx="1282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endParaRPr lang="en-US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20871" y="3406295"/>
            <a:ext cx="12146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প্রজেক্টর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91719" y="793929"/>
            <a:ext cx="1084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উপকরণ</a:t>
            </a:r>
            <a:endParaRPr lang="en-US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44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064835500"/>
              </p:ext>
            </p:extLst>
          </p:nvPr>
        </p:nvGraphicFramePr>
        <p:xfrm>
          <a:off x="447668" y="-510949"/>
          <a:ext cx="10700604" cy="731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8227650" y="498985"/>
            <a:ext cx="1433015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anose="02000000000000000000" pitchFamily="2" charset="0"/>
              </a:rPr>
              <a:t>অনুবীক্ষন</a:t>
            </a: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যন্ত্র</a:t>
            </a:r>
            <a:endParaRPr 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59912" y="3747154"/>
            <a:ext cx="1473958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anose="02000000000000000000" pitchFamily="2" charset="0"/>
              </a:rPr>
              <a:t>প্রতিষেধক</a:t>
            </a:r>
            <a:r>
              <a:rPr lang="en-US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সিরিজ</a:t>
            </a:r>
            <a:endParaRPr lang="en-US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17215" y="5652813"/>
            <a:ext cx="1310185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anose="02000000000000000000" pitchFamily="2" charset="0"/>
              </a:rPr>
              <a:t>লেজার</a:t>
            </a: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রশ্মি</a:t>
            </a:r>
            <a:endParaRPr 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73011" y="5237314"/>
            <a:ext cx="1705970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anose="02000000000000000000" pitchFamily="2" charset="0"/>
              </a:rPr>
              <a:t>প্রেসার</a:t>
            </a: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মাপার</a:t>
            </a: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যন্ত্র</a:t>
            </a:r>
            <a:endParaRPr 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04522" y="2723570"/>
            <a:ext cx="184731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0749" y="2631237"/>
            <a:ext cx="1426189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anose="02000000000000000000" pitchFamily="2" charset="0"/>
              </a:rPr>
              <a:t>থার্মোমিটার</a:t>
            </a:r>
            <a:endParaRPr 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47772" y="37320"/>
            <a:ext cx="1262418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anose="02000000000000000000" pitchFamily="2" charset="0"/>
              </a:rPr>
              <a:t>কম্পিউটার</a:t>
            </a:r>
            <a:endParaRPr 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51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ACAF9A6-4A11-4C45-9C09-D3410BFF95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dgm id="{4ACAF9A6-4A11-4C45-9C09-D3410BFF95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B8FB96D-6DA1-4BDC-8698-53407B2364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graphicEl>
                                              <a:dgm id="{4B8FB96D-6DA1-4BDC-8698-53407B2364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038D3EA-3868-4072-9BBF-5683B52CCC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graphicEl>
                                              <a:dgm id="{A038D3EA-3868-4072-9BBF-5683B52CCC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DF3A0F5-D5B6-4F73-AD56-EB31BF318F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5">
                                            <p:graphicEl>
                                              <a:dgm id="{ADF3A0F5-D5B6-4F73-AD56-EB31BF318F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9D0851-A5A4-4A54-A35F-91CA19E4C6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2000"/>
                                        <p:tgtEl>
                                          <p:spTgt spid="5">
                                            <p:graphicEl>
                                              <a:dgm id="{799D0851-A5A4-4A54-A35F-91CA19E4C6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83EDF9E-D6F0-48DF-8157-5FC86F104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5">
                                            <p:graphicEl>
                                              <a:dgm id="{983EDF9E-D6F0-48DF-8157-5FC86F104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02FC6C1-A552-4498-AAA8-DE582201FE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2000"/>
                                        <p:tgtEl>
                                          <p:spTgt spid="5">
                                            <p:graphicEl>
                                              <a:dgm id="{502FC6C1-A552-4498-AAA8-DE582201FE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82CCD7F-3C49-42EE-A9C2-79D12A9147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2000"/>
                                        <p:tgtEl>
                                          <p:spTgt spid="5">
                                            <p:graphicEl>
                                              <a:dgm id="{582CCD7F-3C49-42EE-A9C2-79D12A9147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0EEFD35-2A3A-401E-990F-3E09E622C8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2000"/>
                                        <p:tgtEl>
                                          <p:spTgt spid="5">
                                            <p:graphicEl>
                                              <a:dgm id="{D0EEFD35-2A3A-401E-990F-3E09E622C8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752F636-D205-4F58-92E6-D976F10BC7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2000"/>
                                        <p:tgtEl>
                                          <p:spTgt spid="5">
                                            <p:graphicEl>
                                              <a:dgm id="{4752F636-D205-4F58-92E6-D976F10BC7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3C3B624-5D84-439A-9901-05CE4A9F16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2000"/>
                                        <p:tgtEl>
                                          <p:spTgt spid="5">
                                            <p:graphicEl>
                                              <a:dgm id="{43C3B624-5D84-439A-9901-05CE4A9F16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20741D3-D564-4D34-980D-9411ACFA83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2000"/>
                                        <p:tgtEl>
                                          <p:spTgt spid="5">
                                            <p:graphicEl>
                                              <a:dgm id="{F20741D3-D564-4D34-980D-9411ACFA83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9EFFF71-16F4-4F04-BC1B-F4DF73102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">
                                            <p:graphicEl>
                                              <a:dgm id="{59EFFF71-16F4-4F04-BC1B-F4DF73102A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15" grpId="0" animBg="1"/>
      <p:bldP spid="2" grpId="0" animBg="1"/>
      <p:bldP spid="3" grpId="0" animBg="1"/>
      <p:bldP spid="6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51541989"/>
              </p:ext>
            </p:extLst>
          </p:nvPr>
        </p:nvGraphicFramePr>
        <p:xfrm>
          <a:off x="1008531" y="0"/>
          <a:ext cx="1032995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834907" y="1339403"/>
            <a:ext cx="2047742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চারা</a:t>
            </a:r>
            <a:r>
              <a:rPr lang="en-US" sz="28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রোপন</a:t>
            </a:r>
            <a:r>
              <a:rPr lang="en-US" sz="28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যন্ত্র</a:t>
            </a:r>
            <a:endParaRPr lang="en-US" sz="2800" b="1" dirty="0">
              <a:ln/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504609" y="4468969"/>
            <a:ext cx="1938838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উন্নতজাতের</a:t>
            </a:r>
            <a:r>
              <a:rPr lang="en-US" sz="2000" dirty="0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বীজ</a:t>
            </a:r>
            <a:endParaRPr lang="en-US" sz="2000" dirty="0">
              <a:ln w="0"/>
              <a:solidFill>
                <a:schemeClr val="tx1"/>
              </a:solidFill>
              <a:effectLst>
                <a:reflection blurRad="6350" stA="53000" endA="300" endPos="35500" dir="5400000" sy="-9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63685" y="6168980"/>
            <a:ext cx="1159098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28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ট্রাক্টর</a:t>
            </a:r>
            <a:endParaRPr lang="en-US" sz="2800" b="1" dirty="0">
              <a:ln/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5623" y="5911403"/>
            <a:ext cx="1648495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সেচ</a:t>
            </a:r>
            <a:r>
              <a:rPr lang="en-U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পাম্প</a:t>
            </a:r>
            <a:endParaRPr 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8530" y="1754901"/>
            <a:ext cx="1953612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পাওয়ারটিলার</a:t>
            </a:r>
            <a:endParaRPr lang="en-US" sz="2800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86953" y="373487"/>
            <a:ext cx="2222174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ধান</a:t>
            </a:r>
            <a:r>
              <a:rPr lang="en-US" sz="2800" dirty="0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মাড়াই</a:t>
            </a:r>
            <a:r>
              <a:rPr lang="en-US" sz="2800" dirty="0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যন্ত্র</a:t>
            </a:r>
            <a:endParaRPr lang="en-US" sz="2800" dirty="0">
              <a:ln w="0"/>
              <a:solidFill>
                <a:schemeClr val="tx1"/>
              </a:solidFill>
              <a:effectLst>
                <a:reflection blurRad="6350" stA="53000" endA="300" endPos="35500" dir="5400000" sy="-9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78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CD64D81-AE81-41B7-8AD9-16E3C54B4C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CCD64D81-AE81-41B7-8AD9-16E3C54B4C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56163A2-A777-40A1-8A81-F713F105B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556163A2-A777-40A1-8A81-F713F105BA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E8683C0-0ACF-4E77-9B52-D8C5451EF9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0E8683C0-0ACF-4E77-9B52-D8C5451EF9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95FAD23-5999-46D5-BD05-32CFD6B9B3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895FAD23-5999-46D5-BD05-32CFD6B9B3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807DB11-49BC-4713-A1D2-5CC0CA924C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5807DB11-49BC-4713-A1D2-5CC0CA924C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E2AE64B-AF21-47F4-A409-5EF24CC47A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BE2AE64B-AF21-47F4-A409-5EF24CC47A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67F4320-49FC-406E-AFA8-3C4F511943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867F4320-49FC-406E-AFA8-3C4F511943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9C46753-4ABB-4A98-8FB0-B6DC3FE22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graphicEl>
                                              <a:dgm id="{F9C46753-4ABB-4A98-8FB0-B6DC3FE220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616D463-CA44-40FC-802B-F562133482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graphicEl>
                                              <a:dgm id="{7616D463-CA44-40FC-802B-F562133482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11480F-9E46-44CA-9085-A370BB0B6E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graphicEl>
                                              <a:dgm id="{1211480F-9E46-44CA-9085-A370BB0B6E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C969A5A-23D1-4614-8082-DC715E979A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graphicEl>
                                              <a:dgm id="{6C969A5A-23D1-4614-8082-DC715E979A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9B757EE-3CE4-4FE8-90FC-DE4CD43D64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graphicEl>
                                              <a:dgm id="{E9B757EE-3CE4-4FE8-90FC-DE4CD43D64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1819029-4EAE-49C0-B54B-362102D3C6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">
                                            <p:graphicEl>
                                              <a:dgm id="{71819029-4EAE-49C0-B54B-362102D3C6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rizontal Scroll 4"/>
          <p:cNvSpPr/>
          <p:nvPr/>
        </p:nvSpPr>
        <p:spPr>
          <a:xfrm>
            <a:off x="3511639" y="671800"/>
            <a:ext cx="4291688" cy="690465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যাতায়াত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8869" y="1555258"/>
            <a:ext cx="2554787" cy="13672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639" y="1555256"/>
            <a:ext cx="2270974" cy="13672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598" y="4397859"/>
            <a:ext cx="2506822" cy="156918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98" y="4215154"/>
            <a:ext cx="2450487" cy="19345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054" y="1555257"/>
            <a:ext cx="2198605" cy="136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806" y="4397858"/>
            <a:ext cx="2327853" cy="14787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045" y="1555255"/>
            <a:ext cx="2594071" cy="136721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045" y="4303856"/>
            <a:ext cx="2594071" cy="155380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08869" y="3072418"/>
            <a:ext cx="2554787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স্পিডবোট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11639" y="3072418"/>
            <a:ext cx="2270974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ট্রেন</a:t>
            </a:r>
            <a:r>
              <a:rPr lang="en-US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07054" y="3072418"/>
            <a:ext cx="2198605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সাইকেল</a:t>
            </a:r>
            <a:endParaRPr lang="en-US" sz="24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344045" y="3072418"/>
            <a:ext cx="2594071" cy="46166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হেলিকপ্টার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8869" y="6315320"/>
            <a:ext cx="2105542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সিএনজি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35628" y="6276226"/>
            <a:ext cx="2403792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মেট্রোরেল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77806" y="6276225"/>
            <a:ext cx="2327853" cy="461665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উড়োজাহাজ</a:t>
            </a:r>
            <a:endParaRPr lang="en-US" sz="2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344045" y="6322391"/>
            <a:ext cx="2736338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মালবাহী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ট্রাক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15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Wave 6"/>
          <p:cNvSpPr/>
          <p:nvPr/>
        </p:nvSpPr>
        <p:spPr>
          <a:xfrm>
            <a:off x="2808042" y="712813"/>
            <a:ext cx="6667500" cy="1519518"/>
          </a:xfrm>
          <a:prstGeom prst="wave">
            <a:avLst/>
          </a:prstGeom>
          <a:solidFill>
            <a:schemeClr val="accent2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rgbClr val="002060"/>
                </a:solidFill>
                <a:latin typeface="NikoshBAN" panose="02000000000000000000"/>
                <a:cs typeface="Kalpurush" panose="02000600000000000000" pitchFamily="2" charset="0"/>
              </a:rPr>
              <a:t>শিক্ষকের</a:t>
            </a:r>
            <a:r>
              <a:rPr lang="en-US" sz="6600" b="1" dirty="0">
                <a:solidFill>
                  <a:srgbClr val="002060"/>
                </a:solidFill>
                <a:latin typeface="NikoshBAN" panose="02000000000000000000"/>
                <a:cs typeface="Kalpurush" panose="02000600000000000000" pitchFamily="2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latin typeface="NikoshBAN" panose="02000000000000000000"/>
                <a:cs typeface="Kalpurush" panose="02000600000000000000" pitchFamily="2" charset="0"/>
              </a:rPr>
              <a:t>পাঠ</a:t>
            </a:r>
            <a:endParaRPr lang="en-US" sz="6600" b="1" dirty="0">
              <a:solidFill>
                <a:srgbClr val="002060"/>
              </a:solidFill>
              <a:latin typeface="NikoshBAN" panose="02000000000000000000"/>
              <a:cs typeface="Kalpurush" panose="02000600000000000000" pitchFamily="2" charset="0"/>
            </a:endParaRPr>
          </a:p>
        </p:txBody>
      </p:sp>
      <p:pic>
        <p:nvPicPr>
          <p:cNvPr id="8" name="Picture 2" descr="An opportunity for students to express gratitude to teach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06" y="2572448"/>
            <a:ext cx="4750593" cy="3490603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678" y="2232331"/>
            <a:ext cx="2799183" cy="371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5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9C2084A-DC42-BD1C-5F2E-226850A6F0CA}"/>
              </a:ext>
            </a:extLst>
          </p:cNvPr>
          <p:cNvSpPr txBox="1"/>
          <p:nvPr/>
        </p:nvSpPr>
        <p:spPr>
          <a:xfrm>
            <a:off x="290099" y="559416"/>
            <a:ext cx="10954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তোমার পাঠ্য বইয়ের 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১২২ 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নং পৃষ্টা বের করে পাঠ্যাংশ টুকু দলে 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পড়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499341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27399BE7-F632-D7FE-7AEA-0E0183E1F6F4}"/>
              </a:ext>
            </a:extLst>
          </p:cNvPr>
          <p:cNvGrpSpPr/>
          <p:nvPr/>
        </p:nvGrpSpPr>
        <p:grpSpPr>
          <a:xfrm>
            <a:off x="1922594" y="1352646"/>
            <a:ext cx="8554278" cy="4682685"/>
            <a:chOff x="998669" y="1419321"/>
            <a:chExt cx="8554278" cy="4682685"/>
          </a:xfrm>
        </p:grpSpPr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29864274-7D29-0A24-BA93-68319CC144D0}"/>
                </a:ext>
              </a:extLst>
            </p:cNvPr>
            <p:cNvGrpSpPr/>
            <p:nvPr/>
          </p:nvGrpSpPr>
          <p:grpSpPr>
            <a:xfrm>
              <a:off x="998669" y="1419321"/>
              <a:ext cx="8554278" cy="4682685"/>
              <a:chOff x="998669" y="1419321"/>
              <a:chExt cx="8554278" cy="4682685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="" xmlns:a16="http://schemas.microsoft.com/office/drawing/2014/main" id="{1B5BA75A-696E-A703-3C23-26E48CA35B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98669" y="1419321"/>
                <a:ext cx="8554278" cy="4682685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="" xmlns:a16="http://schemas.microsoft.com/office/drawing/2014/main" id="{A95645E2-C508-71FD-6D62-03390C36C9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88394" y="1419321"/>
                <a:ext cx="3631497" cy="4599515"/>
              </a:xfrm>
              <a:prstGeom prst="rect">
                <a:avLst/>
              </a:prstGeom>
            </p:spPr>
          </p:pic>
        </p:grpSp>
        <p:pic>
          <p:nvPicPr>
            <p:cNvPr id="12" name="Picture 11">
              <a:extLst>
                <a:ext uri="{FF2B5EF4-FFF2-40B4-BE49-F238E27FC236}">
                  <a16:creationId xmlns="" xmlns:a16="http://schemas.microsoft.com/office/drawing/2014/main" id="{CA949001-719C-2ED9-3028-AF4EDC78DA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15425" y="1419321"/>
              <a:ext cx="3837522" cy="4623157"/>
            </a:xfrm>
            <a:prstGeom prst="rect">
              <a:avLst/>
            </a:prstGeom>
          </p:spPr>
        </p:pic>
      </p:grpSp>
      <p:sp>
        <p:nvSpPr>
          <p:cNvPr id="15" name="Rectangle 14"/>
          <p:cNvSpPr/>
          <p:nvPr/>
        </p:nvSpPr>
        <p:spPr>
          <a:xfrm>
            <a:off x="0" y="6498318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017" y="1410476"/>
            <a:ext cx="3382142" cy="4431878"/>
          </a:xfrm>
          <a:prstGeom prst="rect">
            <a:avLst/>
          </a:prstGeom>
        </p:spPr>
      </p:pic>
      <p:pic>
        <p:nvPicPr>
          <p:cNvPr id="17" name="Picture 16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319" y="1410476"/>
            <a:ext cx="3377201" cy="4483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09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25459" y="2413923"/>
            <a:ext cx="9771797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হতে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যন্ত্র,একটি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হাতিয়ার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পদ্ধতি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কাজকে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খুব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সহজে,তাড়াতাড়ি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ভালোভাবে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সাহায্য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66062" y="1090484"/>
            <a:ext cx="63879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4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এখন</a:t>
            </a:r>
            <a:r>
              <a:rPr lang="en-US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r>
              <a:rPr lang="en-US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80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24" y="1370808"/>
            <a:ext cx="10490286" cy="1866914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24" y="3364774"/>
            <a:ext cx="10415165" cy="1707051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24" y="5071825"/>
            <a:ext cx="10435188" cy="143990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60849" y="765110"/>
            <a:ext cx="8761445" cy="6056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কোথায়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কোথায়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2841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02" y="1591957"/>
            <a:ext cx="10313354" cy="1748402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02" y="3647476"/>
            <a:ext cx="10132737" cy="175494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60849" y="765110"/>
            <a:ext cx="8761445" cy="6056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কোথায়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কোথায়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20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12" y="978979"/>
            <a:ext cx="10357992" cy="312649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5500" l="562" r="958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509" y="4385912"/>
            <a:ext cx="1831923" cy="16394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67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692" y="4502499"/>
            <a:ext cx="2187514" cy="14062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88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922" y="4273515"/>
            <a:ext cx="2122365" cy="15115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333" b="100000" l="3002" r="898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9301" y="4200782"/>
            <a:ext cx="2315673" cy="136605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909954" y="-76078"/>
            <a:ext cx="5081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2337961" y="742823"/>
            <a:ext cx="1506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পেশারর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মাপার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মেশিন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337961" y="1573820"/>
            <a:ext cx="1545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উড়োজাহাজ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192000" y="2170945"/>
            <a:ext cx="1506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সিএনজি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28113" y="2833352"/>
            <a:ext cx="1210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প্রোজেক্টর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2392022" y="3538199"/>
            <a:ext cx="1282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চক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355932" y="4135324"/>
            <a:ext cx="1282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ইস্ত্রি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336895" y="4801087"/>
            <a:ext cx="1483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192000" y="5741716"/>
            <a:ext cx="19480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ধান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মাড়ানোর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মেশিন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21697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77556E-17 L -0.96823 0.3928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411" y="19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4.44444E-6 L -0.51394 0.14977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03" y="7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59259E-6 L -0.70352 0.20162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182" y="10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7037E-7 L -0.41602 0.12222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07" y="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6 L -0.24505 0.04074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53" y="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81481E-6 L -0.95599 0.32152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799" y="16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3.7037E-6 L -0.703 0.24213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156" y="1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96296E-6 L -0.23959 0.00463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79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2965" y="940319"/>
            <a:ext cx="3035028" cy="707886"/>
          </a:xfrm>
          <a:prstGeom prst="rect">
            <a:avLst/>
          </a:prstGeom>
        </p:spPr>
        <p:style>
          <a:lnRef idx="2">
            <a:schemeClr val="dk1"/>
          </a:lnRef>
          <a:fillRef idx="1002">
            <a:schemeClr val="lt2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solidFill>
                  <a:srgbClr val="00206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000" dirty="0" smtClean="0">
                <a:ln w="0"/>
                <a:solidFill>
                  <a:srgbClr val="00206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solidFill>
                  <a:srgbClr val="00206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dirty="0">
              <a:ln w="0"/>
              <a:solidFill>
                <a:srgbClr val="00206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73069088"/>
              </p:ext>
            </p:extLst>
          </p:nvPr>
        </p:nvGraphicFramePr>
        <p:xfrm>
          <a:off x="4743641" y="363640"/>
          <a:ext cx="2914270" cy="7078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1100D68-9CBF-B4AD-3076-5D4E730793CF}"/>
              </a:ext>
            </a:extLst>
          </p:cNvPr>
          <p:cNvSpPr txBox="1"/>
          <p:nvPr/>
        </p:nvSpPr>
        <p:spPr>
          <a:xfrm>
            <a:off x="6900575" y="2356606"/>
            <a:ext cx="4426788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b="1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200" b="1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r>
              <a:rPr lang="en-US" sz="3200" b="1" dirty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 smtClean="0">
              <a:ln w="0"/>
              <a:effectLst>
                <a:reflection blurRad="6350" stA="53000" endA="300" endPos="35500" dir="5400000" sy="-9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শ্রে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ণিঃ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তৃতীয়</a:t>
            </a:r>
            <a:endParaRPr lang="en-US" sz="3600" b="1" dirty="0" smtClean="0">
              <a:ln w="0"/>
              <a:effectLst>
                <a:reflection blurRad="6350" stA="53000" endA="300" endPos="35500" dir="5400000" sy="-9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3600" dirty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দশম</a:t>
            </a:r>
            <a:endParaRPr lang="en-US" sz="36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প্রযুক্তির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পরিচয়</a:t>
            </a:r>
            <a:endParaRPr lang="en-US" sz="3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পাঠ্যাংশঃ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জীবনে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30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/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০7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/২০২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৬</a:t>
            </a:r>
            <a:endParaRPr lang="bn-IN" sz="3200" b="1" dirty="0">
              <a:latin typeface="NikoshBAN" pitchFamily="2" charset="0"/>
              <a:cs typeface="NikoshBAN" pitchFamily="2" charset="0"/>
            </a:endParaRPr>
          </a:p>
          <a:p>
            <a:r>
              <a:rPr lang="bn-IN" sz="3200" b="1" dirty="0">
                <a:latin typeface="NikoshBAN" pitchFamily="2" charset="0"/>
                <a:cs typeface="NikoshBAN" pitchFamily="2" charset="0"/>
              </a:rPr>
              <a:t>সময়ঃ ৪০ মিনিট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D330D4E-4FF4-F61D-3AC9-609A917855B6}"/>
              </a:ext>
            </a:extLst>
          </p:cNvPr>
          <p:cNvSpPr txBox="1"/>
          <p:nvPr/>
        </p:nvSpPr>
        <p:spPr>
          <a:xfrm>
            <a:off x="1404962" y="3655477"/>
            <a:ext cx="360425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28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সাজেদুল</a:t>
            </a:r>
            <a:r>
              <a:rPr lang="en-US" sz="28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r>
              <a:rPr lang="en-US" sz="28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সাজ্জাদ</a:t>
            </a:r>
            <a:endParaRPr lang="en-US" sz="2800" dirty="0">
              <a:ln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( </a:t>
            </a:r>
            <a:r>
              <a:rPr lang="en-US" sz="20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0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0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)</a:t>
            </a:r>
            <a:endParaRPr lang="en-US" sz="2000" dirty="0">
              <a:ln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বড়তিলাইন</a:t>
            </a:r>
            <a:r>
              <a:rPr lang="en-US" sz="36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sz="3600" dirty="0">
              <a:ln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বিরল</a:t>
            </a:r>
            <a:r>
              <a:rPr lang="en-US" sz="20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দিনাজপুর</a:t>
            </a:r>
            <a:endParaRPr lang="en-US" sz="2000" dirty="0">
              <a:ln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20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: ০১৭১০-৫১৫৯৯৬</a:t>
            </a:r>
            <a:endParaRPr lang="en-US" sz="2000" dirty="0">
              <a:ln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8888" y="6504224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71" r="5167" b="15953"/>
          <a:stretch/>
        </p:blipFill>
        <p:spPr>
          <a:xfrm>
            <a:off x="1928539" y="1773325"/>
            <a:ext cx="2369754" cy="1646430"/>
          </a:xfrm>
          <a:prstGeom prst="rect">
            <a:avLst/>
          </a:prstGeom>
        </p:spPr>
      </p:pic>
      <p:sp>
        <p:nvSpPr>
          <p:cNvPr id="10" name="Wave 9"/>
          <p:cNvSpPr/>
          <p:nvPr/>
        </p:nvSpPr>
        <p:spPr>
          <a:xfrm>
            <a:off x="10386391" y="6486459"/>
            <a:ext cx="1520687" cy="366258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753737" y="982207"/>
            <a:ext cx="2765152" cy="707886"/>
          </a:xfrm>
          <a:prstGeom prst="rect">
            <a:avLst/>
          </a:prstGeom>
        </p:spPr>
        <p:style>
          <a:lnRef idx="2">
            <a:schemeClr val="dk1"/>
          </a:lnRef>
          <a:fillRef idx="1002">
            <a:schemeClr val="lt2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n w="0"/>
                <a:solidFill>
                  <a:srgbClr val="00206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dirty="0" smtClean="0">
                <a:ln w="0"/>
                <a:solidFill>
                  <a:srgbClr val="00206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/>
                <a:solidFill>
                  <a:srgbClr val="00206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dirty="0">
              <a:ln w="0"/>
              <a:solidFill>
                <a:srgbClr val="002060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Flowchart: Collate 12"/>
          <p:cNvSpPr/>
          <p:nvPr/>
        </p:nvSpPr>
        <p:spPr>
          <a:xfrm>
            <a:off x="5700999" y="1648205"/>
            <a:ext cx="415797" cy="4525347"/>
          </a:xfrm>
          <a:prstGeom prst="flowChartCol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04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AsOne/>
      </p:bldGraphic>
      <p:bldP spid="6" grpId="0"/>
      <p:bldP spid="7" grpId="0"/>
      <p:bldP spid="11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uble Wave 1"/>
          <p:cNvSpPr/>
          <p:nvPr/>
        </p:nvSpPr>
        <p:spPr>
          <a:xfrm>
            <a:off x="3184575" y="80501"/>
            <a:ext cx="5217594" cy="1083733"/>
          </a:xfrm>
          <a:prstGeom prst="doubleWave">
            <a:avLst>
              <a:gd name="adj1" fmla="val 6250"/>
              <a:gd name="adj2" fmla="val 1404"/>
            </a:avLst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solidFill>
                  <a:srgbClr val="FFFF00"/>
                </a:solidFill>
                <a:latin typeface="NikoshBAN"/>
                <a:cs typeface="Kalpurush" panose="02000600000000000000" pitchFamily="2" charset="0"/>
              </a:rPr>
              <a:t>দলীয়</a:t>
            </a:r>
            <a:r>
              <a:rPr lang="bn-BD" sz="6000" b="1" dirty="0">
                <a:solidFill>
                  <a:srgbClr val="FFFF00"/>
                </a:solidFill>
                <a:latin typeface="NikoshBAN"/>
                <a:cs typeface="Kalpurush" panose="02000600000000000000" pitchFamily="2" charset="0"/>
              </a:rPr>
              <a:t> কাজ</a:t>
            </a:r>
            <a:endParaRPr lang="en-US" sz="6000" b="1" dirty="0">
              <a:solidFill>
                <a:srgbClr val="FFFF00"/>
              </a:solidFill>
              <a:latin typeface="NikoshBAN"/>
              <a:cs typeface="Kalpurush" panose="02000600000000000000" pitchFamily="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494197" y="2170069"/>
            <a:ext cx="1634836" cy="156094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১ম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দল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5172440" y="2170069"/>
            <a:ext cx="1634836" cy="156094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২য়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দল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8652868" y="2089890"/>
            <a:ext cx="1866335" cy="156094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৩য়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দল</a:t>
            </a:r>
            <a:endParaRPr lang="en-US" sz="3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704914" y="5070285"/>
            <a:ext cx="2392218" cy="96058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কৃষি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637157" y="4996392"/>
            <a:ext cx="2392218" cy="96058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যাতায়াত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ight Arrow 7"/>
          <p:cNvSpPr/>
          <p:nvPr/>
        </p:nvSpPr>
        <p:spPr>
          <a:xfrm rot="5400000">
            <a:off x="1678926" y="4061851"/>
            <a:ext cx="1265377" cy="5080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5400000">
            <a:off x="5357170" y="4109703"/>
            <a:ext cx="1265377" cy="5080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5400000">
            <a:off x="8946577" y="4029524"/>
            <a:ext cx="1265377" cy="5080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532749906"/>
              </p:ext>
            </p:extLst>
          </p:nvPr>
        </p:nvGraphicFramePr>
        <p:xfrm>
          <a:off x="442399" y="1304516"/>
          <a:ext cx="11359300" cy="688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Rectangle 11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121031" y="5070284"/>
            <a:ext cx="2392218" cy="96058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0985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Graphic spid="11" grpId="0">
        <p:bldAsOne/>
      </p:bldGraphic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Arrow 2"/>
          <p:cNvSpPr/>
          <p:nvPr/>
        </p:nvSpPr>
        <p:spPr>
          <a:xfrm>
            <a:off x="940160" y="407311"/>
            <a:ext cx="3268769" cy="91440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40160" y="1687133"/>
            <a:ext cx="8100811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বাসাবাড়িতে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ব্যবহৃত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এমন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কয়েকটি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বলো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0160" y="2575775"/>
            <a:ext cx="8100811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কৃষি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ক্ষেত্রে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0160" y="3606084"/>
            <a:ext cx="8100811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7" name="Rectangle 6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33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2" grpId="0" animBg="1"/>
      <p:bldP spid="6" grpId="0" animBg="1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49250" y="771239"/>
            <a:ext cx="3219718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শূন্যস্থান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পূরন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49250" y="2401531"/>
            <a:ext cx="8718997" cy="584775"/>
          </a:xfrm>
          <a:prstGeom prst="rect">
            <a:avLst/>
          </a:prstGeom>
        </p:spPr>
        <p:style>
          <a:lnRef idx="1">
            <a:schemeClr val="accent2"/>
          </a:lnRef>
          <a:fillRef idx="1003">
            <a:schemeClr val="lt1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লাঙ্গল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……..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49250" y="4581769"/>
            <a:ext cx="8067028" cy="584775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বিমান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……………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49250" y="3491650"/>
            <a:ext cx="6465195" cy="584775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2।পাঠ্যপুস্তক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………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389476" y="2906875"/>
            <a:ext cx="888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কৃষি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518265" y="3739437"/>
            <a:ext cx="9530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389476" y="4543056"/>
            <a:ext cx="1532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যাতায়াত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9203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81481E-6 L -0.6233 -0.0787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172" y="-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96296E-6 L -0.68985 -0.0469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492" y="-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L -0.7125 -0.0009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625" y="-46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5" grpId="0" animBg="1"/>
      <p:bldP spid="12" grpId="0"/>
      <p:bldP spid="13" grpId="0"/>
      <p:bldP spid="14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644165" y="-9426"/>
            <a:ext cx="13068694" cy="6867426"/>
            <a:chOff x="-606459" y="-9426"/>
            <a:chExt cx="13068694" cy="686742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57501" y="3241964"/>
              <a:ext cx="3704733" cy="283832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06458" y="3846137"/>
              <a:ext cx="4009534" cy="2818228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06459" y="555796"/>
              <a:ext cx="3924694" cy="2979256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4327" y="-9426"/>
              <a:ext cx="4047908" cy="2785620"/>
            </a:xfrm>
            <a:prstGeom prst="rect">
              <a:avLst/>
            </a:prstGeom>
          </p:spPr>
        </p:pic>
      </p:grpSp>
      <p:sp>
        <p:nvSpPr>
          <p:cNvPr id="11" name="Frame 10"/>
          <p:cNvSpPr/>
          <p:nvPr/>
        </p:nvSpPr>
        <p:spPr>
          <a:xfrm>
            <a:off x="-5188" y="14991"/>
            <a:ext cx="12192000" cy="6858000"/>
          </a:xfrm>
          <a:prstGeom prst="frame">
            <a:avLst>
              <a:gd name="adj1" fmla="val 1134"/>
            </a:avLst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562D563-91AD-408E-B63F-3B35CD2956DA}"/>
              </a:ext>
            </a:extLst>
          </p:cNvPr>
          <p:cNvSpPr txBox="1"/>
          <p:nvPr/>
        </p:nvSpPr>
        <p:spPr>
          <a:xfrm>
            <a:off x="2757716" y="3781700"/>
            <a:ext cx="63561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80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ধন্যবাদ </a:t>
            </a:r>
            <a:r>
              <a:rPr lang="bn-IN" sz="8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8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80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10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9485" y="1656070"/>
            <a:ext cx="4182817" cy="452431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তৃতীয়</a:t>
            </a:r>
            <a:endParaRPr lang="en-US" sz="3600" dirty="0" smtClean="0">
              <a:ln w="0"/>
              <a:solidFill>
                <a:schemeClr val="tx1"/>
              </a:solidFill>
              <a:effectLst>
                <a:reflection blurRad="6350" stA="53000" endA="300" endPos="35500" dir="5400000" sy="-9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endParaRPr lang="en-US" sz="3600" dirty="0" smtClean="0">
              <a:ln w="0"/>
              <a:solidFill>
                <a:schemeClr val="tx1"/>
              </a:solidFill>
              <a:effectLst>
                <a:reflection blurRad="6350" stA="53000" endA="300" endPos="35500" dir="5400000" sy="-9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দশম</a:t>
            </a:r>
            <a:endParaRPr lang="en-US" sz="3600" dirty="0" smtClean="0">
              <a:ln w="0"/>
              <a:solidFill>
                <a:schemeClr val="tx1"/>
              </a:solidFill>
              <a:effectLst>
                <a:reflection blurRad="6350" stA="53000" endA="300" endPos="35500" dir="5400000" sy="-9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প্রযুক্তির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পরিচয়</a:t>
            </a:r>
            <a:endParaRPr lang="en-US" sz="36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জীবনে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endParaRPr lang="en-US" sz="36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তারিখঃ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১৭/০৫/২০২৫</a:t>
            </a:r>
          </a:p>
          <a:p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৪৫মিনিট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9925" y="1567958"/>
            <a:ext cx="3479609" cy="45284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020" y="659313"/>
            <a:ext cx="6148028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lowchart: Sort 4"/>
          <p:cNvSpPr/>
          <p:nvPr/>
        </p:nvSpPr>
        <p:spPr>
          <a:xfrm>
            <a:off x="6428792" y="1754155"/>
            <a:ext cx="289249" cy="4426230"/>
          </a:xfrm>
          <a:prstGeom prst="flowChartSo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07619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988" y="3355850"/>
            <a:ext cx="10292492" cy="724590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625" y="4417889"/>
            <a:ext cx="8912868" cy="68891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7D565171-05BB-6328-D63C-789125A35C2D}"/>
              </a:ext>
            </a:extLst>
          </p:cNvPr>
          <p:cNvGrpSpPr/>
          <p:nvPr/>
        </p:nvGrpSpPr>
        <p:grpSpPr>
          <a:xfrm>
            <a:off x="746449" y="299738"/>
            <a:ext cx="10626952" cy="2818386"/>
            <a:chOff x="417836" y="323557"/>
            <a:chExt cx="10626952" cy="2818386"/>
          </a:xfrm>
        </p:grpSpPr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609DD127-4475-CAB7-4C5E-57B9C23CCAFE}"/>
                </a:ext>
              </a:extLst>
            </p:cNvPr>
            <p:cNvGrpSpPr/>
            <p:nvPr/>
          </p:nvGrpSpPr>
          <p:grpSpPr>
            <a:xfrm>
              <a:off x="417836" y="323557"/>
              <a:ext cx="10626952" cy="2818386"/>
              <a:chOff x="417836" y="323557"/>
              <a:chExt cx="10626952" cy="2818386"/>
            </a:xfrm>
            <a:solidFill>
              <a:srgbClr val="92D050"/>
            </a:solidFill>
          </p:grpSpPr>
          <p:sp>
            <p:nvSpPr>
              <p:cNvPr id="9" name="Freeform 12">
                <a:extLst>
                  <a:ext uri="{FF2B5EF4-FFF2-40B4-BE49-F238E27FC236}">
                    <a16:creationId xmlns="" xmlns:a16="http://schemas.microsoft.com/office/drawing/2014/main" id="{E3B95D6F-AA71-15D6-18CA-1961D1EBB861}"/>
                  </a:ext>
                </a:extLst>
              </p:cNvPr>
              <p:cNvSpPr/>
              <p:nvPr/>
            </p:nvSpPr>
            <p:spPr>
              <a:xfrm>
                <a:off x="417836" y="323557"/>
                <a:ext cx="2747688" cy="2818386"/>
              </a:xfrm>
              <a:custGeom>
                <a:avLst/>
                <a:gdLst>
                  <a:gd name="connsiteX0" fmla="*/ 914400 w 1828800"/>
                  <a:gd name="connsiteY0" fmla="*/ 321869 h 1828800"/>
                  <a:gd name="connsiteX1" fmla="*/ 1506931 w 1828800"/>
                  <a:gd name="connsiteY1" fmla="*/ 914400 h 1828800"/>
                  <a:gd name="connsiteX2" fmla="*/ 914400 w 1828800"/>
                  <a:gd name="connsiteY2" fmla="*/ 1506931 h 1828800"/>
                  <a:gd name="connsiteX3" fmla="*/ 321869 w 1828800"/>
                  <a:gd name="connsiteY3" fmla="*/ 914400 h 1828800"/>
                  <a:gd name="connsiteX4" fmla="*/ 914400 w 1828800"/>
                  <a:gd name="connsiteY4" fmla="*/ 321869 h 1828800"/>
                  <a:gd name="connsiteX5" fmla="*/ 914400 w 1828800"/>
                  <a:gd name="connsiteY5" fmla="*/ 182880 h 1828800"/>
                  <a:gd name="connsiteX6" fmla="*/ 182880 w 1828800"/>
                  <a:gd name="connsiteY6" fmla="*/ 914400 h 1828800"/>
                  <a:gd name="connsiteX7" fmla="*/ 914400 w 1828800"/>
                  <a:gd name="connsiteY7" fmla="*/ 1645920 h 1828800"/>
                  <a:gd name="connsiteX8" fmla="*/ 1645920 w 1828800"/>
                  <a:gd name="connsiteY8" fmla="*/ 914400 h 1828800"/>
                  <a:gd name="connsiteX9" fmla="*/ 914400 w 1828800"/>
                  <a:gd name="connsiteY9" fmla="*/ 182880 h 1828800"/>
                  <a:gd name="connsiteX10" fmla="*/ 914400 w 1828800"/>
                  <a:gd name="connsiteY10" fmla="*/ 0 h 1828800"/>
                  <a:gd name="connsiteX11" fmla="*/ 1828800 w 1828800"/>
                  <a:gd name="connsiteY11" fmla="*/ 914400 h 1828800"/>
                  <a:gd name="connsiteX12" fmla="*/ 914400 w 1828800"/>
                  <a:gd name="connsiteY12" fmla="*/ 1828800 h 1828800"/>
                  <a:gd name="connsiteX13" fmla="*/ 0 w 1828800"/>
                  <a:gd name="connsiteY13" fmla="*/ 914400 h 1828800"/>
                  <a:gd name="connsiteX14" fmla="*/ 914400 w 1828800"/>
                  <a:gd name="connsiteY14" fmla="*/ 0 h 182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28800" h="1828800">
                    <a:moveTo>
                      <a:pt x="914400" y="321869"/>
                    </a:moveTo>
                    <a:cubicBezTo>
                      <a:pt x="1241646" y="321869"/>
                      <a:pt x="1506931" y="587154"/>
                      <a:pt x="1506931" y="914400"/>
                    </a:cubicBezTo>
                    <a:cubicBezTo>
                      <a:pt x="1506931" y="1241646"/>
                      <a:pt x="1241646" y="1506931"/>
                      <a:pt x="914400" y="1506931"/>
                    </a:cubicBezTo>
                    <a:cubicBezTo>
                      <a:pt x="587154" y="1506931"/>
                      <a:pt x="321869" y="1241646"/>
                      <a:pt x="321869" y="914400"/>
                    </a:cubicBezTo>
                    <a:cubicBezTo>
                      <a:pt x="321869" y="587154"/>
                      <a:pt x="587154" y="321869"/>
                      <a:pt x="914400" y="321869"/>
                    </a:cubicBezTo>
                    <a:close/>
                    <a:moveTo>
                      <a:pt x="914400" y="182880"/>
                    </a:moveTo>
                    <a:cubicBezTo>
                      <a:pt x="510393" y="182880"/>
                      <a:pt x="182880" y="510393"/>
                      <a:pt x="182880" y="914400"/>
                    </a:cubicBezTo>
                    <a:cubicBezTo>
                      <a:pt x="182880" y="1318407"/>
                      <a:pt x="510393" y="1645920"/>
                      <a:pt x="914400" y="1645920"/>
                    </a:cubicBezTo>
                    <a:cubicBezTo>
                      <a:pt x="1318407" y="1645920"/>
                      <a:pt x="1645920" y="1318407"/>
                      <a:pt x="1645920" y="914400"/>
                    </a:cubicBezTo>
                    <a:cubicBezTo>
                      <a:pt x="1645920" y="510393"/>
                      <a:pt x="1318407" y="182880"/>
                      <a:pt x="914400" y="182880"/>
                    </a:cubicBezTo>
                    <a:close/>
                    <a:moveTo>
                      <a:pt x="914400" y="0"/>
                    </a:moveTo>
                    <a:cubicBezTo>
                      <a:pt x="1419409" y="0"/>
                      <a:pt x="1828800" y="409391"/>
                      <a:pt x="1828800" y="914400"/>
                    </a:cubicBezTo>
                    <a:cubicBezTo>
                      <a:pt x="1828800" y="1419409"/>
                      <a:pt x="1419409" y="1828800"/>
                      <a:pt x="914400" y="1828800"/>
                    </a:cubicBezTo>
                    <a:cubicBezTo>
                      <a:pt x="409391" y="1828800"/>
                      <a:pt x="0" y="1419409"/>
                      <a:pt x="0" y="914400"/>
                    </a:cubicBezTo>
                    <a:cubicBezTo>
                      <a:pt x="0" y="409391"/>
                      <a:pt x="409391" y="0"/>
                      <a:pt x="914400" y="0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360" dirty="0">
                  <a:ln w="9525">
                    <a:noFill/>
                    <a:prstDash val="solid"/>
                  </a:ln>
                  <a:solidFill>
                    <a:srgbClr val="FF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="" xmlns:a16="http://schemas.microsoft.com/office/drawing/2014/main" id="{9C698EC6-2934-A35A-FFA8-2494121D43DC}"/>
                  </a:ext>
                </a:extLst>
              </p:cNvPr>
              <p:cNvGrpSpPr/>
              <p:nvPr/>
            </p:nvGrpSpPr>
            <p:grpSpPr>
              <a:xfrm>
                <a:off x="2906628" y="1291926"/>
                <a:ext cx="8138160" cy="822349"/>
                <a:chOff x="3173914" y="1479111"/>
                <a:chExt cx="8138160" cy="822349"/>
              </a:xfrm>
              <a:grpFill/>
            </p:grpSpPr>
            <p:sp>
              <p:nvSpPr>
                <p:cNvPr id="11" name="Rounded Rectangle 11">
                  <a:extLst>
                    <a:ext uri="{FF2B5EF4-FFF2-40B4-BE49-F238E27FC236}">
                      <a16:creationId xmlns="" xmlns:a16="http://schemas.microsoft.com/office/drawing/2014/main" id="{00A6A04D-B401-42EB-6F61-F6625767E09D}"/>
                    </a:ext>
                  </a:extLst>
                </p:cNvPr>
                <p:cNvSpPr/>
                <p:nvPr/>
              </p:nvSpPr>
              <p:spPr>
                <a:xfrm>
                  <a:off x="3173914" y="1479111"/>
                  <a:ext cx="8138160" cy="822349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3360" b="1" dirty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</a:t>
                  </a:r>
                </a:p>
                <a:p>
                  <a:r>
                    <a:rPr lang="en-US" sz="3360" b="1" dirty="0">
                      <a:ln w="1905"/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</a:t>
                  </a:r>
                  <a:endParaRPr lang="en-US" sz="3360" b="1" dirty="0">
                    <a:ln w="1905"/>
                    <a:solidFill>
                      <a:schemeClr val="tx1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Times New Roman" panose="02020603050405020304" pitchFamily="18" charset="0"/>
                    <a:cs typeface="Times New Roman" pitchFamily="18" charset="0"/>
                  </a:endParaRPr>
                </a:p>
                <a:p>
                  <a:endParaRPr lang="bn-BD" sz="336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NikoshBAN" panose="02000000000000000000" pitchFamily="2" charset="0"/>
                  </a:endParaRP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="" xmlns:a16="http://schemas.microsoft.com/office/drawing/2014/main" id="{04AFC1DA-49B5-AA5F-CB96-BE3019A9CA60}"/>
                    </a:ext>
                  </a:extLst>
                </p:cNvPr>
                <p:cNvSpPr/>
                <p:nvPr/>
              </p:nvSpPr>
              <p:spPr>
                <a:xfrm>
                  <a:off x="4039636" y="1585883"/>
                  <a:ext cx="7272438" cy="707886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bn-IN" sz="4000" b="1" dirty="0">
                      <a:ln w="11430"/>
                      <a:solidFill>
                        <a:srgbClr val="002060"/>
                      </a:solidFill>
                      <a:effectLst>
                        <a:outerShdw blurRad="50800" dist="39000" dir="5460000" algn="tl">
                          <a:srgbClr val="000000">
                            <a:alpha val="38000"/>
                          </a:srgbClr>
                        </a:outerShdw>
                      </a:effectLst>
                      <a:latin typeface="NikoshBAN" pitchFamily="2" charset="0"/>
                      <a:cs typeface="NikoshBAN" pitchFamily="2" charset="0"/>
                    </a:rPr>
                    <a:t>এই পাঠ শেষে শিক্ষার্থীরা</a:t>
                  </a:r>
                  <a:r>
                    <a:rPr lang="en-US" sz="4000" b="1" dirty="0">
                      <a:ln w="11430"/>
                      <a:solidFill>
                        <a:srgbClr val="002060"/>
                      </a:solidFill>
                      <a:effectLst>
                        <a:outerShdw blurRad="50800" dist="39000" dir="5460000" algn="tl">
                          <a:srgbClr val="000000">
                            <a:alpha val="38000"/>
                          </a:srgbClr>
                        </a:outerShdw>
                      </a:effectLst>
                      <a:latin typeface="NikoshBAN" pitchFamily="2" charset="0"/>
                      <a:cs typeface="NikoshBAN" pitchFamily="2" charset="0"/>
                    </a:rPr>
                    <a:t>…</a:t>
                  </a:r>
                  <a:endParaRPr lang="bn-IN" sz="4000" b="1" dirty="0">
                    <a:ln w="11430"/>
                    <a:solidFill>
                      <a:srgbClr val="00206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endParaRPr>
                </a:p>
              </p:txBody>
            </p:sp>
          </p:grpSp>
        </p:grp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A97D9107-0ADA-2643-37B3-0A988529010F}"/>
                </a:ext>
              </a:extLst>
            </p:cNvPr>
            <p:cNvSpPr txBox="1"/>
            <p:nvPr/>
          </p:nvSpPr>
          <p:spPr>
            <a:xfrm>
              <a:off x="537414" y="1195268"/>
              <a:ext cx="323493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  <a:scene3d>
                <a:camera prst="obliqueBottomRight"/>
                <a:lightRig rig="threePt" dir="t"/>
              </a:scene3d>
              <a:sp3d extrusionH="57150">
                <a:bevelT w="6350" h="95250" prst="angle"/>
              </a:sp3d>
            </a:bodyPr>
            <a:lstStyle/>
            <a:p>
              <a:pPr algn="l"/>
              <a:r>
                <a:rPr lang="bn-IN" sz="6000" dirty="0">
                  <a:solidFill>
                    <a:srgbClr val="002060"/>
                  </a:solidFill>
                  <a:effectLst>
                    <a:glow>
                      <a:schemeClr val="accent1">
                        <a:alpha val="7000"/>
                      </a:schemeClr>
                    </a:glo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শিখনফল</a:t>
              </a:r>
              <a:endParaRPr lang="en-US" sz="6000" dirty="0">
                <a:solidFill>
                  <a:srgbClr val="002060"/>
                </a:solidFill>
                <a:effectLst>
                  <a:glow>
                    <a:schemeClr val="accent1">
                      <a:alpha val="7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94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3C9B949-5477-F09B-51A4-C514453E37F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476" y="834580"/>
            <a:ext cx="10879493" cy="562342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55125" y="2078007"/>
            <a:ext cx="59137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https://youtu.be/Atoop-ifivA?si=06MULllOE1qHYvqu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0411A72-C8F7-748C-EDD7-076479A6B96E}"/>
              </a:ext>
            </a:extLst>
          </p:cNvPr>
          <p:cNvSpPr txBox="1"/>
          <p:nvPr/>
        </p:nvSpPr>
        <p:spPr>
          <a:xfrm>
            <a:off x="2182090" y="3013501"/>
            <a:ext cx="7161576" cy="830997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ভিডিও সম্পর্কিত আলোচনা</a:t>
            </a:r>
            <a:endParaRPr lang="en-IN" sz="48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DB4B26E-109A-683D-185C-3DE3232CB7F5}"/>
              </a:ext>
            </a:extLst>
          </p:cNvPr>
          <p:cNvSpPr txBox="1"/>
          <p:nvPr/>
        </p:nvSpPr>
        <p:spPr>
          <a:xfrm>
            <a:off x="2399035" y="1009058"/>
            <a:ext cx="92263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এসো আমরা একটি ভিডিও দেখি</a:t>
            </a:r>
          </a:p>
        </p:txBody>
      </p:sp>
      <p:sp>
        <p:nvSpPr>
          <p:cNvPr id="6" name="Rectangle 5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31625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7076" y="112873"/>
            <a:ext cx="1121830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জীবনে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70" y="1263756"/>
            <a:ext cx="3675920" cy="19466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210" y="1349537"/>
            <a:ext cx="2956231" cy="19698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210" y="4338096"/>
            <a:ext cx="3103778" cy="167001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93" y="1240560"/>
            <a:ext cx="3507273" cy="196984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76" y="4338096"/>
            <a:ext cx="3443109" cy="167001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93" y="4338096"/>
            <a:ext cx="3525574" cy="163672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91628" y="3210410"/>
            <a:ext cx="1721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43488" y="3319386"/>
            <a:ext cx="22278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লাইট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264806" y="6100633"/>
            <a:ext cx="1706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ল্যাপটপ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301475" y="3225670"/>
            <a:ext cx="18430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ট্রাক্টর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419730" y="6025818"/>
            <a:ext cx="17774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ঊড়োজাহাজ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03737" y="6131410"/>
            <a:ext cx="3109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পেশার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মাপার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মেশিন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2144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/>
      <p:bldP spid="20" grpId="0"/>
      <p:bldP spid="24" grpId="0"/>
      <p:bldP spid="28" grpId="0"/>
      <p:bldP spid="3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25459" y="2413923"/>
            <a:ext cx="9771797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হতে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যন্ত্র,একটি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হাতিয়ার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পদ্ধতি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কাজকে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খুব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সহজে,তাড়াতাড়ি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ভালোভাবে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সাহায্য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6062" y="1090484"/>
            <a:ext cx="63879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4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এখন</a:t>
            </a:r>
            <a:r>
              <a:rPr lang="en-US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r>
              <a:rPr lang="en-US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420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917973909"/>
              </p:ext>
            </p:extLst>
          </p:nvPr>
        </p:nvGraphicFramePr>
        <p:xfrm>
          <a:off x="2032000" y="1622738"/>
          <a:ext cx="7150637" cy="49712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1922761" y="570350"/>
            <a:ext cx="7949025" cy="100652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যেসব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জায়গায়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!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404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84669261"/>
              </p:ext>
            </p:extLst>
          </p:nvPr>
        </p:nvGraphicFramePr>
        <p:xfrm>
          <a:off x="1417850" y="107576"/>
          <a:ext cx="9527655" cy="65036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09479" y="1920750"/>
            <a:ext cx="116006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dirty="0" err="1" smtClean="0">
                <a:ln/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ফ্যান</a:t>
            </a:r>
            <a:endParaRPr lang="en-US" sz="3600" b="1" dirty="0" smtClean="0">
              <a:ln/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3600" b="1" dirty="0">
              <a:ln/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16240" y="429208"/>
            <a:ext cx="16528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গ্যাসের</a:t>
            </a:r>
            <a:r>
              <a:rPr lang="en-US" sz="28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চুলা</a:t>
            </a:r>
            <a:endParaRPr lang="en-US" sz="28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2647" y="2933631"/>
            <a:ext cx="1106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রেডিও</a:t>
            </a:r>
            <a:endParaRPr lang="en-US" sz="32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729858" y="5555116"/>
            <a:ext cx="2345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ম্যাজিক</a:t>
            </a:r>
            <a:r>
              <a:rPr lang="en-US" sz="32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চুলা</a:t>
            </a:r>
            <a:endParaRPr lang="en-US" sz="32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55770" y="5493560"/>
            <a:ext cx="1050877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600" b="1" dirty="0" err="1" smtClean="0">
                <a:ln/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ফ্রিজ</a:t>
            </a:r>
            <a:endParaRPr lang="en-US" sz="3600" b="1" dirty="0">
              <a:ln/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305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DA6FF91-1AAC-4F6A-8423-C3B97908FD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ADA6FF91-1AAC-4F6A-8423-C3B97908FD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EA444B-A7BE-4F53-988B-AE5968867F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dgm id="{F4EA444B-A7BE-4F53-988B-AE5968867F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8B828F-C41D-4797-B081-E43DC0FA90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5" dur="2000"/>
                                        <p:tgtEl>
                                          <p:spTgt spid="4">
                                            <p:graphicEl>
                                              <a:dgm id="{988B828F-C41D-4797-B081-E43DC0FA90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BE073DB-8FC7-40F7-AD47-BABC34A88D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0" dur="2000"/>
                                        <p:tgtEl>
                                          <p:spTgt spid="4">
                                            <p:graphicEl>
                                              <a:dgm id="{5BE073DB-8FC7-40F7-AD47-BABC34A88D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50100C-99D0-4ECA-9527-7859857236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3" dur="2000"/>
                                        <p:tgtEl>
                                          <p:spTgt spid="4">
                                            <p:graphicEl>
                                              <a:dgm id="{9F50100C-99D0-4ECA-9527-7859857236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42DA1D-8AD5-4B0F-99E7-73E00293FD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8" dur="2000"/>
                                        <p:tgtEl>
                                          <p:spTgt spid="4">
                                            <p:graphicEl>
                                              <a:dgm id="{3242DA1D-8AD5-4B0F-99E7-73E00293FD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23BE196-D25D-4903-BA7F-5BF97EE955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1" dur="2000"/>
                                        <p:tgtEl>
                                          <p:spTgt spid="4">
                                            <p:graphicEl>
                                              <a:dgm id="{B23BE196-D25D-4903-BA7F-5BF97EE955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A99300-CE1E-43A9-AE2B-A63E01919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6" dur="2000"/>
                                        <p:tgtEl>
                                          <p:spTgt spid="4">
                                            <p:graphicEl>
                                              <a:dgm id="{33A99300-CE1E-43A9-AE2B-A63E019197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6F4534-CBF8-4EF6-B276-9AF1B91EDF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9" dur="2000"/>
                                        <p:tgtEl>
                                          <p:spTgt spid="4">
                                            <p:graphicEl>
                                              <a:dgm id="{266F4534-CBF8-4EF6-B276-9AF1B91EDF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AA380D-EE44-4DC7-8B92-11DAB0A546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4" dur="2000"/>
                                        <p:tgtEl>
                                          <p:spTgt spid="4">
                                            <p:graphicEl>
                                              <a:dgm id="{DFAA380D-EE44-4DC7-8B92-11DAB0A546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6A9067-14CE-4B3E-B31D-C6FEFF1DB1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7" dur="2000"/>
                                        <p:tgtEl>
                                          <p:spTgt spid="4">
                                            <p:graphicEl>
                                              <a:dgm id="{A66A9067-14CE-4B3E-B31D-C6FEFF1DB1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2" grpId="0"/>
      <p:bldP spid="5" grpId="0"/>
      <p:bldP spid="6" grpId="0"/>
      <p:bldP spid="10" grpId="0"/>
      <p:bldP spid="11" grpId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প্রাথমিক গণিত-গাণিতিক প্রতীক-পিটিআই, দিনাজপুর -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ikoshBAN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প্রাথমিক গণিত-গাণিতিক প্রতীক-পিটিআই, দিনাজপুর -</Template>
  <TotalTime>1725</TotalTime>
  <Words>855</Words>
  <Application>Microsoft Office PowerPoint</Application>
  <PresentationFormat>Custom</PresentationFormat>
  <Paragraphs>154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প্রাথমিক গণিত-গাণিতিক প্রতীক-পিটিআই, দিনাজপুর -</vt:lpstr>
      <vt:lpstr>Ion</vt:lpstr>
      <vt:lpstr>Austin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WALTON</dc:creator>
  <cp:lastModifiedBy>Pedp4 WPBX4125BLF092402838</cp:lastModifiedBy>
  <cp:revision>224</cp:revision>
  <dcterms:created xsi:type="dcterms:W3CDTF">2024-09-16T13:40:20Z</dcterms:created>
  <dcterms:modified xsi:type="dcterms:W3CDTF">2026-07-30T06:47:54Z</dcterms:modified>
</cp:coreProperties>
</file>