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303" r:id="rId2"/>
    <p:sldId id="292" r:id="rId3"/>
    <p:sldId id="266" r:id="rId4"/>
    <p:sldId id="267" r:id="rId5"/>
    <p:sldId id="268" r:id="rId6"/>
    <p:sldId id="302" r:id="rId7"/>
    <p:sldId id="272" r:id="rId8"/>
    <p:sldId id="283" r:id="rId9"/>
    <p:sldId id="286" r:id="rId10"/>
    <p:sldId id="287" r:id="rId11"/>
    <p:sldId id="288" r:id="rId12"/>
    <p:sldId id="280" r:id="rId13"/>
    <p:sldId id="281" r:id="rId14"/>
    <p:sldId id="282" r:id="rId15"/>
    <p:sldId id="273" r:id="rId16"/>
    <p:sldId id="29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00FF"/>
    <a:srgbClr val="CC0099"/>
    <a:srgbClr val="FF3399"/>
    <a:srgbClr val="CC0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0FFFF4-C2B5-45B2-B87A-3CB5C1FFC1BD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33F2D-6448-4CE6-B306-7E41445B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096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                                                                                                           The Digital Content makes Triger Animations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3F2D-6448-4CE6-B306-7E41445BCAF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1315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                                                                                         The Digital Content makes Triger Animations</a:t>
            </a:r>
            <a:endParaRPr kumimoji="0" lang="en-GB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3F2D-6448-4CE6-B306-7E41445BCAF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168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                                                                                                   The Digital Content makes Triger Animations</a:t>
            </a:r>
            <a:endParaRPr kumimoji="0" lang="en-GB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3F2D-6448-4CE6-B306-7E41445BCAF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0892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                                                                                                 The Digital Content makes Triger Animations</a:t>
            </a:r>
            <a:endParaRPr kumimoji="0" lang="en-GB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3F2D-6448-4CE6-B306-7E41445BCAF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824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                                                                                                       The Digital Content makes Triger Animations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3F2D-6448-4CE6-B306-7E41445BCAF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012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                                                                                                        The Digital Content makes Triger Animations</a:t>
            </a:r>
            <a:endParaRPr kumimoji="0" lang="en-GB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3F2D-6448-4CE6-B306-7E41445BCAF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5261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                                                                                            The Digital Content makes Triger Animations</a:t>
            </a:r>
            <a:endParaRPr lang="en-GB" sz="12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3F2D-6448-4CE6-B306-7E41445BCAF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933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                                                                                          The Digital Content makes Triger Animations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3F2D-6448-4CE6-B306-7E41445BCAF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581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                                                                                                       The Digital Content makes Triger Animations</a:t>
            </a:r>
            <a:endParaRPr kumimoji="0" lang="en-GB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3F2D-6448-4CE6-B306-7E41445BCAF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324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                                                                                          The Digital Content makes Triger Animations</a:t>
            </a: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3F2D-6448-4CE6-B306-7E41445BCAF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740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                                                                                       The Digital Content makes Triger Animations</a:t>
            </a:r>
            <a:endParaRPr lang="en-GB" sz="12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3F2D-6448-4CE6-B306-7E41445BCAF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7322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                                                                                                           The Digital Content makes Triger Animations</a:t>
            </a:r>
            <a:endParaRPr kumimoji="0" lang="en-GB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3F2D-6448-4CE6-B306-7E41445BCAF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1187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                                                                                                The Digital Content makes Triger Animations</a:t>
            </a:r>
            <a:endParaRPr kumimoji="0" lang="en-GB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3F2D-6448-4CE6-B306-7E41445BCAF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4373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                                                                                                          The Digital Content makes Triger Animations</a:t>
            </a:r>
            <a:endParaRPr lang="en-GB" sz="12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3F2D-6448-4CE6-B306-7E41445BCAF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3867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</a:rPr>
              <a:t>                                                                                                The Digital Content makes Triger Animations</a:t>
            </a:r>
            <a:endParaRPr kumimoji="0" lang="en-GB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33F2D-6448-4CE6-B306-7E41445BCAF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787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08E95D-BDB9-4490-AF97-C237CB2B1F39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30/07/2026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379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D3F34C-E032-4AE0-9065-CEAC04EAE21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30/07/2026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906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C36006-AEAB-4AA1-8A57-609220777BCE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30/07/2026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735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66A399-466C-4373-95D3-04B1DAA45A3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30/07/2026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88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1866A-8E1F-44E4-9F79-DD5ABD8FDCDC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30/07/2026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BEDDEF-1496-477D-B2C8-7FCDB5F46587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30/07/2026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887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FADAE0-836F-48FE-BEB0-CA7516B7E032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30/07/2026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82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B5D0CE-93E1-4094-947F-F09E993BA2E6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30/07/2026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179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7E22FD-4A6E-4B4A-8758-CF9808EA5478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30/07/2026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0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19F715-6BE0-4487-AFCD-08CAAB88D59C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30/07/2026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84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55907E-D75B-41C3-A5B2-57B8F3BD275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t>30/07/2026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dphofmrabiul@gmaol.com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04502-5675-4F16-8031-58957DB247D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306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55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10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54.png"/><Relationship Id="rId5" Type="http://schemas.openxmlformats.org/officeDocument/2006/relationships/image" Target="../media/image2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5.jp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1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140.png"/><Relationship Id="rId5" Type="http://schemas.openxmlformats.org/officeDocument/2006/relationships/image" Target="../media/image60.png"/><Relationship Id="rId10" Type="http://schemas.openxmlformats.org/officeDocument/2006/relationships/image" Target="../media/image130.png"/><Relationship Id="rId4" Type="http://schemas.openxmlformats.org/officeDocument/2006/relationships/image" Target="../media/image59.png"/><Relationship Id="rId9" Type="http://schemas.openxmlformats.org/officeDocument/2006/relationships/image" Target="../media/image120.png"/><Relationship Id="rId1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Class Seven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397368" y="2079584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জ্যামিতি</a:t>
            </a:r>
            <a:endParaRPr lang="en-US" sz="72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54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  <a:r>
              <a:rPr lang="en-US" sz="54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৯</a:t>
            </a:r>
          </a:p>
          <a:p>
            <a:pPr algn="ctr"/>
            <a:r>
              <a:rPr lang="en-US" sz="54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উপপাদ্য-১</a:t>
            </a:r>
            <a:endParaRPr lang="en-US" sz="36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22026"/>
              <a:gd name="adj2" fmla="val 11539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978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93588" y="575522"/>
            <a:ext cx="4263241" cy="2173186"/>
            <a:chOff x="783769" y="1276594"/>
            <a:chExt cx="4263241" cy="2173186"/>
          </a:xfrm>
        </p:grpSpPr>
        <p:grpSp>
          <p:nvGrpSpPr>
            <p:cNvPr id="7" name="Group 6"/>
            <p:cNvGrpSpPr/>
            <p:nvPr/>
          </p:nvGrpSpPr>
          <p:grpSpPr>
            <a:xfrm>
              <a:off x="783769" y="1276594"/>
              <a:ext cx="4263241" cy="2173186"/>
              <a:chOff x="884711" y="1413164"/>
              <a:chExt cx="4263241" cy="2173186"/>
            </a:xfrm>
          </p:grpSpPr>
          <p:sp>
            <p:nvSpPr>
              <p:cNvPr id="4" name="Isosceles Triangle 3"/>
              <p:cNvSpPr/>
              <p:nvPr/>
            </p:nvSpPr>
            <p:spPr>
              <a:xfrm>
                <a:off x="1294410" y="1947553"/>
                <a:ext cx="3170712" cy="1294411"/>
              </a:xfrm>
              <a:prstGeom prst="triangl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624446" y="1413164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A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884711" y="2897580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B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4328555" y="2897582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C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0" name="Arc 19"/>
            <p:cNvSpPr/>
            <p:nvPr/>
          </p:nvSpPr>
          <p:spPr>
            <a:xfrm rot="8006614">
              <a:off x="2346678" y="1291127"/>
              <a:ext cx="776094" cy="858490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Arc 20"/>
            <p:cNvSpPr/>
            <p:nvPr/>
          </p:nvSpPr>
          <p:spPr>
            <a:xfrm rot="1175225">
              <a:off x="1243193" y="2720008"/>
              <a:ext cx="624948" cy="551918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Arc 21"/>
            <p:cNvSpPr/>
            <p:nvPr/>
          </p:nvSpPr>
          <p:spPr>
            <a:xfrm rot="14221995">
              <a:off x="3823960" y="2689101"/>
              <a:ext cx="517637" cy="542487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2505691" y="19594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1</a:t>
              </a:r>
            </a:p>
          </p:txBody>
        </p:sp>
        <p:sp>
          <p:nvSpPr>
            <p:cNvPr id="24" name="Oval 23"/>
            <p:cNvSpPr/>
            <p:nvPr/>
          </p:nvSpPr>
          <p:spPr>
            <a:xfrm>
              <a:off x="1740595" y="2474017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2</a:t>
              </a:r>
            </a:p>
          </p:txBody>
        </p:sp>
        <p:sp>
          <p:nvSpPr>
            <p:cNvPr id="25" name="Oval 24"/>
            <p:cNvSpPr/>
            <p:nvPr/>
          </p:nvSpPr>
          <p:spPr>
            <a:xfrm>
              <a:off x="3329047" y="25215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3</a:t>
              </a:r>
            </a:p>
          </p:txBody>
        </p:sp>
      </p:grpSp>
      <p:sp>
        <p:nvSpPr>
          <p:cNvPr id="26" name="Oval 25"/>
          <p:cNvSpPr/>
          <p:nvPr/>
        </p:nvSpPr>
        <p:spPr>
          <a:xfrm>
            <a:off x="10673475" y="2246405"/>
            <a:ext cx="819397" cy="68876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D</a:t>
            </a:r>
            <a:endParaRPr lang="en-US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391165" y="475664"/>
            <a:ext cx="4106530" cy="2345376"/>
            <a:chOff x="783769" y="1276594"/>
            <a:chExt cx="4106530" cy="2345376"/>
          </a:xfrm>
        </p:grpSpPr>
        <p:grpSp>
          <p:nvGrpSpPr>
            <p:cNvPr id="29" name="Group 28"/>
            <p:cNvGrpSpPr/>
            <p:nvPr/>
          </p:nvGrpSpPr>
          <p:grpSpPr>
            <a:xfrm>
              <a:off x="783769" y="1276594"/>
              <a:ext cx="4106530" cy="2345376"/>
              <a:chOff x="884711" y="1413164"/>
              <a:chExt cx="4106530" cy="2345376"/>
            </a:xfrm>
          </p:grpSpPr>
          <p:sp>
            <p:nvSpPr>
              <p:cNvPr id="36" name="Isosceles Triangle 35"/>
              <p:cNvSpPr/>
              <p:nvPr/>
            </p:nvSpPr>
            <p:spPr>
              <a:xfrm>
                <a:off x="1294410" y="1947553"/>
                <a:ext cx="3170712" cy="1294411"/>
              </a:xfrm>
              <a:prstGeom prst="triangl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2624446" y="1413164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A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884711" y="2897580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B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4171844" y="3069772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C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0" name="Arc 29"/>
            <p:cNvSpPr/>
            <p:nvPr/>
          </p:nvSpPr>
          <p:spPr>
            <a:xfrm rot="8006614">
              <a:off x="2346678" y="1291127"/>
              <a:ext cx="776094" cy="858490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Arc 30"/>
            <p:cNvSpPr/>
            <p:nvPr/>
          </p:nvSpPr>
          <p:spPr>
            <a:xfrm rot="1175225">
              <a:off x="1243193" y="2720008"/>
              <a:ext cx="624948" cy="551918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Arc 31"/>
            <p:cNvSpPr/>
            <p:nvPr/>
          </p:nvSpPr>
          <p:spPr>
            <a:xfrm rot="14221995">
              <a:off x="3823960" y="2689101"/>
              <a:ext cx="517637" cy="542487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2505691" y="19594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1</a:t>
              </a:r>
            </a:p>
          </p:txBody>
        </p:sp>
        <p:sp>
          <p:nvSpPr>
            <p:cNvPr id="34" name="Oval 33"/>
            <p:cNvSpPr/>
            <p:nvPr/>
          </p:nvSpPr>
          <p:spPr>
            <a:xfrm>
              <a:off x="1740595" y="2474017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2</a:t>
              </a:r>
            </a:p>
          </p:txBody>
        </p:sp>
        <p:sp>
          <p:nvSpPr>
            <p:cNvPr id="35" name="Oval 34"/>
            <p:cNvSpPr/>
            <p:nvPr/>
          </p:nvSpPr>
          <p:spPr>
            <a:xfrm>
              <a:off x="3329047" y="25215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3</a:t>
              </a:r>
            </a:p>
          </p:txBody>
        </p:sp>
      </p:grpSp>
      <p:cxnSp>
        <p:nvCxnSpPr>
          <p:cNvPr id="11" name="Straight Connector 10"/>
          <p:cNvCxnSpPr/>
          <p:nvPr/>
        </p:nvCxnSpPr>
        <p:spPr>
          <a:xfrm flipV="1">
            <a:off x="7971576" y="2265826"/>
            <a:ext cx="3523511" cy="269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 flipH="1">
            <a:off x="10899041" y="2214983"/>
            <a:ext cx="66087" cy="7732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1018394" y="2277975"/>
            <a:ext cx="59604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oup 82"/>
          <p:cNvGrpSpPr>
            <a:grpSpLocks/>
          </p:cNvGrpSpPr>
          <p:nvPr/>
        </p:nvGrpSpPr>
        <p:grpSpPr bwMode="auto">
          <a:xfrm rot="17123866">
            <a:off x="6209962" y="985111"/>
            <a:ext cx="5147510" cy="1022480"/>
            <a:chOff x="2101327" y="4968806"/>
            <a:chExt cx="8739797" cy="1023401"/>
          </a:xfrm>
        </p:grpSpPr>
        <p:sp>
          <p:nvSpPr>
            <p:cNvPr id="84" name="Rectangle: Single Corner Rounded 430">
              <a:extLst/>
            </p:cNvPr>
            <p:cNvSpPr/>
            <p:nvPr/>
          </p:nvSpPr>
          <p:spPr>
            <a:xfrm>
              <a:off x="2101327" y="4970334"/>
              <a:ext cx="8739797" cy="1021873"/>
            </a:xfrm>
            <a:prstGeom prst="round1Rect">
              <a:avLst/>
            </a:prstGeom>
            <a:gradFill flip="none" rotWithShape="1">
              <a:gsLst>
                <a:gs pos="14000">
                  <a:schemeClr val="bg2">
                    <a:lumMod val="0"/>
                    <a:lumOff val="100000"/>
                    <a:alpha val="0"/>
                  </a:schemeClr>
                </a:gs>
                <a:gs pos="100000">
                  <a:schemeClr val="accent5">
                    <a:lumMod val="27000"/>
                    <a:lumOff val="73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28575" cap="rnd"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11000">
                    <a:srgbClr val="29C7C7"/>
                  </a:gs>
                  <a:gs pos="6000">
                    <a:schemeClr val="bg2"/>
                  </a:gs>
                </a:gsLst>
                <a:path path="shape">
                  <a:fillToRect l="50000" t="50000" r="50000" b="50000"/>
                </a:path>
                <a:tileRect/>
              </a:gra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gradFill>
                  <a:gsLst>
                    <a:gs pos="59000">
                      <a:srgbClr val="BBE0E3"/>
                    </a:gs>
                    <a:gs pos="74000">
                      <a:srgbClr val="BBE0E3">
                        <a:lumMod val="45000"/>
                        <a:lumOff val="55000"/>
                      </a:srgbClr>
                    </a:gs>
                    <a:gs pos="83000">
                      <a:srgbClr val="BBE0E3">
                        <a:lumMod val="45000"/>
                        <a:lumOff val="55000"/>
                      </a:srgbClr>
                    </a:gs>
                    <a:gs pos="100000">
                      <a:srgbClr val="BBE0E3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</a:endParaRPr>
            </a:p>
          </p:txBody>
        </p:sp>
        <p:grpSp>
          <p:nvGrpSpPr>
            <p:cNvPr id="85" name="Group 431"/>
            <p:cNvGrpSpPr>
              <a:grpSpLocks/>
            </p:cNvGrpSpPr>
            <p:nvPr/>
          </p:nvGrpSpPr>
          <p:grpSpPr bwMode="auto">
            <a:xfrm>
              <a:off x="2285902" y="4970332"/>
              <a:ext cx="982919" cy="457200"/>
              <a:chOff x="5013862" y="1667039"/>
              <a:chExt cx="982919" cy="457200"/>
            </a:xfrm>
          </p:grpSpPr>
          <p:cxnSp>
            <p:nvCxnSpPr>
              <p:cNvPr id="186" name="Straight Connector 185">
                <a:extLst/>
              </p:cNvPr>
              <p:cNvCxnSpPr>
                <a:cxnSpLocks/>
              </p:cNvCxnSpPr>
              <p:nvPr/>
            </p:nvCxnSpPr>
            <p:spPr>
              <a:xfrm>
                <a:off x="5122415" y="167438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/>
              </p:cNvPr>
              <p:cNvCxnSpPr>
                <a:cxnSpLocks/>
              </p:cNvCxnSpPr>
              <p:nvPr/>
            </p:nvCxnSpPr>
            <p:spPr>
              <a:xfrm>
                <a:off x="5238835" y="167438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/>
              </p:cNvPr>
              <p:cNvCxnSpPr>
                <a:cxnSpLocks/>
              </p:cNvCxnSpPr>
              <p:nvPr/>
            </p:nvCxnSpPr>
            <p:spPr>
              <a:xfrm>
                <a:off x="5344860" y="1680302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/>
              </p:cNvPr>
              <p:cNvCxnSpPr>
                <a:cxnSpLocks/>
              </p:cNvCxnSpPr>
              <p:nvPr/>
            </p:nvCxnSpPr>
            <p:spPr>
              <a:xfrm>
                <a:off x="5452965" y="167438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/>
              </p:cNvPr>
              <p:cNvCxnSpPr>
                <a:cxnSpLocks/>
              </p:cNvCxnSpPr>
              <p:nvPr/>
            </p:nvCxnSpPr>
            <p:spPr>
              <a:xfrm>
                <a:off x="5569384" y="1680302"/>
                <a:ext cx="0" cy="36381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/>
              </p:cNvPr>
              <p:cNvCxnSpPr>
                <a:cxnSpLocks/>
              </p:cNvCxnSpPr>
              <p:nvPr/>
            </p:nvCxnSpPr>
            <p:spPr>
              <a:xfrm>
                <a:off x="5673330" y="1680302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/>
              </p:cNvPr>
              <p:cNvCxnSpPr>
                <a:cxnSpLocks/>
              </p:cNvCxnSpPr>
              <p:nvPr/>
            </p:nvCxnSpPr>
            <p:spPr>
              <a:xfrm>
                <a:off x="5779355" y="1683260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/>
              </p:cNvPr>
              <p:cNvCxnSpPr>
                <a:cxnSpLocks/>
              </p:cNvCxnSpPr>
              <p:nvPr/>
            </p:nvCxnSpPr>
            <p:spPr>
              <a:xfrm>
                <a:off x="5885381" y="168326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/>
              </p:cNvPr>
              <p:cNvCxnSpPr>
                <a:cxnSpLocks/>
              </p:cNvCxnSpPr>
              <p:nvPr/>
            </p:nvCxnSpPr>
            <p:spPr>
              <a:xfrm>
                <a:off x="5997643" y="168326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/>
              </p:cNvPr>
              <p:cNvCxnSpPr>
                <a:cxnSpLocks/>
              </p:cNvCxnSpPr>
              <p:nvPr/>
            </p:nvCxnSpPr>
            <p:spPr>
              <a:xfrm>
                <a:off x="5014311" y="1668472"/>
                <a:ext cx="0" cy="45550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6" name="Group 432"/>
            <p:cNvGrpSpPr>
              <a:grpSpLocks/>
            </p:cNvGrpSpPr>
            <p:nvPr/>
          </p:nvGrpSpPr>
          <p:grpSpPr bwMode="auto">
            <a:xfrm>
              <a:off x="7791412" y="4985601"/>
              <a:ext cx="982919" cy="457200"/>
              <a:chOff x="5013862" y="1667039"/>
              <a:chExt cx="982919" cy="457200"/>
            </a:xfrm>
          </p:grpSpPr>
          <p:cxnSp>
            <p:nvCxnSpPr>
              <p:cNvPr id="176" name="Straight Connector 175">
                <a:extLst/>
              </p:cNvPr>
              <p:cNvCxnSpPr>
                <a:cxnSpLocks/>
              </p:cNvCxnSpPr>
              <p:nvPr/>
            </p:nvCxnSpPr>
            <p:spPr>
              <a:xfrm>
                <a:off x="5121895" y="167390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/>
              </p:cNvPr>
              <p:cNvCxnSpPr>
                <a:cxnSpLocks/>
              </p:cNvCxnSpPr>
              <p:nvPr/>
            </p:nvCxnSpPr>
            <p:spPr>
              <a:xfrm>
                <a:off x="5238315" y="167390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/>
              </p:cNvPr>
              <p:cNvCxnSpPr>
                <a:cxnSpLocks/>
              </p:cNvCxnSpPr>
              <p:nvPr/>
            </p:nvCxnSpPr>
            <p:spPr>
              <a:xfrm>
                <a:off x="5344341" y="1679822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/>
              </p:cNvPr>
              <p:cNvCxnSpPr>
                <a:cxnSpLocks/>
              </p:cNvCxnSpPr>
              <p:nvPr/>
            </p:nvCxnSpPr>
            <p:spPr>
              <a:xfrm>
                <a:off x="5452445" y="167390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/>
              </p:cNvPr>
              <p:cNvCxnSpPr>
                <a:cxnSpLocks/>
              </p:cNvCxnSpPr>
              <p:nvPr/>
            </p:nvCxnSpPr>
            <p:spPr>
              <a:xfrm>
                <a:off x="5568865" y="1679822"/>
                <a:ext cx="0" cy="36381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/>
              </p:cNvPr>
              <p:cNvCxnSpPr>
                <a:cxnSpLocks/>
              </p:cNvCxnSpPr>
              <p:nvPr/>
            </p:nvCxnSpPr>
            <p:spPr>
              <a:xfrm>
                <a:off x="5672811" y="1679822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/>
              </p:cNvPr>
              <p:cNvCxnSpPr>
                <a:cxnSpLocks/>
              </p:cNvCxnSpPr>
              <p:nvPr/>
            </p:nvCxnSpPr>
            <p:spPr>
              <a:xfrm>
                <a:off x="5778835" y="1682781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/>
              </p:cNvPr>
              <p:cNvCxnSpPr>
                <a:cxnSpLocks/>
              </p:cNvCxnSpPr>
              <p:nvPr/>
            </p:nvCxnSpPr>
            <p:spPr>
              <a:xfrm>
                <a:off x="5884860" y="1682780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/>
              </p:cNvPr>
              <p:cNvCxnSpPr>
                <a:cxnSpLocks/>
              </p:cNvCxnSpPr>
              <p:nvPr/>
            </p:nvCxnSpPr>
            <p:spPr>
              <a:xfrm>
                <a:off x="5997122" y="1682780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>
                <a:extLst/>
              </p:cNvPr>
              <p:cNvCxnSpPr>
                <a:cxnSpLocks/>
              </p:cNvCxnSpPr>
              <p:nvPr/>
            </p:nvCxnSpPr>
            <p:spPr>
              <a:xfrm>
                <a:off x="5013791" y="1667991"/>
                <a:ext cx="0" cy="45550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433"/>
            <p:cNvGrpSpPr>
              <a:grpSpLocks/>
            </p:cNvGrpSpPr>
            <p:nvPr/>
          </p:nvGrpSpPr>
          <p:grpSpPr bwMode="auto">
            <a:xfrm>
              <a:off x="6691156" y="4980951"/>
              <a:ext cx="982919" cy="457200"/>
              <a:chOff x="5013862" y="1667039"/>
              <a:chExt cx="982919" cy="457200"/>
            </a:xfrm>
          </p:grpSpPr>
          <p:cxnSp>
            <p:nvCxnSpPr>
              <p:cNvPr id="166" name="Straight Connector 165">
                <a:extLst/>
              </p:cNvPr>
              <p:cNvCxnSpPr>
                <a:cxnSpLocks/>
              </p:cNvCxnSpPr>
              <p:nvPr/>
            </p:nvCxnSpPr>
            <p:spPr>
              <a:xfrm>
                <a:off x="5122401" y="16726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/>
              </p:cNvPr>
              <p:cNvCxnSpPr>
                <a:cxnSpLocks/>
              </p:cNvCxnSpPr>
              <p:nvPr/>
            </p:nvCxnSpPr>
            <p:spPr>
              <a:xfrm>
                <a:off x="5238821" y="16726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/>
              </p:cNvPr>
              <p:cNvCxnSpPr>
                <a:cxnSpLocks/>
              </p:cNvCxnSpPr>
              <p:nvPr/>
            </p:nvCxnSpPr>
            <p:spPr>
              <a:xfrm>
                <a:off x="5344845" y="16785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/>
              </p:cNvPr>
              <p:cNvCxnSpPr>
                <a:cxnSpLocks/>
              </p:cNvCxnSpPr>
              <p:nvPr/>
            </p:nvCxnSpPr>
            <p:spPr>
              <a:xfrm>
                <a:off x="5452949" y="16726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/>
              </p:cNvPr>
              <p:cNvCxnSpPr>
                <a:cxnSpLocks/>
              </p:cNvCxnSpPr>
              <p:nvPr/>
            </p:nvCxnSpPr>
            <p:spPr>
              <a:xfrm>
                <a:off x="5569368" y="1678554"/>
                <a:ext cx="0" cy="36676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/>
              </p:cNvPr>
              <p:cNvCxnSpPr>
                <a:cxnSpLocks/>
              </p:cNvCxnSpPr>
              <p:nvPr/>
            </p:nvCxnSpPr>
            <p:spPr>
              <a:xfrm>
                <a:off x="5673315" y="16785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/>
              </p:cNvPr>
              <p:cNvCxnSpPr>
                <a:cxnSpLocks/>
              </p:cNvCxnSpPr>
              <p:nvPr/>
            </p:nvCxnSpPr>
            <p:spPr>
              <a:xfrm>
                <a:off x="5779340" y="1681513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/>
              </p:cNvPr>
              <p:cNvCxnSpPr>
                <a:cxnSpLocks/>
              </p:cNvCxnSpPr>
              <p:nvPr/>
            </p:nvCxnSpPr>
            <p:spPr>
              <a:xfrm>
                <a:off x="5885364" y="1681513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/>
              </p:cNvPr>
              <p:cNvCxnSpPr>
                <a:cxnSpLocks/>
              </p:cNvCxnSpPr>
              <p:nvPr/>
            </p:nvCxnSpPr>
            <p:spPr>
              <a:xfrm>
                <a:off x="5997626" y="1681513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/>
              </p:cNvPr>
              <p:cNvCxnSpPr>
                <a:cxnSpLocks/>
              </p:cNvCxnSpPr>
              <p:nvPr/>
            </p:nvCxnSpPr>
            <p:spPr>
              <a:xfrm>
                <a:off x="5014297" y="1666724"/>
                <a:ext cx="0" cy="4584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8" name="Group 434"/>
            <p:cNvGrpSpPr>
              <a:grpSpLocks/>
            </p:cNvGrpSpPr>
            <p:nvPr/>
          </p:nvGrpSpPr>
          <p:grpSpPr bwMode="auto">
            <a:xfrm>
              <a:off x="5594170" y="4974636"/>
              <a:ext cx="982919" cy="457200"/>
              <a:chOff x="5013862" y="1667039"/>
              <a:chExt cx="982919" cy="457200"/>
            </a:xfrm>
          </p:grpSpPr>
          <p:cxnSp>
            <p:nvCxnSpPr>
              <p:cNvPr id="131" name="Straight Connector 130">
                <a:extLst/>
              </p:cNvPr>
              <p:cNvCxnSpPr>
                <a:cxnSpLocks/>
              </p:cNvCxnSpPr>
              <p:nvPr/>
            </p:nvCxnSpPr>
            <p:spPr>
              <a:xfrm>
                <a:off x="5121716" y="16730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>
                <a:extLst/>
              </p:cNvPr>
              <p:cNvCxnSpPr>
                <a:cxnSpLocks/>
              </p:cNvCxnSpPr>
              <p:nvPr/>
            </p:nvCxnSpPr>
            <p:spPr>
              <a:xfrm>
                <a:off x="5238136" y="16730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/>
              </p:cNvPr>
              <p:cNvCxnSpPr>
                <a:cxnSpLocks/>
              </p:cNvCxnSpPr>
              <p:nvPr/>
            </p:nvCxnSpPr>
            <p:spPr>
              <a:xfrm>
                <a:off x="5344160" y="1678956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>
                <a:extLst/>
              </p:cNvPr>
              <p:cNvCxnSpPr>
                <a:cxnSpLocks/>
              </p:cNvCxnSpPr>
              <p:nvPr/>
            </p:nvCxnSpPr>
            <p:spPr>
              <a:xfrm>
                <a:off x="5452264" y="16730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>
                <a:extLst/>
              </p:cNvPr>
              <p:cNvCxnSpPr>
                <a:cxnSpLocks/>
              </p:cNvCxnSpPr>
              <p:nvPr/>
            </p:nvCxnSpPr>
            <p:spPr>
              <a:xfrm>
                <a:off x="5568683" y="1678955"/>
                <a:ext cx="0" cy="36676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1" name="Straight Connector 160">
                <a:extLst/>
              </p:cNvPr>
              <p:cNvCxnSpPr>
                <a:cxnSpLocks/>
              </p:cNvCxnSpPr>
              <p:nvPr/>
            </p:nvCxnSpPr>
            <p:spPr>
              <a:xfrm>
                <a:off x="5672630" y="1678956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>
                <a:extLst/>
              </p:cNvPr>
              <p:cNvCxnSpPr>
                <a:cxnSpLocks/>
              </p:cNvCxnSpPr>
              <p:nvPr/>
            </p:nvCxnSpPr>
            <p:spPr>
              <a:xfrm>
                <a:off x="5778655" y="1681914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>
                <a:extLst/>
              </p:cNvPr>
              <p:cNvCxnSpPr>
                <a:cxnSpLocks/>
              </p:cNvCxnSpPr>
              <p:nvPr/>
            </p:nvCxnSpPr>
            <p:spPr>
              <a:xfrm>
                <a:off x="5884680" y="1681914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/>
              </p:cNvPr>
              <p:cNvCxnSpPr>
                <a:cxnSpLocks/>
              </p:cNvCxnSpPr>
              <p:nvPr/>
            </p:nvCxnSpPr>
            <p:spPr>
              <a:xfrm>
                <a:off x="5996941" y="1681914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/>
              </p:cNvPr>
              <p:cNvCxnSpPr>
                <a:cxnSpLocks/>
              </p:cNvCxnSpPr>
              <p:nvPr/>
            </p:nvCxnSpPr>
            <p:spPr>
              <a:xfrm>
                <a:off x="5013612" y="1667125"/>
                <a:ext cx="0" cy="4584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Group 435"/>
            <p:cNvGrpSpPr>
              <a:grpSpLocks/>
            </p:cNvGrpSpPr>
            <p:nvPr/>
          </p:nvGrpSpPr>
          <p:grpSpPr bwMode="auto">
            <a:xfrm>
              <a:off x="4507128" y="4984048"/>
              <a:ext cx="982919" cy="457200"/>
              <a:chOff x="5013862" y="1667039"/>
              <a:chExt cx="982919" cy="457200"/>
            </a:xfrm>
          </p:grpSpPr>
          <p:cxnSp>
            <p:nvCxnSpPr>
              <p:cNvPr id="121" name="Straight Connector 120">
                <a:extLst/>
              </p:cNvPr>
              <p:cNvCxnSpPr>
                <a:cxnSpLocks/>
              </p:cNvCxnSpPr>
              <p:nvPr/>
            </p:nvCxnSpPr>
            <p:spPr>
              <a:xfrm>
                <a:off x="5121480" y="1672501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/>
              </p:cNvPr>
              <p:cNvCxnSpPr>
                <a:cxnSpLocks/>
              </p:cNvCxnSpPr>
              <p:nvPr/>
            </p:nvCxnSpPr>
            <p:spPr>
              <a:xfrm>
                <a:off x="5237899" y="1672501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/>
              </p:cNvPr>
              <p:cNvCxnSpPr>
                <a:cxnSpLocks/>
              </p:cNvCxnSpPr>
              <p:nvPr/>
            </p:nvCxnSpPr>
            <p:spPr>
              <a:xfrm>
                <a:off x="5343925" y="1678417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/>
              </p:cNvPr>
              <p:cNvCxnSpPr>
                <a:cxnSpLocks/>
              </p:cNvCxnSpPr>
              <p:nvPr/>
            </p:nvCxnSpPr>
            <p:spPr>
              <a:xfrm>
                <a:off x="5452029" y="1672501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/>
              </p:cNvPr>
              <p:cNvCxnSpPr>
                <a:cxnSpLocks/>
              </p:cNvCxnSpPr>
              <p:nvPr/>
            </p:nvCxnSpPr>
            <p:spPr>
              <a:xfrm>
                <a:off x="5568449" y="1678417"/>
                <a:ext cx="0" cy="36676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/>
              </p:cNvPr>
              <p:cNvCxnSpPr>
                <a:cxnSpLocks/>
              </p:cNvCxnSpPr>
              <p:nvPr/>
            </p:nvCxnSpPr>
            <p:spPr>
              <a:xfrm>
                <a:off x="5672395" y="1678417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/>
              </p:cNvPr>
              <p:cNvCxnSpPr>
                <a:cxnSpLocks/>
              </p:cNvCxnSpPr>
              <p:nvPr/>
            </p:nvCxnSpPr>
            <p:spPr>
              <a:xfrm>
                <a:off x="5778420" y="1681374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/>
              </p:cNvPr>
              <p:cNvCxnSpPr>
                <a:cxnSpLocks/>
              </p:cNvCxnSpPr>
              <p:nvPr/>
            </p:nvCxnSpPr>
            <p:spPr>
              <a:xfrm>
                <a:off x="5884446" y="1681374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>
                <a:extLst/>
              </p:cNvPr>
              <p:cNvCxnSpPr>
                <a:cxnSpLocks/>
              </p:cNvCxnSpPr>
              <p:nvPr/>
            </p:nvCxnSpPr>
            <p:spPr>
              <a:xfrm>
                <a:off x="5996708" y="1681374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/>
              </p:cNvPr>
              <p:cNvCxnSpPr>
                <a:cxnSpLocks/>
              </p:cNvCxnSpPr>
              <p:nvPr/>
            </p:nvCxnSpPr>
            <p:spPr>
              <a:xfrm>
                <a:off x="5013375" y="1666585"/>
                <a:ext cx="0" cy="45846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90" name="Group 436"/>
            <p:cNvGrpSpPr>
              <a:grpSpLocks/>
            </p:cNvGrpSpPr>
            <p:nvPr/>
          </p:nvGrpSpPr>
          <p:grpSpPr bwMode="auto">
            <a:xfrm>
              <a:off x="3393778" y="4968806"/>
              <a:ext cx="982919" cy="457200"/>
              <a:chOff x="5013862" y="1667039"/>
              <a:chExt cx="982919" cy="457200"/>
            </a:xfrm>
          </p:grpSpPr>
          <p:cxnSp>
            <p:nvCxnSpPr>
              <p:cNvPr id="111" name="Straight Connector 110">
                <a:extLst/>
              </p:cNvPr>
              <p:cNvCxnSpPr>
                <a:cxnSpLocks/>
              </p:cNvCxnSpPr>
              <p:nvPr/>
            </p:nvCxnSpPr>
            <p:spPr>
              <a:xfrm>
                <a:off x="5122606" y="16729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/>
              </p:cNvPr>
              <p:cNvCxnSpPr>
                <a:cxnSpLocks/>
              </p:cNvCxnSpPr>
              <p:nvPr/>
            </p:nvCxnSpPr>
            <p:spPr>
              <a:xfrm>
                <a:off x="5239026" y="16729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/>
              </p:cNvPr>
              <p:cNvCxnSpPr>
                <a:cxnSpLocks/>
              </p:cNvCxnSpPr>
              <p:nvPr/>
            </p:nvCxnSpPr>
            <p:spPr>
              <a:xfrm>
                <a:off x="5345051" y="167887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/>
              </p:cNvPr>
              <p:cNvCxnSpPr>
                <a:cxnSpLocks/>
              </p:cNvCxnSpPr>
              <p:nvPr/>
            </p:nvCxnSpPr>
            <p:spPr>
              <a:xfrm>
                <a:off x="5453155" y="16729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/>
              </p:cNvPr>
              <p:cNvCxnSpPr>
                <a:cxnSpLocks/>
              </p:cNvCxnSpPr>
              <p:nvPr/>
            </p:nvCxnSpPr>
            <p:spPr>
              <a:xfrm>
                <a:off x="5567495" y="1678869"/>
                <a:ext cx="0" cy="36676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/>
              </p:cNvPr>
              <p:cNvCxnSpPr>
                <a:cxnSpLocks/>
              </p:cNvCxnSpPr>
              <p:nvPr/>
            </p:nvCxnSpPr>
            <p:spPr>
              <a:xfrm>
                <a:off x="5671442" y="167887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/>
              </p:cNvPr>
              <p:cNvCxnSpPr>
                <a:cxnSpLocks/>
              </p:cNvCxnSpPr>
              <p:nvPr/>
            </p:nvCxnSpPr>
            <p:spPr>
              <a:xfrm>
                <a:off x="5779546" y="1681828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/>
              </p:cNvPr>
              <p:cNvCxnSpPr>
                <a:cxnSpLocks/>
              </p:cNvCxnSpPr>
              <p:nvPr/>
            </p:nvCxnSpPr>
            <p:spPr>
              <a:xfrm>
                <a:off x="5883492" y="1681828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/>
              </p:cNvPr>
              <p:cNvCxnSpPr>
                <a:cxnSpLocks/>
              </p:cNvCxnSpPr>
              <p:nvPr/>
            </p:nvCxnSpPr>
            <p:spPr>
              <a:xfrm>
                <a:off x="5995754" y="1681828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/>
              </p:cNvPr>
              <p:cNvCxnSpPr>
                <a:cxnSpLocks/>
              </p:cNvCxnSpPr>
              <p:nvPr/>
            </p:nvCxnSpPr>
            <p:spPr>
              <a:xfrm>
                <a:off x="5014502" y="1667039"/>
                <a:ext cx="0" cy="4584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Group 437"/>
            <p:cNvGrpSpPr>
              <a:grpSpLocks/>
            </p:cNvGrpSpPr>
            <p:nvPr/>
          </p:nvGrpSpPr>
          <p:grpSpPr bwMode="auto">
            <a:xfrm>
              <a:off x="8886074" y="4991822"/>
              <a:ext cx="1082040" cy="457200"/>
              <a:chOff x="8947148" y="2627159"/>
              <a:chExt cx="1082040" cy="457200"/>
            </a:xfrm>
          </p:grpSpPr>
          <p:cxnSp>
            <p:nvCxnSpPr>
              <p:cNvPr id="100" name="Straight Connector 99">
                <a:extLst/>
              </p:cNvPr>
              <p:cNvCxnSpPr>
                <a:cxnSpLocks/>
              </p:cNvCxnSpPr>
              <p:nvPr/>
            </p:nvCxnSpPr>
            <p:spPr>
              <a:xfrm>
                <a:off x="9056112" y="2633721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/>
              </p:cNvPr>
              <p:cNvCxnSpPr>
                <a:cxnSpLocks/>
              </p:cNvCxnSpPr>
              <p:nvPr/>
            </p:nvCxnSpPr>
            <p:spPr>
              <a:xfrm>
                <a:off x="9172532" y="2633721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/>
              </p:cNvPr>
              <p:cNvCxnSpPr>
                <a:cxnSpLocks/>
              </p:cNvCxnSpPr>
              <p:nvPr/>
            </p:nvCxnSpPr>
            <p:spPr>
              <a:xfrm>
                <a:off x="9278557" y="2639637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/>
              </p:cNvPr>
              <p:cNvCxnSpPr>
                <a:cxnSpLocks/>
              </p:cNvCxnSpPr>
              <p:nvPr/>
            </p:nvCxnSpPr>
            <p:spPr>
              <a:xfrm>
                <a:off x="9386661" y="2633721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/>
              </p:cNvPr>
              <p:cNvCxnSpPr>
                <a:cxnSpLocks/>
              </p:cNvCxnSpPr>
              <p:nvPr/>
            </p:nvCxnSpPr>
            <p:spPr>
              <a:xfrm>
                <a:off x="9501002" y="2639637"/>
                <a:ext cx="0" cy="36381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/>
              </p:cNvPr>
              <p:cNvCxnSpPr>
                <a:cxnSpLocks/>
              </p:cNvCxnSpPr>
              <p:nvPr/>
            </p:nvCxnSpPr>
            <p:spPr>
              <a:xfrm>
                <a:off x="9604949" y="2639637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/>
              </p:cNvPr>
              <p:cNvCxnSpPr>
                <a:cxnSpLocks/>
              </p:cNvCxnSpPr>
              <p:nvPr/>
            </p:nvCxnSpPr>
            <p:spPr>
              <a:xfrm>
                <a:off x="9713053" y="2642596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/>
              </p:cNvPr>
              <p:cNvCxnSpPr>
                <a:cxnSpLocks/>
              </p:cNvCxnSpPr>
              <p:nvPr/>
            </p:nvCxnSpPr>
            <p:spPr>
              <a:xfrm>
                <a:off x="9819076" y="2642595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/>
              </p:cNvPr>
              <p:cNvCxnSpPr>
                <a:cxnSpLocks/>
              </p:cNvCxnSpPr>
              <p:nvPr/>
            </p:nvCxnSpPr>
            <p:spPr>
              <a:xfrm>
                <a:off x="9929260" y="2642595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/>
              </p:cNvPr>
              <p:cNvCxnSpPr>
                <a:cxnSpLocks/>
              </p:cNvCxnSpPr>
              <p:nvPr/>
            </p:nvCxnSpPr>
            <p:spPr>
              <a:xfrm>
                <a:off x="8948008" y="2627806"/>
                <a:ext cx="0" cy="45550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/>
              </p:cNvPr>
              <p:cNvCxnSpPr>
                <a:cxnSpLocks/>
              </p:cNvCxnSpPr>
              <p:nvPr/>
            </p:nvCxnSpPr>
            <p:spPr>
              <a:xfrm>
                <a:off x="10029049" y="2627806"/>
                <a:ext cx="0" cy="45550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92" name="TextBox 438"/>
            <p:cNvSpPr txBox="1">
              <a:spLocks noChangeArrowheads="1"/>
            </p:cNvSpPr>
            <p:nvPr/>
          </p:nvSpPr>
          <p:spPr bwMode="auto">
            <a:xfrm>
              <a:off x="6565712" y="5306542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93" name="TextBox 439"/>
            <p:cNvSpPr txBox="1">
              <a:spLocks noChangeArrowheads="1"/>
            </p:cNvSpPr>
            <p:nvPr/>
          </p:nvSpPr>
          <p:spPr bwMode="auto">
            <a:xfrm>
              <a:off x="5455827" y="5329558"/>
              <a:ext cx="246239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94" name="TextBox 440"/>
            <p:cNvSpPr txBox="1">
              <a:spLocks noChangeArrowheads="1"/>
            </p:cNvSpPr>
            <p:nvPr/>
          </p:nvSpPr>
          <p:spPr bwMode="auto">
            <a:xfrm>
              <a:off x="4376696" y="5299546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95" name="TextBox 441"/>
            <p:cNvSpPr txBox="1">
              <a:spLocks noChangeArrowheads="1"/>
            </p:cNvSpPr>
            <p:nvPr/>
          </p:nvSpPr>
          <p:spPr bwMode="auto">
            <a:xfrm>
              <a:off x="3260910" y="5300124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96" name="TextBox 442"/>
            <p:cNvSpPr txBox="1">
              <a:spLocks noChangeArrowheads="1"/>
            </p:cNvSpPr>
            <p:nvPr/>
          </p:nvSpPr>
          <p:spPr bwMode="auto">
            <a:xfrm>
              <a:off x="2164621" y="5283683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97" name="TextBox 443"/>
            <p:cNvSpPr txBox="1">
              <a:spLocks noChangeArrowheads="1"/>
            </p:cNvSpPr>
            <p:nvPr/>
          </p:nvSpPr>
          <p:spPr bwMode="auto">
            <a:xfrm>
              <a:off x="9829118" y="5329558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7</a:t>
              </a:r>
            </a:p>
          </p:txBody>
        </p:sp>
        <p:sp>
          <p:nvSpPr>
            <p:cNvPr id="98" name="TextBox 444"/>
            <p:cNvSpPr txBox="1">
              <a:spLocks noChangeArrowheads="1"/>
            </p:cNvSpPr>
            <p:nvPr/>
          </p:nvSpPr>
          <p:spPr bwMode="auto">
            <a:xfrm>
              <a:off x="8748706" y="5306542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99" name="TextBox 445"/>
            <p:cNvSpPr txBox="1">
              <a:spLocks noChangeArrowheads="1"/>
            </p:cNvSpPr>
            <p:nvPr/>
          </p:nvSpPr>
          <p:spPr bwMode="auto">
            <a:xfrm>
              <a:off x="7659777" y="5313527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5</a:t>
              </a:r>
            </a:p>
          </p:txBody>
        </p:sp>
      </p:grpSp>
      <p:grpSp>
        <p:nvGrpSpPr>
          <p:cNvPr id="196" name="Group 195"/>
          <p:cNvGrpSpPr>
            <a:grpSpLocks/>
          </p:cNvGrpSpPr>
          <p:nvPr/>
        </p:nvGrpSpPr>
        <p:grpSpPr bwMode="auto">
          <a:xfrm rot="-1522901">
            <a:off x="7233235" y="-335261"/>
            <a:ext cx="220663" cy="2771775"/>
            <a:chOff x="11380127" y="1797991"/>
            <a:chExt cx="399111" cy="3745131"/>
          </a:xfrm>
        </p:grpSpPr>
        <p:sp>
          <p:nvSpPr>
            <p:cNvPr id="197" name="Rectangle 196">
              <a:extLst/>
            </p:cNvPr>
            <p:cNvSpPr/>
            <p:nvPr/>
          </p:nvSpPr>
          <p:spPr>
            <a:xfrm rot="21537726">
              <a:off x="11412316" y="1992681"/>
              <a:ext cx="339554" cy="3077488"/>
            </a:xfrm>
            <a:prstGeom prst="rect">
              <a:avLst/>
            </a:prstGeom>
            <a:gradFill flip="none" rotWithShape="1">
              <a:gsLst>
                <a:gs pos="42850">
                  <a:srgbClr val="ABB0B9"/>
                </a:gs>
                <a:gs pos="0">
                  <a:srgbClr val="002060"/>
                </a:gs>
                <a:gs pos="98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>
                <a:solidFill>
                  <a:srgbClr val="000000"/>
                </a:solidFill>
              </a:endParaRPr>
            </a:p>
          </p:txBody>
        </p:sp>
        <p:sp>
          <p:nvSpPr>
            <p:cNvPr id="198" name="Rectangle 197">
              <a:extLst/>
            </p:cNvPr>
            <p:cNvSpPr/>
            <p:nvPr/>
          </p:nvSpPr>
          <p:spPr>
            <a:xfrm rot="21537726">
              <a:off x="11380127" y="1797991"/>
              <a:ext cx="339555" cy="280219"/>
            </a:xfrm>
            <a:prstGeom prst="rect">
              <a:avLst/>
            </a:prstGeom>
            <a:gradFill flip="none" rotWithShape="1">
              <a:gsLst>
                <a:gs pos="2000">
                  <a:schemeClr val="accent1">
                    <a:lumMod val="67000"/>
                  </a:schemeClr>
                </a:gs>
                <a:gs pos="64000">
                  <a:srgbClr val="C00000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 dirty="0">
                <a:solidFill>
                  <a:srgbClr val="FFFFFF"/>
                </a:solidFill>
              </a:endParaRPr>
            </a:p>
          </p:txBody>
        </p:sp>
        <p:sp>
          <p:nvSpPr>
            <p:cNvPr id="199" name="Isosceles Triangle 198">
              <a:extLst/>
            </p:cNvPr>
            <p:cNvSpPr/>
            <p:nvPr/>
          </p:nvSpPr>
          <p:spPr>
            <a:xfrm rot="10737726">
              <a:off x="11446671" y="5071881"/>
              <a:ext cx="332567" cy="397936"/>
            </a:xfrm>
            <a:prstGeom prst="triangle">
              <a:avLst/>
            </a:prstGeom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 dirty="0">
                <a:solidFill>
                  <a:srgbClr val="FFFFFF"/>
                </a:solidFill>
              </a:endParaRPr>
            </a:p>
          </p:txBody>
        </p:sp>
        <p:sp>
          <p:nvSpPr>
            <p:cNvPr id="200" name="Isosceles Triangle 199">
              <a:extLst/>
            </p:cNvPr>
            <p:cNvSpPr/>
            <p:nvPr/>
          </p:nvSpPr>
          <p:spPr>
            <a:xfrm rot="10737726">
              <a:off x="11549294" y="5290056"/>
              <a:ext cx="122618" cy="253066"/>
            </a:xfrm>
            <a:prstGeom prst="triangle">
              <a:avLst/>
            </a:prstGeom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>
                <a:solidFill>
                  <a:srgbClr val="FFFFFF"/>
                </a:solidFill>
              </a:endParaRPr>
            </a:p>
          </p:txBody>
        </p:sp>
      </p:grpSp>
      <p:grpSp>
        <p:nvGrpSpPr>
          <p:cNvPr id="201" name="Group 200"/>
          <p:cNvGrpSpPr>
            <a:grpSpLocks/>
          </p:cNvGrpSpPr>
          <p:nvPr/>
        </p:nvGrpSpPr>
        <p:grpSpPr bwMode="auto">
          <a:xfrm rot="4184904">
            <a:off x="-163398" y="-90201"/>
            <a:ext cx="3630365" cy="5057185"/>
            <a:chOff x="2796540" y="1463040"/>
            <a:chExt cx="3840480" cy="3840480"/>
          </a:xfrm>
        </p:grpSpPr>
        <p:grpSp>
          <p:nvGrpSpPr>
            <p:cNvPr id="202" name="Group 177"/>
            <p:cNvGrpSpPr>
              <a:grpSpLocks/>
            </p:cNvGrpSpPr>
            <p:nvPr/>
          </p:nvGrpSpPr>
          <p:grpSpPr bwMode="auto">
            <a:xfrm>
              <a:off x="3960173" y="1540831"/>
              <a:ext cx="786927" cy="1870041"/>
              <a:chOff x="3242816" y="954776"/>
              <a:chExt cx="1952390" cy="4572588"/>
            </a:xfrm>
          </p:grpSpPr>
          <p:grpSp>
            <p:nvGrpSpPr>
              <p:cNvPr id="204" name="Group 179"/>
              <p:cNvGrpSpPr>
                <a:grpSpLocks/>
              </p:cNvGrpSpPr>
              <p:nvPr/>
            </p:nvGrpSpPr>
            <p:grpSpPr bwMode="auto">
              <a:xfrm>
                <a:off x="3242816" y="1635971"/>
                <a:ext cx="1952390" cy="3891393"/>
                <a:chOff x="3242816" y="1635971"/>
                <a:chExt cx="1952390" cy="3891393"/>
              </a:xfrm>
            </p:grpSpPr>
            <p:grpSp>
              <p:nvGrpSpPr>
                <p:cNvPr id="209" name="Group 184"/>
                <p:cNvGrpSpPr>
                  <a:grpSpLocks/>
                </p:cNvGrpSpPr>
                <p:nvPr/>
              </p:nvGrpSpPr>
              <p:grpSpPr bwMode="auto">
                <a:xfrm rot="165305">
                  <a:off x="4483438" y="1636606"/>
                  <a:ext cx="711768" cy="3890758"/>
                  <a:chOff x="4484870" y="1645737"/>
                  <a:chExt cx="711768" cy="3890758"/>
                </a:xfrm>
              </p:grpSpPr>
              <p:grpSp>
                <p:nvGrpSpPr>
                  <p:cNvPr id="222" name="Group 197"/>
                  <p:cNvGrpSpPr>
                    <a:grpSpLocks/>
                  </p:cNvGrpSpPr>
                  <p:nvPr/>
                </p:nvGrpSpPr>
                <p:grpSpPr bwMode="auto">
                  <a:xfrm>
                    <a:off x="4484870" y="1645737"/>
                    <a:ext cx="268196" cy="3608262"/>
                    <a:chOff x="4549678" y="1645737"/>
                    <a:chExt cx="209240" cy="3608262"/>
                  </a:xfrm>
                </p:grpSpPr>
                <p:sp>
                  <p:nvSpPr>
                    <p:cNvPr id="224" name="Rectangle: Single Corner Rounded 17">
                      <a:extLst/>
                    </p:cNvPr>
                    <p:cNvSpPr/>
                    <p:nvPr/>
                  </p:nvSpPr>
                  <p:spPr>
                    <a:xfrm rot="20849980">
                      <a:off x="4549678" y="1674923"/>
                      <a:ext cx="209240" cy="3579076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dirty="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225" name="Rectangle: Single Corner Rounded 17">
                      <a:extLst/>
                    </p:cNvPr>
                    <p:cNvSpPr/>
                    <p:nvPr/>
                  </p:nvSpPr>
                  <p:spPr>
                    <a:xfrm rot="20849980">
                      <a:off x="4583095" y="1645737"/>
                      <a:ext cx="130224" cy="3131895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  <a:effectLst>
                      <a:softEdge rad="12700"/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prst="angle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dirty="0">
                        <a:ln w="0"/>
                        <a:solidFill>
                          <a:srgbClr val="BBE0E3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</p:txBody>
                </p:sp>
              </p:grpSp>
              <p:sp>
                <p:nvSpPr>
                  <p:cNvPr id="223" name="Isosceles Triangle 222">
                    <a:extLst/>
                  </p:cNvPr>
                  <p:cNvSpPr/>
                  <p:nvPr/>
                </p:nvSpPr>
                <p:spPr>
                  <a:xfrm rot="10364708">
                    <a:off x="5076267" y="5135509"/>
                    <a:ext cx="120371" cy="400986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dirty="0">
                      <a:ln w="0">
                        <a:solidFill>
                          <a:srgbClr val="CCCCFF"/>
                        </a:solidFill>
                      </a:ln>
                      <a:solidFill>
                        <a:srgbClr val="000000"/>
                      </a:solidFill>
                      <a:effectLst>
                        <a:outerShdw blurRad="38100" dist="19050" dir="2700000" algn="tl" rotWithShape="0">
                          <a:srgbClr val="000000">
                            <a:alpha val="40000"/>
                          </a:srgb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210" name="Group 185"/>
                <p:cNvGrpSpPr>
                  <a:grpSpLocks/>
                </p:cNvGrpSpPr>
                <p:nvPr/>
              </p:nvGrpSpPr>
              <p:grpSpPr bwMode="auto">
                <a:xfrm>
                  <a:off x="3782752" y="1635971"/>
                  <a:ext cx="458787" cy="2606275"/>
                  <a:chOff x="6494131" y="3300804"/>
                  <a:chExt cx="458787" cy="2606275"/>
                </a:xfrm>
              </p:grpSpPr>
              <p:sp>
                <p:nvSpPr>
                  <p:cNvPr id="220" name="Rectangle: Single Corner Rounded 17">
                    <a:extLst/>
                  </p:cNvPr>
                  <p:cNvSpPr/>
                  <p:nvPr/>
                </p:nvSpPr>
                <p:spPr>
                  <a:xfrm rot="841736" flipH="1">
                    <a:off x="6488490" y="3300702"/>
                    <a:ext cx="456145" cy="2606412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49091"/>
                      <a:gd name="connsiteX1" fmla="*/ 223242 w 267892"/>
                      <a:gd name="connsiteY1" fmla="*/ 0 h 3549091"/>
                      <a:gd name="connsiteX2" fmla="*/ 267892 w 267892"/>
                      <a:gd name="connsiteY2" fmla="*/ 44650 h 3549091"/>
                      <a:gd name="connsiteX3" fmla="*/ 100744 w 267892"/>
                      <a:gd name="connsiteY3" fmla="*/ 3549091 h 3549091"/>
                      <a:gd name="connsiteX4" fmla="*/ 245471 w 267892"/>
                      <a:gd name="connsiteY4" fmla="*/ 2614715 h 3549091"/>
                      <a:gd name="connsiteX5" fmla="*/ 0 w 267892"/>
                      <a:gd name="connsiteY5" fmla="*/ 0 h 3549091"/>
                      <a:gd name="connsiteX0" fmla="*/ 0 w 391470"/>
                      <a:gd name="connsiteY0" fmla="*/ 0 h 3037924"/>
                      <a:gd name="connsiteX1" fmla="*/ 223242 w 391470"/>
                      <a:gd name="connsiteY1" fmla="*/ 0 h 3037924"/>
                      <a:gd name="connsiteX2" fmla="*/ 267892 w 391470"/>
                      <a:gd name="connsiteY2" fmla="*/ 44650 h 3037924"/>
                      <a:gd name="connsiteX3" fmla="*/ 312034 w 391470"/>
                      <a:gd name="connsiteY3" fmla="*/ 3037924 h 3037924"/>
                      <a:gd name="connsiteX4" fmla="*/ 245471 w 391470"/>
                      <a:gd name="connsiteY4" fmla="*/ 2614715 h 3037924"/>
                      <a:gd name="connsiteX5" fmla="*/ 0 w 391470"/>
                      <a:gd name="connsiteY5" fmla="*/ 0 h 3037924"/>
                      <a:gd name="connsiteX0" fmla="*/ 66535 w 458005"/>
                      <a:gd name="connsiteY0" fmla="*/ 0 h 3037924"/>
                      <a:gd name="connsiteX1" fmla="*/ 289777 w 458005"/>
                      <a:gd name="connsiteY1" fmla="*/ 0 h 3037924"/>
                      <a:gd name="connsiteX2" fmla="*/ 334427 w 458005"/>
                      <a:gd name="connsiteY2" fmla="*/ 44650 h 3037924"/>
                      <a:gd name="connsiteX3" fmla="*/ 378569 w 458005"/>
                      <a:gd name="connsiteY3" fmla="*/ 3037924 h 3037924"/>
                      <a:gd name="connsiteX4" fmla="*/ 0 w 458005"/>
                      <a:gd name="connsiteY4" fmla="*/ 2810939 h 3037924"/>
                      <a:gd name="connsiteX5" fmla="*/ 66535 w 458005"/>
                      <a:gd name="connsiteY5" fmla="*/ 0 h 3037924"/>
                      <a:gd name="connsiteX0" fmla="*/ 66535 w 395557"/>
                      <a:gd name="connsiteY0" fmla="*/ 0 h 3037924"/>
                      <a:gd name="connsiteX1" fmla="*/ 289777 w 395557"/>
                      <a:gd name="connsiteY1" fmla="*/ 0 h 3037924"/>
                      <a:gd name="connsiteX2" fmla="*/ 334427 w 395557"/>
                      <a:gd name="connsiteY2" fmla="*/ 44650 h 3037924"/>
                      <a:gd name="connsiteX3" fmla="*/ 225892 w 395557"/>
                      <a:gd name="connsiteY3" fmla="*/ 2414467 h 3037924"/>
                      <a:gd name="connsiteX4" fmla="*/ 378569 w 395557"/>
                      <a:gd name="connsiteY4" fmla="*/ 3037924 h 3037924"/>
                      <a:gd name="connsiteX5" fmla="*/ 0 w 395557"/>
                      <a:gd name="connsiteY5" fmla="*/ 2810939 h 3037924"/>
                      <a:gd name="connsiteX6" fmla="*/ 66535 w 395557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272059 w 333189"/>
                      <a:gd name="connsiteY2" fmla="*/ 4465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94865 w 333189"/>
                      <a:gd name="connsiteY2" fmla="*/ 102595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48372 w 333189"/>
                      <a:gd name="connsiteY2" fmla="*/ 10891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1785"/>
                      <a:gd name="connsiteY0" fmla="*/ 0 h 3037924"/>
                      <a:gd name="connsiteX1" fmla="*/ 227409 w 331785"/>
                      <a:gd name="connsiteY1" fmla="*/ 0 h 3037924"/>
                      <a:gd name="connsiteX2" fmla="*/ 148372 w 331785"/>
                      <a:gd name="connsiteY2" fmla="*/ 108910 h 3037924"/>
                      <a:gd name="connsiteX3" fmla="*/ 138303 w 331785"/>
                      <a:gd name="connsiteY3" fmla="*/ 2411717 h 3037924"/>
                      <a:gd name="connsiteX4" fmla="*/ 316201 w 331785"/>
                      <a:gd name="connsiteY4" fmla="*/ 3037924 h 3037924"/>
                      <a:gd name="connsiteX5" fmla="*/ 0 w 331785"/>
                      <a:gd name="connsiteY5" fmla="*/ 2830307 h 3037924"/>
                      <a:gd name="connsiteX6" fmla="*/ 4167 w 331785"/>
                      <a:gd name="connsiteY6" fmla="*/ 0 h 3037924"/>
                      <a:gd name="connsiteX0" fmla="*/ 4167 w 336420"/>
                      <a:gd name="connsiteY0" fmla="*/ 0 h 2830307"/>
                      <a:gd name="connsiteX1" fmla="*/ 227409 w 336420"/>
                      <a:gd name="connsiteY1" fmla="*/ 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336420"/>
                      <a:gd name="connsiteY0" fmla="*/ 0 h 2830307"/>
                      <a:gd name="connsiteX1" fmla="*/ 151539 w 336420"/>
                      <a:gd name="connsiteY1" fmla="*/ 1726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297670"/>
                      <a:gd name="connsiteY0" fmla="*/ 0 h 2830307"/>
                      <a:gd name="connsiteX1" fmla="*/ 151539 w 297670"/>
                      <a:gd name="connsiteY1" fmla="*/ 17260 h 2830307"/>
                      <a:gd name="connsiteX2" fmla="*/ 148372 w 297670"/>
                      <a:gd name="connsiteY2" fmla="*/ 108910 h 2830307"/>
                      <a:gd name="connsiteX3" fmla="*/ 138303 w 297670"/>
                      <a:gd name="connsiteY3" fmla="*/ 2411717 h 2830307"/>
                      <a:gd name="connsiteX4" fmla="*/ 279989 w 297670"/>
                      <a:gd name="connsiteY4" fmla="*/ 2411677 h 2830307"/>
                      <a:gd name="connsiteX5" fmla="*/ 0 w 297670"/>
                      <a:gd name="connsiteY5" fmla="*/ 2830307 h 2830307"/>
                      <a:gd name="connsiteX6" fmla="*/ 4167 w 297670"/>
                      <a:gd name="connsiteY6" fmla="*/ 0 h 2830307"/>
                      <a:gd name="connsiteX0" fmla="*/ 4167 w 297388"/>
                      <a:gd name="connsiteY0" fmla="*/ 0 h 2830307"/>
                      <a:gd name="connsiteX1" fmla="*/ 151539 w 297388"/>
                      <a:gd name="connsiteY1" fmla="*/ 17260 h 2830307"/>
                      <a:gd name="connsiteX2" fmla="*/ 148372 w 297388"/>
                      <a:gd name="connsiteY2" fmla="*/ 108910 h 2830307"/>
                      <a:gd name="connsiteX3" fmla="*/ 133939 w 297388"/>
                      <a:gd name="connsiteY3" fmla="*/ 2207661 h 2830307"/>
                      <a:gd name="connsiteX4" fmla="*/ 279989 w 297388"/>
                      <a:gd name="connsiteY4" fmla="*/ 2411677 h 2830307"/>
                      <a:gd name="connsiteX5" fmla="*/ 0 w 297388"/>
                      <a:gd name="connsiteY5" fmla="*/ 2830307 h 2830307"/>
                      <a:gd name="connsiteX6" fmla="*/ 4167 w 297388"/>
                      <a:gd name="connsiteY6" fmla="*/ 0 h 2830307"/>
                      <a:gd name="connsiteX0" fmla="*/ 0 w 293221"/>
                      <a:gd name="connsiteY0" fmla="*/ 0 h 2960981"/>
                      <a:gd name="connsiteX1" fmla="*/ 147372 w 293221"/>
                      <a:gd name="connsiteY1" fmla="*/ 17260 h 2960981"/>
                      <a:gd name="connsiteX2" fmla="*/ 144205 w 293221"/>
                      <a:gd name="connsiteY2" fmla="*/ 108910 h 2960981"/>
                      <a:gd name="connsiteX3" fmla="*/ 129772 w 293221"/>
                      <a:gd name="connsiteY3" fmla="*/ 2207661 h 2960981"/>
                      <a:gd name="connsiteX4" fmla="*/ 275822 w 293221"/>
                      <a:gd name="connsiteY4" fmla="*/ 2411677 h 2960981"/>
                      <a:gd name="connsiteX5" fmla="*/ 1529 w 293221"/>
                      <a:gd name="connsiteY5" fmla="*/ 2960981 h 2960981"/>
                      <a:gd name="connsiteX6" fmla="*/ 0 w 293221"/>
                      <a:gd name="connsiteY6" fmla="*/ 0 h 2960981"/>
                      <a:gd name="connsiteX0" fmla="*/ 0 w 275822"/>
                      <a:gd name="connsiteY0" fmla="*/ 0 h 2960981"/>
                      <a:gd name="connsiteX1" fmla="*/ 147372 w 275822"/>
                      <a:gd name="connsiteY1" fmla="*/ 17260 h 2960981"/>
                      <a:gd name="connsiteX2" fmla="*/ 144205 w 275822"/>
                      <a:gd name="connsiteY2" fmla="*/ 108910 h 2960981"/>
                      <a:gd name="connsiteX3" fmla="*/ 129772 w 275822"/>
                      <a:gd name="connsiteY3" fmla="*/ 2207661 h 2960981"/>
                      <a:gd name="connsiteX4" fmla="*/ 275822 w 275822"/>
                      <a:gd name="connsiteY4" fmla="*/ 2411677 h 2960981"/>
                      <a:gd name="connsiteX5" fmla="*/ 185063 w 275822"/>
                      <a:gd name="connsiteY5" fmla="*/ 2904220 h 2960981"/>
                      <a:gd name="connsiteX6" fmla="*/ 1529 w 275822"/>
                      <a:gd name="connsiteY6" fmla="*/ 2960981 h 2960981"/>
                      <a:gd name="connsiteX7" fmla="*/ 0 w 275822"/>
                      <a:gd name="connsiteY7" fmla="*/ 0 h 2960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5822" h="2960981">
                        <a:moveTo>
                          <a:pt x="0" y="0"/>
                        </a:moveTo>
                        <a:lnTo>
                          <a:pt x="147372" y="17260"/>
                        </a:lnTo>
                        <a:cubicBezTo>
                          <a:pt x="172032" y="17260"/>
                          <a:pt x="144205" y="84250"/>
                          <a:pt x="144205" y="108910"/>
                        </a:cubicBezTo>
                        <a:cubicBezTo>
                          <a:pt x="175390" y="499097"/>
                          <a:pt x="122415" y="1708782"/>
                          <a:pt x="129772" y="2207661"/>
                        </a:cubicBezTo>
                        <a:cubicBezTo>
                          <a:pt x="137129" y="2706540"/>
                          <a:pt x="272860" y="2337576"/>
                          <a:pt x="275822" y="2411677"/>
                        </a:cubicBezTo>
                        <a:cubicBezTo>
                          <a:pt x="233064" y="2491874"/>
                          <a:pt x="227821" y="2824023"/>
                          <a:pt x="185063" y="2904220"/>
                        </a:cubicBezTo>
                        <a:lnTo>
                          <a:pt x="1529" y="2960981"/>
                        </a:lnTo>
                        <a:cubicBezTo>
                          <a:pt x="1019" y="1973987"/>
                          <a:pt x="510" y="98699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dirty="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21" name="Rectangle: Single Corner Rounded 17">
                    <a:extLst/>
                  </p:cNvPr>
                  <p:cNvSpPr/>
                  <p:nvPr/>
                </p:nvSpPr>
                <p:spPr>
                  <a:xfrm rot="841736" flipH="1">
                    <a:off x="6788985" y="3352909"/>
                    <a:ext cx="92876" cy="2461244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892" h="3578588">
                        <a:moveTo>
                          <a:pt x="0" y="0"/>
                        </a:moveTo>
                        <a:lnTo>
                          <a:pt x="223242" y="0"/>
                        </a:lnTo>
                        <a:cubicBezTo>
                          <a:pt x="247902" y="0"/>
                          <a:pt x="267892" y="19990"/>
                          <a:pt x="267892" y="44650"/>
                        </a:cubicBezTo>
                        <a:cubicBezTo>
                          <a:pt x="212176" y="1212797"/>
                          <a:pt x="323609" y="2459602"/>
                          <a:pt x="100744" y="3549091"/>
                        </a:cubicBezTo>
                        <a:lnTo>
                          <a:pt x="0" y="357858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noFill/>
                  </a:ln>
                  <a:effectLst>
                    <a:softEdge rad="12700"/>
                  </a:effectLst>
                  <a:scene3d>
                    <a:camera prst="orthographicFront"/>
                    <a:lightRig rig="threePt" dir="t"/>
                  </a:scene3d>
                  <a:sp3d>
                    <a:bevelT prst="angle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dirty="0">
                      <a:ln w="0"/>
                      <a:solidFill>
                        <a:srgbClr val="BBE0E3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211" name="Group 186"/>
                <p:cNvGrpSpPr>
                  <a:grpSpLocks/>
                </p:cNvGrpSpPr>
                <p:nvPr/>
              </p:nvGrpSpPr>
              <p:grpSpPr bwMode="auto">
                <a:xfrm>
                  <a:off x="3242816" y="2221740"/>
                  <a:ext cx="932204" cy="3168881"/>
                  <a:chOff x="2719804" y="2203314"/>
                  <a:chExt cx="932204" cy="3168881"/>
                </a:xfrm>
              </p:grpSpPr>
              <p:grpSp>
                <p:nvGrpSpPr>
                  <p:cNvPr id="212" name="Group 187"/>
                  <p:cNvGrpSpPr>
                    <a:grpSpLocks/>
                  </p:cNvGrpSpPr>
                  <p:nvPr/>
                </p:nvGrpSpPr>
                <p:grpSpPr bwMode="auto">
                  <a:xfrm rot="225478">
                    <a:off x="2884929" y="2203314"/>
                    <a:ext cx="767079" cy="3168881"/>
                    <a:chOff x="10908160" y="1434237"/>
                    <a:chExt cx="767079" cy="3168881"/>
                  </a:xfrm>
                </p:grpSpPr>
                <p:sp>
                  <p:nvSpPr>
                    <p:cNvPr id="216" name="Rectangle 215">
                      <a:extLst/>
                    </p:cNvPr>
                    <p:cNvSpPr/>
                    <p:nvPr/>
                  </p:nvSpPr>
                  <p:spPr>
                    <a:xfrm rot="21178441">
                      <a:off x="11134784" y="1612435"/>
                      <a:ext cx="312545" cy="2674145"/>
                    </a:xfrm>
                    <a:prstGeom prst="rect">
                      <a:avLst/>
                    </a:prstGeom>
                    <a:gradFill flip="none" rotWithShape="1">
                      <a:gsLst>
                        <a:gs pos="42850">
                          <a:srgbClr val="ABB0B9"/>
                        </a:gs>
                        <a:gs pos="0">
                          <a:srgbClr val="002060"/>
                        </a:gs>
                        <a:gs pos="98000">
                          <a:schemeClr val="accent3">
                            <a:lumMod val="105000"/>
                            <a:satMod val="103000"/>
                            <a:tint val="73000"/>
                          </a:schemeClr>
                        </a:gs>
                        <a:gs pos="100000">
                          <a:schemeClr val="accent3">
                            <a:lumMod val="105000"/>
                            <a:satMod val="109000"/>
                            <a:tint val="81000"/>
                          </a:schemeClr>
                        </a:gs>
                      </a:gsLst>
                      <a:lin ang="16200000" scaled="1"/>
                      <a:tileRect/>
                    </a:gradFill>
                    <a:ln>
                      <a:noFill/>
                    </a:ln>
                  </p:spPr>
                  <p:style>
                    <a:lnRef idx="1">
                      <a:schemeClr val="accent3"/>
                    </a:lnRef>
                    <a:fillRef idx="2">
                      <a:schemeClr val="accent3"/>
                    </a:fillRef>
                    <a:effectRef idx="1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 dirty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217" name="Rectangle 216">
                      <a:extLst/>
                    </p:cNvPr>
                    <p:cNvSpPr/>
                    <p:nvPr/>
                  </p:nvSpPr>
                  <p:spPr>
                    <a:xfrm rot="21178441">
                      <a:off x="10908160" y="1434237"/>
                      <a:ext cx="312545" cy="243842"/>
                    </a:xfrm>
                    <a:prstGeom prst="rect">
                      <a:avLst/>
                    </a:prstGeom>
                    <a:gradFill flip="none" rotWithShape="1">
                      <a:gsLst>
                        <a:gs pos="2000">
                          <a:schemeClr val="accent1">
                            <a:lumMod val="67000"/>
                          </a:schemeClr>
                        </a:gs>
                        <a:gs pos="64000">
                          <a:srgbClr val="C00000"/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 dirty="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218" name="Isosceles Triangle 217">
                      <a:extLst/>
                    </p:cNvPr>
                    <p:cNvSpPr/>
                    <p:nvPr/>
                  </p:nvSpPr>
                  <p:spPr>
                    <a:xfrm rot="10378441">
                      <a:off x="11341745" y="4183053"/>
                      <a:ext cx="306210" cy="346799"/>
                    </a:xfrm>
                    <a:prstGeom prst="triangl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4">
                        <a:shade val="50000"/>
                      </a:schemeClr>
                    </a:lnRef>
                    <a:fillRef idx="1">
                      <a:schemeClr val="accent4"/>
                    </a:fillRef>
                    <a:effectRef idx="0">
                      <a:schemeClr val="accent4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 dirty="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219" name="Isosceles Triangle 218">
                      <a:extLst/>
                    </p:cNvPr>
                    <p:cNvSpPr/>
                    <p:nvPr/>
                  </p:nvSpPr>
                  <p:spPr>
                    <a:xfrm rot="10378441" flipH="1">
                      <a:off x="11299889" y="4238031"/>
                      <a:ext cx="375350" cy="365087"/>
                    </a:xfrm>
                    <a:prstGeom prst="triangl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213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2719804" y="3823293"/>
                    <a:ext cx="573609" cy="600551"/>
                    <a:chOff x="1616495" y="3830040"/>
                    <a:chExt cx="573609" cy="600551"/>
                  </a:xfrm>
                </p:grpSpPr>
                <p:sp>
                  <p:nvSpPr>
                    <p:cNvPr id="214" name="Cylinder 189">
                      <a:extLst/>
                    </p:cNvPr>
                    <p:cNvSpPr/>
                    <p:nvPr/>
                  </p:nvSpPr>
                  <p:spPr>
                    <a:xfrm rot="5400000">
                      <a:off x="1661425" y="3963572"/>
                      <a:ext cx="151725" cy="268196"/>
                    </a:xfrm>
                    <a:prstGeom prst="can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215" name="Freeform: Shape 190">
                      <a:extLst/>
                    </p:cNvPr>
                    <p:cNvSpPr/>
                    <p:nvPr/>
                  </p:nvSpPr>
                  <p:spPr>
                    <a:xfrm rot="21478607">
                      <a:off x="1784066" y="3843457"/>
                      <a:ext cx="392792" cy="596061"/>
                    </a:xfrm>
                    <a:custGeom>
                      <a:avLst/>
                      <a:gdLst>
                        <a:gd name="connsiteX0" fmla="*/ 508514 w 508514"/>
                        <a:gd name="connsiteY0" fmla="*/ 0 h 600551"/>
                        <a:gd name="connsiteX1" fmla="*/ 508514 w 508514"/>
                        <a:gd name="connsiteY1" fmla="*/ 536987 h 600551"/>
                        <a:gd name="connsiteX2" fmla="*/ 254257 w 508514"/>
                        <a:gd name="connsiteY2" fmla="*/ 600551 h 600551"/>
                        <a:gd name="connsiteX3" fmla="*/ 0 w 508514"/>
                        <a:gd name="connsiteY3" fmla="*/ 536987 h 600551"/>
                        <a:gd name="connsiteX4" fmla="*/ 1 w 508514"/>
                        <a:gd name="connsiteY4" fmla="*/ 8776 h 600551"/>
                        <a:gd name="connsiteX5" fmla="*/ 50317 w 508514"/>
                        <a:gd name="connsiteY5" fmla="*/ 38261 h 600551"/>
                        <a:gd name="connsiteX6" fmla="*/ 230469 w 508514"/>
                        <a:gd name="connsiteY6" fmla="*/ 81078 h 600551"/>
                        <a:gd name="connsiteX7" fmla="*/ 493880 w 508514"/>
                        <a:gd name="connsiteY7" fmla="*/ 11160 h 600551"/>
                        <a:gd name="connsiteX8" fmla="*/ 508514 w 508514"/>
                        <a:gd name="connsiteY8" fmla="*/ 0 h 600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08514" h="600551">
                          <a:moveTo>
                            <a:pt x="508514" y="0"/>
                          </a:moveTo>
                          <a:lnTo>
                            <a:pt x="508514" y="536987"/>
                          </a:lnTo>
                          <a:cubicBezTo>
                            <a:pt x="508514" y="572092"/>
                            <a:pt x="394679" y="600552"/>
                            <a:pt x="254257" y="600551"/>
                          </a:cubicBezTo>
                          <a:cubicBezTo>
                            <a:pt x="113835" y="600552"/>
                            <a:pt x="0" y="572092"/>
                            <a:pt x="0" y="536987"/>
                          </a:cubicBezTo>
                          <a:lnTo>
                            <a:pt x="1" y="8776"/>
                          </a:lnTo>
                          <a:lnTo>
                            <a:pt x="50317" y="38261"/>
                          </a:lnTo>
                          <a:cubicBezTo>
                            <a:pt x="105256" y="63675"/>
                            <a:pt x="166110" y="78805"/>
                            <a:pt x="230469" y="81078"/>
                          </a:cubicBezTo>
                          <a:cubicBezTo>
                            <a:pt x="327007" y="84489"/>
                            <a:pt x="417721" y="58487"/>
                            <a:pt x="493880" y="11160"/>
                          </a:cubicBezTo>
                          <a:lnTo>
                            <a:pt x="508514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205" name="Group 180"/>
              <p:cNvGrpSpPr>
                <a:grpSpLocks/>
              </p:cNvGrpSpPr>
              <p:nvPr/>
            </p:nvGrpSpPr>
            <p:grpSpPr bwMode="auto">
              <a:xfrm>
                <a:off x="4149077" y="954776"/>
                <a:ext cx="678978" cy="1238435"/>
                <a:chOff x="5940897" y="994367"/>
                <a:chExt cx="678978" cy="1238435"/>
              </a:xfrm>
            </p:grpSpPr>
            <p:sp>
              <p:nvSpPr>
                <p:cNvPr id="206" name="Rectangle 205">
                  <a:extLst/>
                </p:cNvPr>
                <p:cNvSpPr/>
                <p:nvPr/>
              </p:nvSpPr>
              <p:spPr>
                <a:xfrm>
                  <a:off x="6184889" y="998527"/>
                  <a:ext cx="200619" cy="666505"/>
                </a:xfrm>
                <a:prstGeom prst="rect">
                  <a:avLst/>
                </a:pr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7" name="Rectangle: Rounded Corners 182">
                  <a:extLst/>
                </p:cNvPr>
                <p:cNvSpPr/>
                <p:nvPr/>
              </p:nvSpPr>
              <p:spPr>
                <a:xfrm>
                  <a:off x="5940897" y="1455800"/>
                  <a:ext cx="678978" cy="777002"/>
                </a:xfrm>
                <a:prstGeom prst="roundRect">
                  <a:avLst/>
                </a:prstGeom>
                <a:gradFill flip="none" rotWithShape="1">
                  <a:gsLst>
                    <a:gs pos="33000">
                      <a:schemeClr val="tx1"/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8" name="Star: 7 Points 183">
                  <a:extLst/>
                </p:cNvPr>
                <p:cNvSpPr/>
                <p:nvPr/>
              </p:nvSpPr>
              <p:spPr>
                <a:xfrm>
                  <a:off x="6149118" y="1685129"/>
                  <a:ext cx="263972" cy="270937"/>
                </a:xfrm>
                <a:prstGeom prst="star7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</p:grpSp>
        </p:grpSp>
        <p:sp>
          <p:nvSpPr>
            <p:cNvPr id="203" name="Oval 202">
              <a:extLst/>
            </p:cNvPr>
            <p:cNvSpPr/>
            <p:nvPr/>
          </p:nvSpPr>
          <p:spPr>
            <a:xfrm>
              <a:off x="2796540" y="1463040"/>
              <a:ext cx="3840480" cy="384048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noFill/>
              </a:endParaRPr>
            </a:p>
          </p:txBody>
        </p:sp>
      </p:grpSp>
      <p:sp>
        <p:nvSpPr>
          <p:cNvPr id="3" name="Arc 2"/>
          <p:cNvSpPr/>
          <p:nvPr/>
        </p:nvSpPr>
        <p:spPr>
          <a:xfrm rot="15396954">
            <a:off x="1413495" y="1952872"/>
            <a:ext cx="430948" cy="462833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6" name="Group 225"/>
          <p:cNvGrpSpPr>
            <a:grpSpLocks/>
          </p:cNvGrpSpPr>
          <p:nvPr/>
        </p:nvGrpSpPr>
        <p:grpSpPr bwMode="auto">
          <a:xfrm rot="9182653">
            <a:off x="4807568" y="-662607"/>
            <a:ext cx="5329532" cy="5219455"/>
            <a:chOff x="2796540" y="1463040"/>
            <a:chExt cx="3840480" cy="3840480"/>
          </a:xfrm>
        </p:grpSpPr>
        <p:grpSp>
          <p:nvGrpSpPr>
            <p:cNvPr id="227" name="Group 177"/>
            <p:cNvGrpSpPr>
              <a:grpSpLocks/>
            </p:cNvGrpSpPr>
            <p:nvPr/>
          </p:nvGrpSpPr>
          <p:grpSpPr bwMode="auto">
            <a:xfrm>
              <a:off x="3960173" y="1540831"/>
              <a:ext cx="787368" cy="1871943"/>
              <a:chOff x="3242816" y="954776"/>
              <a:chExt cx="1953484" cy="4577239"/>
            </a:xfrm>
          </p:grpSpPr>
          <p:grpSp>
            <p:nvGrpSpPr>
              <p:cNvPr id="229" name="Group 179"/>
              <p:cNvGrpSpPr>
                <a:grpSpLocks/>
              </p:cNvGrpSpPr>
              <p:nvPr/>
            </p:nvGrpSpPr>
            <p:grpSpPr bwMode="auto">
              <a:xfrm>
                <a:off x="3242816" y="1591100"/>
                <a:ext cx="1953484" cy="3940915"/>
                <a:chOff x="3242816" y="1591100"/>
                <a:chExt cx="1953484" cy="3940915"/>
              </a:xfrm>
            </p:grpSpPr>
            <p:grpSp>
              <p:nvGrpSpPr>
                <p:cNvPr id="234" name="Group 184"/>
                <p:cNvGrpSpPr>
                  <a:grpSpLocks/>
                </p:cNvGrpSpPr>
                <p:nvPr/>
              </p:nvGrpSpPr>
              <p:grpSpPr bwMode="auto">
                <a:xfrm rot="165305">
                  <a:off x="4676812" y="1591100"/>
                  <a:ext cx="519488" cy="3940915"/>
                  <a:chOff x="4677150" y="1595580"/>
                  <a:chExt cx="519488" cy="3940915"/>
                </a:xfrm>
              </p:grpSpPr>
              <p:grpSp>
                <p:nvGrpSpPr>
                  <p:cNvPr id="247" name="Group 197"/>
                  <p:cNvGrpSpPr>
                    <a:grpSpLocks/>
                  </p:cNvGrpSpPr>
                  <p:nvPr/>
                </p:nvGrpSpPr>
                <p:grpSpPr bwMode="auto">
                  <a:xfrm>
                    <a:off x="4677150" y="1595580"/>
                    <a:ext cx="309779" cy="3725867"/>
                    <a:chOff x="4699689" y="1595580"/>
                    <a:chExt cx="241682" cy="3725867"/>
                  </a:xfrm>
                </p:grpSpPr>
                <p:sp>
                  <p:nvSpPr>
                    <p:cNvPr id="249" name="Rectangle: Single Corner Rounded 17">
                      <a:extLst/>
                    </p:cNvPr>
                    <p:cNvSpPr/>
                    <p:nvPr/>
                  </p:nvSpPr>
                  <p:spPr>
                    <a:xfrm rot="20849980">
                      <a:off x="4732131" y="1742373"/>
                      <a:ext cx="209240" cy="3579074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dirty="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250" name="Rectangle: Single Corner Rounded 17">
                      <a:extLst/>
                    </p:cNvPr>
                    <p:cNvSpPr/>
                    <p:nvPr/>
                  </p:nvSpPr>
                  <p:spPr>
                    <a:xfrm rot="20849980">
                      <a:off x="4699689" y="1595580"/>
                      <a:ext cx="130224" cy="3131896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  <a:effectLst>
                      <a:softEdge rad="12700"/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prst="angle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dirty="0">
                        <a:ln w="0"/>
                        <a:solidFill>
                          <a:srgbClr val="BBE0E3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</p:txBody>
                </p:sp>
              </p:grpSp>
              <p:sp>
                <p:nvSpPr>
                  <p:cNvPr id="248" name="Isosceles Triangle 247">
                    <a:extLst/>
                  </p:cNvPr>
                  <p:cNvSpPr/>
                  <p:nvPr/>
                </p:nvSpPr>
                <p:spPr>
                  <a:xfrm rot="10364708">
                    <a:off x="5076267" y="5135509"/>
                    <a:ext cx="120371" cy="400986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dirty="0">
                      <a:ln w="0">
                        <a:solidFill>
                          <a:srgbClr val="CCCCFF"/>
                        </a:solidFill>
                      </a:ln>
                      <a:solidFill>
                        <a:srgbClr val="000000"/>
                      </a:solidFill>
                      <a:effectLst>
                        <a:outerShdw blurRad="38100" dist="19050" dir="2700000" algn="tl" rotWithShape="0">
                          <a:srgbClr val="000000">
                            <a:alpha val="40000"/>
                          </a:srgb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235" name="Group 185"/>
                <p:cNvGrpSpPr>
                  <a:grpSpLocks/>
                </p:cNvGrpSpPr>
                <p:nvPr/>
              </p:nvGrpSpPr>
              <p:grpSpPr bwMode="auto">
                <a:xfrm>
                  <a:off x="3782752" y="1635971"/>
                  <a:ext cx="458787" cy="2606275"/>
                  <a:chOff x="6494131" y="3300804"/>
                  <a:chExt cx="458787" cy="2606275"/>
                </a:xfrm>
              </p:grpSpPr>
              <p:sp>
                <p:nvSpPr>
                  <p:cNvPr id="245" name="Rectangle: Single Corner Rounded 17">
                    <a:extLst/>
                  </p:cNvPr>
                  <p:cNvSpPr/>
                  <p:nvPr/>
                </p:nvSpPr>
                <p:spPr>
                  <a:xfrm rot="841736" flipH="1">
                    <a:off x="6488490" y="3300702"/>
                    <a:ext cx="456145" cy="2606412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49091"/>
                      <a:gd name="connsiteX1" fmla="*/ 223242 w 267892"/>
                      <a:gd name="connsiteY1" fmla="*/ 0 h 3549091"/>
                      <a:gd name="connsiteX2" fmla="*/ 267892 w 267892"/>
                      <a:gd name="connsiteY2" fmla="*/ 44650 h 3549091"/>
                      <a:gd name="connsiteX3" fmla="*/ 100744 w 267892"/>
                      <a:gd name="connsiteY3" fmla="*/ 3549091 h 3549091"/>
                      <a:gd name="connsiteX4" fmla="*/ 245471 w 267892"/>
                      <a:gd name="connsiteY4" fmla="*/ 2614715 h 3549091"/>
                      <a:gd name="connsiteX5" fmla="*/ 0 w 267892"/>
                      <a:gd name="connsiteY5" fmla="*/ 0 h 3549091"/>
                      <a:gd name="connsiteX0" fmla="*/ 0 w 391470"/>
                      <a:gd name="connsiteY0" fmla="*/ 0 h 3037924"/>
                      <a:gd name="connsiteX1" fmla="*/ 223242 w 391470"/>
                      <a:gd name="connsiteY1" fmla="*/ 0 h 3037924"/>
                      <a:gd name="connsiteX2" fmla="*/ 267892 w 391470"/>
                      <a:gd name="connsiteY2" fmla="*/ 44650 h 3037924"/>
                      <a:gd name="connsiteX3" fmla="*/ 312034 w 391470"/>
                      <a:gd name="connsiteY3" fmla="*/ 3037924 h 3037924"/>
                      <a:gd name="connsiteX4" fmla="*/ 245471 w 391470"/>
                      <a:gd name="connsiteY4" fmla="*/ 2614715 h 3037924"/>
                      <a:gd name="connsiteX5" fmla="*/ 0 w 391470"/>
                      <a:gd name="connsiteY5" fmla="*/ 0 h 3037924"/>
                      <a:gd name="connsiteX0" fmla="*/ 66535 w 458005"/>
                      <a:gd name="connsiteY0" fmla="*/ 0 h 3037924"/>
                      <a:gd name="connsiteX1" fmla="*/ 289777 w 458005"/>
                      <a:gd name="connsiteY1" fmla="*/ 0 h 3037924"/>
                      <a:gd name="connsiteX2" fmla="*/ 334427 w 458005"/>
                      <a:gd name="connsiteY2" fmla="*/ 44650 h 3037924"/>
                      <a:gd name="connsiteX3" fmla="*/ 378569 w 458005"/>
                      <a:gd name="connsiteY3" fmla="*/ 3037924 h 3037924"/>
                      <a:gd name="connsiteX4" fmla="*/ 0 w 458005"/>
                      <a:gd name="connsiteY4" fmla="*/ 2810939 h 3037924"/>
                      <a:gd name="connsiteX5" fmla="*/ 66535 w 458005"/>
                      <a:gd name="connsiteY5" fmla="*/ 0 h 3037924"/>
                      <a:gd name="connsiteX0" fmla="*/ 66535 w 395557"/>
                      <a:gd name="connsiteY0" fmla="*/ 0 h 3037924"/>
                      <a:gd name="connsiteX1" fmla="*/ 289777 w 395557"/>
                      <a:gd name="connsiteY1" fmla="*/ 0 h 3037924"/>
                      <a:gd name="connsiteX2" fmla="*/ 334427 w 395557"/>
                      <a:gd name="connsiteY2" fmla="*/ 44650 h 3037924"/>
                      <a:gd name="connsiteX3" fmla="*/ 225892 w 395557"/>
                      <a:gd name="connsiteY3" fmla="*/ 2414467 h 3037924"/>
                      <a:gd name="connsiteX4" fmla="*/ 378569 w 395557"/>
                      <a:gd name="connsiteY4" fmla="*/ 3037924 h 3037924"/>
                      <a:gd name="connsiteX5" fmla="*/ 0 w 395557"/>
                      <a:gd name="connsiteY5" fmla="*/ 2810939 h 3037924"/>
                      <a:gd name="connsiteX6" fmla="*/ 66535 w 395557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272059 w 333189"/>
                      <a:gd name="connsiteY2" fmla="*/ 4465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94865 w 333189"/>
                      <a:gd name="connsiteY2" fmla="*/ 102595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48372 w 333189"/>
                      <a:gd name="connsiteY2" fmla="*/ 10891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1785"/>
                      <a:gd name="connsiteY0" fmla="*/ 0 h 3037924"/>
                      <a:gd name="connsiteX1" fmla="*/ 227409 w 331785"/>
                      <a:gd name="connsiteY1" fmla="*/ 0 h 3037924"/>
                      <a:gd name="connsiteX2" fmla="*/ 148372 w 331785"/>
                      <a:gd name="connsiteY2" fmla="*/ 108910 h 3037924"/>
                      <a:gd name="connsiteX3" fmla="*/ 138303 w 331785"/>
                      <a:gd name="connsiteY3" fmla="*/ 2411717 h 3037924"/>
                      <a:gd name="connsiteX4" fmla="*/ 316201 w 331785"/>
                      <a:gd name="connsiteY4" fmla="*/ 3037924 h 3037924"/>
                      <a:gd name="connsiteX5" fmla="*/ 0 w 331785"/>
                      <a:gd name="connsiteY5" fmla="*/ 2830307 h 3037924"/>
                      <a:gd name="connsiteX6" fmla="*/ 4167 w 331785"/>
                      <a:gd name="connsiteY6" fmla="*/ 0 h 3037924"/>
                      <a:gd name="connsiteX0" fmla="*/ 4167 w 336420"/>
                      <a:gd name="connsiteY0" fmla="*/ 0 h 2830307"/>
                      <a:gd name="connsiteX1" fmla="*/ 227409 w 336420"/>
                      <a:gd name="connsiteY1" fmla="*/ 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336420"/>
                      <a:gd name="connsiteY0" fmla="*/ 0 h 2830307"/>
                      <a:gd name="connsiteX1" fmla="*/ 151539 w 336420"/>
                      <a:gd name="connsiteY1" fmla="*/ 1726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297670"/>
                      <a:gd name="connsiteY0" fmla="*/ 0 h 2830307"/>
                      <a:gd name="connsiteX1" fmla="*/ 151539 w 297670"/>
                      <a:gd name="connsiteY1" fmla="*/ 17260 h 2830307"/>
                      <a:gd name="connsiteX2" fmla="*/ 148372 w 297670"/>
                      <a:gd name="connsiteY2" fmla="*/ 108910 h 2830307"/>
                      <a:gd name="connsiteX3" fmla="*/ 138303 w 297670"/>
                      <a:gd name="connsiteY3" fmla="*/ 2411717 h 2830307"/>
                      <a:gd name="connsiteX4" fmla="*/ 279989 w 297670"/>
                      <a:gd name="connsiteY4" fmla="*/ 2411677 h 2830307"/>
                      <a:gd name="connsiteX5" fmla="*/ 0 w 297670"/>
                      <a:gd name="connsiteY5" fmla="*/ 2830307 h 2830307"/>
                      <a:gd name="connsiteX6" fmla="*/ 4167 w 297670"/>
                      <a:gd name="connsiteY6" fmla="*/ 0 h 2830307"/>
                      <a:gd name="connsiteX0" fmla="*/ 4167 w 297388"/>
                      <a:gd name="connsiteY0" fmla="*/ 0 h 2830307"/>
                      <a:gd name="connsiteX1" fmla="*/ 151539 w 297388"/>
                      <a:gd name="connsiteY1" fmla="*/ 17260 h 2830307"/>
                      <a:gd name="connsiteX2" fmla="*/ 148372 w 297388"/>
                      <a:gd name="connsiteY2" fmla="*/ 108910 h 2830307"/>
                      <a:gd name="connsiteX3" fmla="*/ 133939 w 297388"/>
                      <a:gd name="connsiteY3" fmla="*/ 2207661 h 2830307"/>
                      <a:gd name="connsiteX4" fmla="*/ 279989 w 297388"/>
                      <a:gd name="connsiteY4" fmla="*/ 2411677 h 2830307"/>
                      <a:gd name="connsiteX5" fmla="*/ 0 w 297388"/>
                      <a:gd name="connsiteY5" fmla="*/ 2830307 h 2830307"/>
                      <a:gd name="connsiteX6" fmla="*/ 4167 w 297388"/>
                      <a:gd name="connsiteY6" fmla="*/ 0 h 2830307"/>
                      <a:gd name="connsiteX0" fmla="*/ 0 w 293221"/>
                      <a:gd name="connsiteY0" fmla="*/ 0 h 2960981"/>
                      <a:gd name="connsiteX1" fmla="*/ 147372 w 293221"/>
                      <a:gd name="connsiteY1" fmla="*/ 17260 h 2960981"/>
                      <a:gd name="connsiteX2" fmla="*/ 144205 w 293221"/>
                      <a:gd name="connsiteY2" fmla="*/ 108910 h 2960981"/>
                      <a:gd name="connsiteX3" fmla="*/ 129772 w 293221"/>
                      <a:gd name="connsiteY3" fmla="*/ 2207661 h 2960981"/>
                      <a:gd name="connsiteX4" fmla="*/ 275822 w 293221"/>
                      <a:gd name="connsiteY4" fmla="*/ 2411677 h 2960981"/>
                      <a:gd name="connsiteX5" fmla="*/ 1529 w 293221"/>
                      <a:gd name="connsiteY5" fmla="*/ 2960981 h 2960981"/>
                      <a:gd name="connsiteX6" fmla="*/ 0 w 293221"/>
                      <a:gd name="connsiteY6" fmla="*/ 0 h 2960981"/>
                      <a:gd name="connsiteX0" fmla="*/ 0 w 275822"/>
                      <a:gd name="connsiteY0" fmla="*/ 0 h 2960981"/>
                      <a:gd name="connsiteX1" fmla="*/ 147372 w 275822"/>
                      <a:gd name="connsiteY1" fmla="*/ 17260 h 2960981"/>
                      <a:gd name="connsiteX2" fmla="*/ 144205 w 275822"/>
                      <a:gd name="connsiteY2" fmla="*/ 108910 h 2960981"/>
                      <a:gd name="connsiteX3" fmla="*/ 129772 w 275822"/>
                      <a:gd name="connsiteY3" fmla="*/ 2207661 h 2960981"/>
                      <a:gd name="connsiteX4" fmla="*/ 275822 w 275822"/>
                      <a:gd name="connsiteY4" fmla="*/ 2411677 h 2960981"/>
                      <a:gd name="connsiteX5" fmla="*/ 185063 w 275822"/>
                      <a:gd name="connsiteY5" fmla="*/ 2904220 h 2960981"/>
                      <a:gd name="connsiteX6" fmla="*/ 1529 w 275822"/>
                      <a:gd name="connsiteY6" fmla="*/ 2960981 h 2960981"/>
                      <a:gd name="connsiteX7" fmla="*/ 0 w 275822"/>
                      <a:gd name="connsiteY7" fmla="*/ 0 h 2960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5822" h="2960981">
                        <a:moveTo>
                          <a:pt x="0" y="0"/>
                        </a:moveTo>
                        <a:lnTo>
                          <a:pt x="147372" y="17260"/>
                        </a:lnTo>
                        <a:cubicBezTo>
                          <a:pt x="172032" y="17260"/>
                          <a:pt x="144205" y="84250"/>
                          <a:pt x="144205" y="108910"/>
                        </a:cubicBezTo>
                        <a:cubicBezTo>
                          <a:pt x="175390" y="499097"/>
                          <a:pt x="122415" y="1708782"/>
                          <a:pt x="129772" y="2207661"/>
                        </a:cubicBezTo>
                        <a:cubicBezTo>
                          <a:pt x="137129" y="2706540"/>
                          <a:pt x="272860" y="2337576"/>
                          <a:pt x="275822" y="2411677"/>
                        </a:cubicBezTo>
                        <a:cubicBezTo>
                          <a:pt x="233064" y="2491874"/>
                          <a:pt x="227821" y="2824023"/>
                          <a:pt x="185063" y="2904220"/>
                        </a:cubicBezTo>
                        <a:lnTo>
                          <a:pt x="1529" y="2960981"/>
                        </a:lnTo>
                        <a:cubicBezTo>
                          <a:pt x="1019" y="1973987"/>
                          <a:pt x="510" y="98699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dirty="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246" name="Rectangle: Single Corner Rounded 17">
                    <a:extLst/>
                  </p:cNvPr>
                  <p:cNvSpPr/>
                  <p:nvPr/>
                </p:nvSpPr>
                <p:spPr>
                  <a:xfrm rot="841736" flipH="1">
                    <a:off x="6788985" y="3352909"/>
                    <a:ext cx="92876" cy="2461244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892" h="3578588">
                        <a:moveTo>
                          <a:pt x="0" y="0"/>
                        </a:moveTo>
                        <a:lnTo>
                          <a:pt x="223242" y="0"/>
                        </a:lnTo>
                        <a:cubicBezTo>
                          <a:pt x="247902" y="0"/>
                          <a:pt x="267892" y="19990"/>
                          <a:pt x="267892" y="44650"/>
                        </a:cubicBezTo>
                        <a:cubicBezTo>
                          <a:pt x="212176" y="1212797"/>
                          <a:pt x="323609" y="2459602"/>
                          <a:pt x="100744" y="3549091"/>
                        </a:cubicBezTo>
                        <a:lnTo>
                          <a:pt x="0" y="357858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noFill/>
                  </a:ln>
                  <a:effectLst>
                    <a:softEdge rad="12700"/>
                  </a:effectLst>
                  <a:scene3d>
                    <a:camera prst="orthographicFront"/>
                    <a:lightRig rig="threePt" dir="t"/>
                  </a:scene3d>
                  <a:sp3d>
                    <a:bevelT prst="angle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dirty="0">
                      <a:ln w="0"/>
                      <a:solidFill>
                        <a:srgbClr val="BBE0E3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236" name="Group 186"/>
                <p:cNvGrpSpPr>
                  <a:grpSpLocks/>
                </p:cNvGrpSpPr>
                <p:nvPr/>
              </p:nvGrpSpPr>
              <p:grpSpPr bwMode="auto">
                <a:xfrm>
                  <a:off x="3242816" y="2221740"/>
                  <a:ext cx="932204" cy="3168881"/>
                  <a:chOff x="2719804" y="2203314"/>
                  <a:chExt cx="932204" cy="3168881"/>
                </a:xfrm>
              </p:grpSpPr>
              <p:grpSp>
                <p:nvGrpSpPr>
                  <p:cNvPr id="237" name="Group 187"/>
                  <p:cNvGrpSpPr>
                    <a:grpSpLocks/>
                  </p:cNvGrpSpPr>
                  <p:nvPr/>
                </p:nvGrpSpPr>
                <p:grpSpPr bwMode="auto">
                  <a:xfrm rot="225478">
                    <a:off x="2884929" y="2203314"/>
                    <a:ext cx="767079" cy="3168881"/>
                    <a:chOff x="10908160" y="1434237"/>
                    <a:chExt cx="767079" cy="3168881"/>
                  </a:xfrm>
                </p:grpSpPr>
                <p:sp>
                  <p:nvSpPr>
                    <p:cNvPr id="241" name="Rectangle 240">
                      <a:extLst/>
                    </p:cNvPr>
                    <p:cNvSpPr/>
                    <p:nvPr/>
                  </p:nvSpPr>
                  <p:spPr>
                    <a:xfrm rot="21178441">
                      <a:off x="11134784" y="1612435"/>
                      <a:ext cx="312545" cy="2674145"/>
                    </a:xfrm>
                    <a:prstGeom prst="rect">
                      <a:avLst/>
                    </a:prstGeom>
                    <a:gradFill flip="none" rotWithShape="1">
                      <a:gsLst>
                        <a:gs pos="42850">
                          <a:srgbClr val="ABB0B9"/>
                        </a:gs>
                        <a:gs pos="0">
                          <a:srgbClr val="002060"/>
                        </a:gs>
                        <a:gs pos="98000">
                          <a:schemeClr val="accent3">
                            <a:lumMod val="105000"/>
                            <a:satMod val="103000"/>
                            <a:tint val="73000"/>
                          </a:schemeClr>
                        </a:gs>
                        <a:gs pos="100000">
                          <a:schemeClr val="accent3">
                            <a:lumMod val="105000"/>
                            <a:satMod val="109000"/>
                            <a:tint val="81000"/>
                          </a:schemeClr>
                        </a:gs>
                      </a:gsLst>
                      <a:lin ang="16200000" scaled="1"/>
                      <a:tileRect/>
                    </a:gradFill>
                    <a:ln>
                      <a:noFill/>
                    </a:ln>
                  </p:spPr>
                  <p:style>
                    <a:lnRef idx="1">
                      <a:schemeClr val="accent3"/>
                    </a:lnRef>
                    <a:fillRef idx="2">
                      <a:schemeClr val="accent3"/>
                    </a:fillRef>
                    <a:effectRef idx="1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 dirty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242" name="Rectangle 241">
                      <a:extLst/>
                    </p:cNvPr>
                    <p:cNvSpPr/>
                    <p:nvPr/>
                  </p:nvSpPr>
                  <p:spPr>
                    <a:xfrm rot="21178441">
                      <a:off x="10908160" y="1434237"/>
                      <a:ext cx="312545" cy="243842"/>
                    </a:xfrm>
                    <a:prstGeom prst="rect">
                      <a:avLst/>
                    </a:prstGeom>
                    <a:gradFill flip="none" rotWithShape="1">
                      <a:gsLst>
                        <a:gs pos="2000">
                          <a:schemeClr val="accent1">
                            <a:lumMod val="67000"/>
                          </a:schemeClr>
                        </a:gs>
                        <a:gs pos="64000">
                          <a:srgbClr val="C00000"/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 dirty="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243" name="Isosceles Triangle 242">
                      <a:extLst/>
                    </p:cNvPr>
                    <p:cNvSpPr/>
                    <p:nvPr/>
                  </p:nvSpPr>
                  <p:spPr>
                    <a:xfrm rot="10378441">
                      <a:off x="11341745" y="4183053"/>
                      <a:ext cx="306210" cy="346799"/>
                    </a:xfrm>
                    <a:prstGeom prst="triangl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4">
                        <a:shade val="50000"/>
                      </a:schemeClr>
                    </a:lnRef>
                    <a:fillRef idx="1">
                      <a:schemeClr val="accent4"/>
                    </a:fillRef>
                    <a:effectRef idx="0">
                      <a:schemeClr val="accent4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 dirty="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244" name="Isosceles Triangle 243">
                      <a:extLst/>
                    </p:cNvPr>
                    <p:cNvSpPr/>
                    <p:nvPr/>
                  </p:nvSpPr>
                  <p:spPr>
                    <a:xfrm rot="10378441" flipH="1">
                      <a:off x="11299889" y="4238031"/>
                      <a:ext cx="375350" cy="365087"/>
                    </a:xfrm>
                    <a:prstGeom prst="triangl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238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2719804" y="3823293"/>
                    <a:ext cx="573609" cy="600551"/>
                    <a:chOff x="1616495" y="3830040"/>
                    <a:chExt cx="573609" cy="600551"/>
                  </a:xfrm>
                </p:grpSpPr>
                <p:sp>
                  <p:nvSpPr>
                    <p:cNvPr id="239" name="Cylinder 189">
                      <a:extLst/>
                    </p:cNvPr>
                    <p:cNvSpPr/>
                    <p:nvPr/>
                  </p:nvSpPr>
                  <p:spPr>
                    <a:xfrm rot="5400000">
                      <a:off x="1661425" y="3963572"/>
                      <a:ext cx="151725" cy="268196"/>
                    </a:xfrm>
                    <a:prstGeom prst="can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240" name="Freeform: Shape 190">
                      <a:extLst/>
                    </p:cNvPr>
                    <p:cNvSpPr/>
                    <p:nvPr/>
                  </p:nvSpPr>
                  <p:spPr>
                    <a:xfrm rot="21478607">
                      <a:off x="1784066" y="3843457"/>
                      <a:ext cx="392792" cy="596061"/>
                    </a:xfrm>
                    <a:custGeom>
                      <a:avLst/>
                      <a:gdLst>
                        <a:gd name="connsiteX0" fmla="*/ 508514 w 508514"/>
                        <a:gd name="connsiteY0" fmla="*/ 0 h 600551"/>
                        <a:gd name="connsiteX1" fmla="*/ 508514 w 508514"/>
                        <a:gd name="connsiteY1" fmla="*/ 536987 h 600551"/>
                        <a:gd name="connsiteX2" fmla="*/ 254257 w 508514"/>
                        <a:gd name="connsiteY2" fmla="*/ 600551 h 600551"/>
                        <a:gd name="connsiteX3" fmla="*/ 0 w 508514"/>
                        <a:gd name="connsiteY3" fmla="*/ 536987 h 600551"/>
                        <a:gd name="connsiteX4" fmla="*/ 1 w 508514"/>
                        <a:gd name="connsiteY4" fmla="*/ 8776 h 600551"/>
                        <a:gd name="connsiteX5" fmla="*/ 50317 w 508514"/>
                        <a:gd name="connsiteY5" fmla="*/ 38261 h 600551"/>
                        <a:gd name="connsiteX6" fmla="*/ 230469 w 508514"/>
                        <a:gd name="connsiteY6" fmla="*/ 81078 h 600551"/>
                        <a:gd name="connsiteX7" fmla="*/ 493880 w 508514"/>
                        <a:gd name="connsiteY7" fmla="*/ 11160 h 600551"/>
                        <a:gd name="connsiteX8" fmla="*/ 508514 w 508514"/>
                        <a:gd name="connsiteY8" fmla="*/ 0 h 600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08514" h="600551">
                          <a:moveTo>
                            <a:pt x="508514" y="0"/>
                          </a:moveTo>
                          <a:lnTo>
                            <a:pt x="508514" y="536987"/>
                          </a:lnTo>
                          <a:cubicBezTo>
                            <a:pt x="508514" y="572092"/>
                            <a:pt x="394679" y="600552"/>
                            <a:pt x="254257" y="600551"/>
                          </a:cubicBezTo>
                          <a:cubicBezTo>
                            <a:pt x="113835" y="600552"/>
                            <a:pt x="0" y="572092"/>
                            <a:pt x="0" y="536987"/>
                          </a:cubicBezTo>
                          <a:lnTo>
                            <a:pt x="1" y="8776"/>
                          </a:lnTo>
                          <a:lnTo>
                            <a:pt x="50317" y="38261"/>
                          </a:lnTo>
                          <a:cubicBezTo>
                            <a:pt x="105256" y="63675"/>
                            <a:pt x="166110" y="78805"/>
                            <a:pt x="230469" y="81078"/>
                          </a:cubicBezTo>
                          <a:cubicBezTo>
                            <a:pt x="327007" y="84489"/>
                            <a:pt x="417721" y="58487"/>
                            <a:pt x="493880" y="11160"/>
                          </a:cubicBezTo>
                          <a:lnTo>
                            <a:pt x="508514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230" name="Group 180"/>
              <p:cNvGrpSpPr>
                <a:grpSpLocks/>
              </p:cNvGrpSpPr>
              <p:nvPr/>
            </p:nvGrpSpPr>
            <p:grpSpPr bwMode="auto">
              <a:xfrm>
                <a:off x="4149077" y="954776"/>
                <a:ext cx="678978" cy="1238435"/>
                <a:chOff x="5940897" y="994367"/>
                <a:chExt cx="678978" cy="1238435"/>
              </a:xfrm>
            </p:grpSpPr>
            <p:sp>
              <p:nvSpPr>
                <p:cNvPr id="231" name="Rectangle 230">
                  <a:extLst/>
                </p:cNvPr>
                <p:cNvSpPr/>
                <p:nvPr/>
              </p:nvSpPr>
              <p:spPr>
                <a:xfrm>
                  <a:off x="6184889" y="998527"/>
                  <a:ext cx="200619" cy="666505"/>
                </a:xfrm>
                <a:prstGeom prst="rect">
                  <a:avLst/>
                </a:pr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32" name="Rectangle: Rounded Corners 182">
                  <a:extLst/>
                </p:cNvPr>
                <p:cNvSpPr/>
                <p:nvPr/>
              </p:nvSpPr>
              <p:spPr>
                <a:xfrm>
                  <a:off x="5940897" y="1455800"/>
                  <a:ext cx="678978" cy="777002"/>
                </a:xfrm>
                <a:prstGeom prst="roundRect">
                  <a:avLst/>
                </a:prstGeom>
                <a:gradFill flip="none" rotWithShape="1">
                  <a:gsLst>
                    <a:gs pos="33000">
                      <a:schemeClr val="tx1"/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33" name="Star: 7 Points 183">
                  <a:extLst/>
                </p:cNvPr>
                <p:cNvSpPr/>
                <p:nvPr/>
              </p:nvSpPr>
              <p:spPr>
                <a:xfrm>
                  <a:off x="6149118" y="1685129"/>
                  <a:ext cx="263972" cy="270937"/>
                </a:xfrm>
                <a:prstGeom prst="star7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</p:grpSp>
        </p:grpSp>
        <p:sp>
          <p:nvSpPr>
            <p:cNvPr id="228" name="Oval 227">
              <a:extLst/>
            </p:cNvPr>
            <p:cNvSpPr/>
            <p:nvPr/>
          </p:nvSpPr>
          <p:spPr>
            <a:xfrm>
              <a:off x="2796540" y="1463040"/>
              <a:ext cx="3840480" cy="384048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noFill/>
              </a:endParaRPr>
            </a:p>
          </p:txBody>
        </p:sp>
      </p:grpSp>
      <p:sp>
        <p:nvSpPr>
          <p:cNvPr id="251" name="Arc 250"/>
          <p:cNvSpPr/>
          <p:nvPr/>
        </p:nvSpPr>
        <p:spPr>
          <a:xfrm rot="531215">
            <a:off x="7509045" y="1549953"/>
            <a:ext cx="674536" cy="725446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7983089" y="249803"/>
            <a:ext cx="530916" cy="20240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Arc 253"/>
          <p:cNvSpPr/>
          <p:nvPr/>
        </p:nvSpPr>
        <p:spPr>
          <a:xfrm rot="1529367">
            <a:off x="7435659" y="1690891"/>
            <a:ext cx="996959" cy="949449"/>
          </a:xfrm>
          <a:prstGeom prst="arc">
            <a:avLst>
              <a:gd name="adj1" fmla="val 11078623"/>
              <a:gd name="adj2" fmla="val 18297601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5" name="Oval 254"/>
          <p:cNvSpPr/>
          <p:nvPr/>
        </p:nvSpPr>
        <p:spPr>
          <a:xfrm>
            <a:off x="8556825" y="-79921"/>
            <a:ext cx="819397" cy="68876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E</a:t>
            </a:r>
            <a:endParaRPr lang="en-US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90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6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83 0.00139 L 0.04688 -0.29305 " pathEditMode="relative" rAng="0" ptsTypes="AA">
                                      <p:cBhvr>
                                        <p:cTn id="63" dur="7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3" y="-1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50"/>
                            </p:stCondLst>
                            <p:childTnLst>
                              <p:par>
                                <p:cTn id="65" presetID="2" presetClass="exit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3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3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25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2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25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2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25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5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7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7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25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5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25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2" dur="5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3" grpId="0" animBg="1"/>
      <p:bldP spid="3" grpId="0" animBg="1"/>
      <p:bldP spid="3" grpId="1" animBg="1"/>
      <p:bldP spid="251" grpId="0" animBg="1"/>
      <p:bldP spid="251" grpId="1" animBg="1"/>
      <p:bldP spid="254" grpId="0" animBg="1"/>
      <p:bldP spid="255" grpId="0"/>
      <p:bldP spid="25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93588" y="575522"/>
            <a:ext cx="4263241" cy="2173186"/>
            <a:chOff x="783769" y="1276594"/>
            <a:chExt cx="4263241" cy="2173186"/>
          </a:xfrm>
        </p:grpSpPr>
        <p:grpSp>
          <p:nvGrpSpPr>
            <p:cNvPr id="7" name="Group 6"/>
            <p:cNvGrpSpPr/>
            <p:nvPr/>
          </p:nvGrpSpPr>
          <p:grpSpPr>
            <a:xfrm>
              <a:off x="783769" y="1276594"/>
              <a:ext cx="4263241" cy="2173186"/>
              <a:chOff x="884711" y="1413164"/>
              <a:chExt cx="4263241" cy="2173186"/>
            </a:xfrm>
          </p:grpSpPr>
          <p:sp>
            <p:nvSpPr>
              <p:cNvPr id="4" name="Isosceles Triangle 3"/>
              <p:cNvSpPr/>
              <p:nvPr/>
            </p:nvSpPr>
            <p:spPr>
              <a:xfrm>
                <a:off x="1294410" y="1947553"/>
                <a:ext cx="3170712" cy="1294411"/>
              </a:xfrm>
              <a:prstGeom prst="triangl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624446" y="1413164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A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884711" y="2897580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B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4328555" y="2897582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C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0" name="Arc 19"/>
            <p:cNvSpPr/>
            <p:nvPr/>
          </p:nvSpPr>
          <p:spPr>
            <a:xfrm rot="8006614">
              <a:off x="2346678" y="1291127"/>
              <a:ext cx="776094" cy="858490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Arc 20"/>
            <p:cNvSpPr/>
            <p:nvPr/>
          </p:nvSpPr>
          <p:spPr>
            <a:xfrm rot="1175225">
              <a:off x="1243193" y="2720008"/>
              <a:ext cx="624948" cy="551918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Arc 21"/>
            <p:cNvSpPr/>
            <p:nvPr/>
          </p:nvSpPr>
          <p:spPr>
            <a:xfrm rot="14221995">
              <a:off x="3823960" y="2689101"/>
              <a:ext cx="517637" cy="542487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2505691" y="19594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1</a:t>
              </a:r>
            </a:p>
          </p:txBody>
        </p:sp>
        <p:sp>
          <p:nvSpPr>
            <p:cNvPr id="24" name="Oval 23"/>
            <p:cNvSpPr/>
            <p:nvPr/>
          </p:nvSpPr>
          <p:spPr>
            <a:xfrm>
              <a:off x="1740595" y="2474017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2</a:t>
              </a:r>
            </a:p>
          </p:txBody>
        </p:sp>
        <p:sp>
          <p:nvSpPr>
            <p:cNvPr id="25" name="Oval 24"/>
            <p:cNvSpPr/>
            <p:nvPr/>
          </p:nvSpPr>
          <p:spPr>
            <a:xfrm>
              <a:off x="3329047" y="25215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3</a:t>
              </a:r>
            </a:p>
          </p:txBody>
        </p:sp>
      </p:grpSp>
      <p:sp>
        <p:nvSpPr>
          <p:cNvPr id="26" name="Oval 25"/>
          <p:cNvSpPr/>
          <p:nvPr/>
        </p:nvSpPr>
        <p:spPr>
          <a:xfrm>
            <a:off x="10673475" y="2246405"/>
            <a:ext cx="819397" cy="68876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D</a:t>
            </a:r>
            <a:endParaRPr lang="en-US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698719" y="456122"/>
            <a:ext cx="819397" cy="68876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E</a:t>
            </a:r>
            <a:endParaRPr lang="en-US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391165" y="475664"/>
            <a:ext cx="4106530" cy="2345376"/>
            <a:chOff x="783769" y="1276594"/>
            <a:chExt cx="4106530" cy="2345376"/>
          </a:xfrm>
        </p:grpSpPr>
        <p:grpSp>
          <p:nvGrpSpPr>
            <p:cNvPr id="29" name="Group 28"/>
            <p:cNvGrpSpPr/>
            <p:nvPr/>
          </p:nvGrpSpPr>
          <p:grpSpPr>
            <a:xfrm>
              <a:off x="783769" y="1276594"/>
              <a:ext cx="4106530" cy="2345376"/>
              <a:chOff x="884711" y="1413164"/>
              <a:chExt cx="4106530" cy="2345376"/>
            </a:xfrm>
          </p:grpSpPr>
          <p:sp>
            <p:nvSpPr>
              <p:cNvPr id="36" name="Isosceles Triangle 35"/>
              <p:cNvSpPr/>
              <p:nvPr/>
            </p:nvSpPr>
            <p:spPr>
              <a:xfrm>
                <a:off x="1294410" y="1947553"/>
                <a:ext cx="3170712" cy="1294411"/>
              </a:xfrm>
              <a:prstGeom prst="triangl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2624446" y="1413164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A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884711" y="2897580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B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4171844" y="3069772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C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0" name="Arc 29"/>
            <p:cNvSpPr/>
            <p:nvPr/>
          </p:nvSpPr>
          <p:spPr>
            <a:xfrm rot="8006614">
              <a:off x="2346678" y="1291127"/>
              <a:ext cx="776094" cy="858490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Arc 30"/>
            <p:cNvSpPr/>
            <p:nvPr/>
          </p:nvSpPr>
          <p:spPr>
            <a:xfrm rot="1175225">
              <a:off x="1243193" y="2720008"/>
              <a:ext cx="624948" cy="551918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Arc 31"/>
            <p:cNvSpPr/>
            <p:nvPr/>
          </p:nvSpPr>
          <p:spPr>
            <a:xfrm rot="14221995">
              <a:off x="3823960" y="2689101"/>
              <a:ext cx="517637" cy="542487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2505691" y="19594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1</a:t>
              </a:r>
            </a:p>
          </p:txBody>
        </p:sp>
        <p:sp>
          <p:nvSpPr>
            <p:cNvPr id="34" name="Oval 33"/>
            <p:cNvSpPr/>
            <p:nvPr/>
          </p:nvSpPr>
          <p:spPr>
            <a:xfrm>
              <a:off x="1740595" y="2474017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2</a:t>
              </a:r>
            </a:p>
          </p:txBody>
        </p:sp>
        <p:sp>
          <p:nvSpPr>
            <p:cNvPr id="35" name="Oval 34"/>
            <p:cNvSpPr/>
            <p:nvPr/>
          </p:nvSpPr>
          <p:spPr>
            <a:xfrm>
              <a:off x="3329047" y="25215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3</a:t>
              </a:r>
            </a:p>
          </p:txBody>
        </p:sp>
      </p:grpSp>
      <p:cxnSp>
        <p:nvCxnSpPr>
          <p:cNvPr id="11" name="Straight Connector 10"/>
          <p:cNvCxnSpPr>
            <a:stCxn id="36" idx="4"/>
          </p:cNvCxnSpPr>
          <p:nvPr/>
        </p:nvCxnSpPr>
        <p:spPr>
          <a:xfrm flipV="1">
            <a:off x="7971576" y="2277510"/>
            <a:ext cx="3523511" cy="269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 flipH="1" flipV="1">
            <a:off x="10903292" y="2246404"/>
            <a:ext cx="55860" cy="5805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0959152" y="2273824"/>
            <a:ext cx="59604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rc 1"/>
          <p:cNvSpPr/>
          <p:nvPr/>
        </p:nvSpPr>
        <p:spPr>
          <a:xfrm rot="20552533">
            <a:off x="6894662" y="1887657"/>
            <a:ext cx="1751269" cy="1402200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rc 2"/>
          <p:cNvSpPr/>
          <p:nvPr/>
        </p:nvSpPr>
        <p:spPr>
          <a:xfrm rot="15396954">
            <a:off x="1393212" y="1877145"/>
            <a:ext cx="507957" cy="559082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1" name="Arc 250"/>
          <p:cNvSpPr/>
          <p:nvPr/>
        </p:nvSpPr>
        <p:spPr>
          <a:xfrm rot="2252780">
            <a:off x="7606379" y="1579021"/>
            <a:ext cx="674536" cy="725446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/>
          <p:cNvCxnSpPr>
            <a:stCxn id="36" idx="4"/>
          </p:cNvCxnSpPr>
          <p:nvPr/>
        </p:nvCxnSpPr>
        <p:spPr>
          <a:xfrm flipV="1">
            <a:off x="7971576" y="818162"/>
            <a:ext cx="1255561" cy="148630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Oval 251"/>
          <p:cNvSpPr/>
          <p:nvPr/>
        </p:nvSpPr>
        <p:spPr>
          <a:xfrm>
            <a:off x="7569016" y="1376211"/>
            <a:ext cx="819397" cy="68876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1</a:t>
            </a:r>
            <a:endParaRPr lang="en-US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253" name="Oval 252"/>
          <p:cNvSpPr/>
          <p:nvPr/>
        </p:nvSpPr>
        <p:spPr>
          <a:xfrm>
            <a:off x="8466368" y="1576266"/>
            <a:ext cx="819397" cy="68876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2</a:t>
            </a:r>
            <a:endParaRPr lang="en-US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24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5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7" grpId="1"/>
      <p:bldP spid="13" grpId="0" animBg="1"/>
      <p:bldP spid="2" grpId="0" animBg="1"/>
      <p:bldP spid="3" grpId="0" animBg="1"/>
      <p:bldP spid="251" grpId="0" animBg="1"/>
      <p:bldP spid="252" grpId="0"/>
      <p:bldP spid="252" grpId="1"/>
      <p:bldP spid="253" grpId="0"/>
      <p:bldP spid="25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5260" y="242719"/>
            <a:ext cx="2143487" cy="4750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prstClr val="black"/>
                </a:solidFill>
              </a:rPr>
              <a:t>প্রমাণঃ</a:t>
            </a:r>
            <a:endParaRPr lang="en-US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96898082"/>
                  </p:ext>
                </p:extLst>
              </p:nvPr>
            </p:nvGraphicFramePr>
            <p:xfrm>
              <a:off x="0" y="2859351"/>
              <a:ext cx="12191999" cy="12801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93065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26134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3600" dirty="0" smtClean="0"/>
                            <a:t>ধাপ</a:t>
                          </a:r>
                          <a:endParaRPr lang="en-US" sz="3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3600" dirty="0" smtClean="0"/>
                            <a:t> যথার্থতা</a:t>
                          </a:r>
                          <a:endParaRPr lang="en-US" sz="3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indent="0">
                            <a:buNone/>
                          </a:pPr>
                          <a:r>
                            <a:rPr lang="en-GB" sz="3600" dirty="0" smtClean="0">
                              <a:solidFill>
                                <a:schemeClr val="tx1"/>
                              </a:solidFill>
                              <a:latin typeface="(1Nikosh"/>
                              <a:ea typeface="Cambria Math"/>
                            </a:rPr>
                            <a:t>(1)</a:t>
                          </a:r>
                          <a:r>
                            <a:rPr lang="en-GB" sz="3600" dirty="0" smtClean="0">
                              <a:solidFill>
                                <a:schemeClr val="tx1"/>
                              </a:solidFill>
                              <a:ea typeface="Cambria Math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bn-BD" sz="36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36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BAC</m:t>
                              </m:r>
                              <m:r>
                                <a:rPr lang="bn-BD" sz="36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=  ∠</m:t>
                              </m:r>
                              <m:r>
                                <m:rPr>
                                  <m:sty m:val="p"/>
                                </m:rPr>
                                <a:rPr lang="bn-BD" sz="36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ACE</m:t>
                              </m:r>
                            </m:oMath>
                          </a14:m>
                          <a:endParaRPr lang="bn-BD" sz="36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dirty="0" smtClean="0">
                              <a:solidFill>
                                <a:schemeClr val="tx1"/>
                              </a:solidFill>
                            </a:rPr>
                            <a:t>BA </a:t>
                          </a:r>
                          <a14:m>
                            <m:oMath xmlns:m="http://schemas.openxmlformats.org/officeDocument/2006/math">
                              <m:r>
                                <a:rPr lang="en-US" sz="36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∥</m:t>
                              </m:r>
                            </m:oMath>
                          </a14:m>
                          <a:r>
                            <a:rPr lang="en-US" sz="3600" dirty="0" smtClean="0">
                              <a:solidFill>
                                <a:schemeClr val="tx1"/>
                              </a:solidFill>
                            </a:rPr>
                            <a:t> CE </a:t>
                          </a:r>
                          <a:r>
                            <a:rPr lang="en-US" sz="3600" dirty="0" err="1" smtClean="0">
                              <a:solidFill>
                                <a:schemeClr val="tx1"/>
                              </a:solidFill>
                            </a:rPr>
                            <a:t>এবং</a:t>
                          </a:r>
                          <a:r>
                            <a:rPr lang="en-US" sz="36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3600" dirty="0" smtClean="0">
                              <a:solidFill>
                                <a:schemeClr val="tx1"/>
                              </a:solidFill>
                            </a:rPr>
                            <a:t> AC </a:t>
                          </a:r>
                          <a:r>
                            <a:rPr lang="en-US" sz="3600" dirty="0" err="1" smtClean="0">
                              <a:solidFill>
                                <a:schemeClr val="tx1"/>
                              </a:solidFill>
                            </a:rPr>
                            <a:t>রেখা</a:t>
                          </a:r>
                          <a:r>
                            <a:rPr lang="en-US" sz="36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3600" baseline="0" dirty="0" err="1" smtClean="0">
                              <a:solidFill>
                                <a:schemeClr val="tx1"/>
                              </a:solidFill>
                            </a:rPr>
                            <a:t>তাদের</a:t>
                          </a:r>
                          <a:r>
                            <a:rPr lang="en-US" sz="36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3600" baseline="0" dirty="0" err="1" smtClean="0">
                              <a:solidFill>
                                <a:schemeClr val="tx1"/>
                              </a:solidFill>
                            </a:rPr>
                            <a:t>ছেদক</a:t>
                          </a:r>
                          <a:r>
                            <a:rPr lang="en-US" sz="3600" baseline="0" dirty="0" smtClean="0">
                              <a:solidFill>
                                <a:schemeClr val="tx1"/>
                              </a:solidFill>
                            </a:rPr>
                            <a:t>। </a:t>
                          </a:r>
                          <a:endParaRPr lang="en-US" sz="3600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96898082"/>
                  </p:ext>
                </p:extLst>
              </p:nvPr>
            </p:nvGraphicFramePr>
            <p:xfrm>
              <a:off x="0" y="2859351"/>
              <a:ext cx="12191999" cy="12801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93065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26134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3600" dirty="0" smtClean="0"/>
                            <a:t>ধাপ</a:t>
                          </a:r>
                          <a:endParaRPr lang="en-US" sz="3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3600" dirty="0" smtClean="0"/>
                            <a:t> যথার্থতা</a:t>
                          </a:r>
                          <a:endParaRPr lang="en-US" sz="3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47" t="-117143" r="-147590" b="-3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8094" t="-117143" r="-252" b="-361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61733169"/>
                  </p:ext>
                </p:extLst>
              </p:nvPr>
            </p:nvGraphicFramePr>
            <p:xfrm>
              <a:off x="-25253" y="4145275"/>
              <a:ext cx="12191999" cy="6400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95115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24084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indent="0">
                            <a:buNone/>
                          </a:pPr>
                          <a:r>
                            <a:rPr lang="en-GB" sz="36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(2)</a:t>
                          </a:r>
                          <a14:m>
                            <m:oMath xmlns:m="http://schemas.openxmlformats.org/officeDocument/2006/math">
                              <m:r>
                                <a:rPr lang="bn-BD" sz="36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3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lang="bn-BD" sz="36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</m:t>
                              </m:r>
                              <m:r>
                                <m:rPr>
                                  <m:sty m:val="p"/>
                                </m:rPr>
                                <a:rPr lang="bn-BD" sz="36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A</m:t>
                              </m:r>
                              <m:r>
                                <a:rPr lang="bn-BD" sz="36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=  ∠</m:t>
                              </m:r>
                              <m:r>
                                <m:rPr>
                                  <m:sty m:val="p"/>
                                </m:rPr>
                                <a:rPr lang="bn-BD" sz="36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ECD</m:t>
                              </m:r>
                            </m:oMath>
                          </a14:m>
                          <a:endParaRPr lang="bn-BD" sz="36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dirty="0" smtClean="0">
                              <a:solidFill>
                                <a:schemeClr val="tx1"/>
                              </a:solidFill>
                            </a:rPr>
                            <a:t>BA</a:t>
                          </a:r>
                          <a:r>
                            <a:rPr lang="en-US" sz="36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36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∥</m:t>
                              </m:r>
                            </m:oMath>
                          </a14:m>
                          <a:r>
                            <a:rPr lang="en-US" sz="3600" baseline="0" dirty="0" smtClean="0">
                              <a:solidFill>
                                <a:schemeClr val="tx1"/>
                              </a:solidFill>
                            </a:rPr>
                            <a:t> CE </a:t>
                          </a:r>
                          <a:r>
                            <a:rPr lang="en-US" sz="3600" baseline="0" dirty="0" err="1" smtClean="0">
                              <a:solidFill>
                                <a:schemeClr val="tx1"/>
                              </a:solidFill>
                            </a:rPr>
                            <a:t>এবং</a:t>
                          </a:r>
                          <a:r>
                            <a:rPr lang="en-US" sz="3600" baseline="0" dirty="0" smtClean="0">
                              <a:solidFill>
                                <a:schemeClr val="tx1"/>
                              </a:solidFill>
                            </a:rPr>
                            <a:t> BD </a:t>
                          </a:r>
                          <a:r>
                            <a:rPr lang="en-US" sz="3600" baseline="0" dirty="0" err="1" smtClean="0">
                              <a:solidFill>
                                <a:schemeClr val="tx1"/>
                              </a:solidFill>
                            </a:rPr>
                            <a:t>রেখা</a:t>
                          </a:r>
                          <a:r>
                            <a:rPr lang="en-US" sz="36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3600" baseline="0" dirty="0" err="1" smtClean="0">
                              <a:solidFill>
                                <a:schemeClr val="tx1"/>
                              </a:solidFill>
                            </a:rPr>
                            <a:t>তাদের</a:t>
                          </a:r>
                          <a:r>
                            <a:rPr lang="en-US" sz="36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3600" baseline="0" dirty="0" err="1" smtClean="0">
                              <a:solidFill>
                                <a:schemeClr val="tx1"/>
                              </a:solidFill>
                            </a:rPr>
                            <a:t>ছেদক</a:t>
                          </a:r>
                          <a:r>
                            <a:rPr lang="en-US" sz="3600" baseline="0" dirty="0" smtClean="0">
                              <a:solidFill>
                                <a:schemeClr val="tx1"/>
                              </a:solidFill>
                            </a:rPr>
                            <a:t>। 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61733169"/>
                  </p:ext>
                </p:extLst>
              </p:nvPr>
            </p:nvGraphicFramePr>
            <p:xfrm>
              <a:off x="-25253" y="4145275"/>
              <a:ext cx="12191999" cy="6400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95115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24084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23" t="-15094" r="-146371" b="-367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8519" t="-15094" r="-168" b="-367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9" name="Group 8"/>
          <p:cNvGrpSpPr/>
          <p:nvPr/>
        </p:nvGrpSpPr>
        <p:grpSpPr>
          <a:xfrm>
            <a:off x="518195" y="492815"/>
            <a:ext cx="10961609" cy="3246010"/>
            <a:chOff x="593588" y="456122"/>
            <a:chExt cx="10961609" cy="3246010"/>
          </a:xfrm>
        </p:grpSpPr>
        <p:grpSp>
          <p:nvGrpSpPr>
            <p:cNvPr id="10" name="Group 9"/>
            <p:cNvGrpSpPr/>
            <p:nvPr/>
          </p:nvGrpSpPr>
          <p:grpSpPr>
            <a:xfrm>
              <a:off x="593588" y="575522"/>
              <a:ext cx="4263241" cy="2173186"/>
              <a:chOff x="783769" y="1276594"/>
              <a:chExt cx="4263241" cy="2173186"/>
            </a:xfrm>
          </p:grpSpPr>
          <p:grpSp>
            <p:nvGrpSpPr>
              <p:cNvPr id="34" name="Group 33"/>
              <p:cNvGrpSpPr/>
              <p:nvPr/>
            </p:nvGrpSpPr>
            <p:grpSpPr>
              <a:xfrm>
                <a:off x="783769" y="1276594"/>
                <a:ext cx="4263241" cy="2173186"/>
                <a:chOff x="884711" y="1413164"/>
                <a:chExt cx="4263241" cy="2173186"/>
              </a:xfrm>
            </p:grpSpPr>
            <p:sp>
              <p:nvSpPr>
                <p:cNvPr id="41" name="Isosceles Triangle 40"/>
                <p:cNvSpPr/>
                <p:nvPr/>
              </p:nvSpPr>
              <p:spPr>
                <a:xfrm>
                  <a:off x="1294410" y="1947553"/>
                  <a:ext cx="3170712" cy="1294411"/>
                </a:xfrm>
                <a:prstGeom prst="triangl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Oval 41"/>
                <p:cNvSpPr/>
                <p:nvPr/>
              </p:nvSpPr>
              <p:spPr>
                <a:xfrm>
                  <a:off x="2624446" y="1413164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A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3" name="Oval 42"/>
                <p:cNvSpPr/>
                <p:nvPr/>
              </p:nvSpPr>
              <p:spPr>
                <a:xfrm>
                  <a:off x="884711" y="2897580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B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4" name="Oval 43"/>
                <p:cNvSpPr/>
                <p:nvPr/>
              </p:nvSpPr>
              <p:spPr>
                <a:xfrm>
                  <a:off x="4328555" y="2897582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C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5" name="Arc 34"/>
              <p:cNvSpPr/>
              <p:nvPr/>
            </p:nvSpPr>
            <p:spPr>
              <a:xfrm rot="8006614">
                <a:off x="2346678" y="1291127"/>
                <a:ext cx="776094" cy="858490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Arc 35"/>
              <p:cNvSpPr/>
              <p:nvPr/>
            </p:nvSpPr>
            <p:spPr>
              <a:xfrm rot="1175225">
                <a:off x="1243193" y="2720008"/>
                <a:ext cx="624948" cy="551918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Arc 36"/>
              <p:cNvSpPr/>
              <p:nvPr/>
            </p:nvSpPr>
            <p:spPr>
              <a:xfrm rot="14221995">
                <a:off x="3823960" y="2689101"/>
                <a:ext cx="517637" cy="542487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2505691" y="1959425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1</a:t>
                </a: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1740595" y="2474017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2</a:t>
                </a: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3329047" y="2521525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3</a:t>
                </a:r>
              </a:p>
            </p:txBody>
          </p:sp>
        </p:grpSp>
        <p:sp>
          <p:nvSpPr>
            <p:cNvPr id="11" name="Oval 10"/>
            <p:cNvSpPr/>
            <p:nvPr/>
          </p:nvSpPr>
          <p:spPr>
            <a:xfrm>
              <a:off x="10673475" y="224640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BD" dirty="0" smtClean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D</a:t>
              </a:r>
              <a:endParaRPr lang="en-US" dirty="0">
                <a:solidFill>
                  <a:prstClr val="black"/>
                </a:solidFill>
                <a:latin typeface="Nikosh" pitchFamily="2" charset="0"/>
                <a:cs typeface="Nikosh" pitchFamily="2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8698719" y="456122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BD" dirty="0" smtClean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E</a:t>
              </a:r>
              <a:endParaRPr lang="en-US" dirty="0">
                <a:solidFill>
                  <a:prstClr val="black"/>
                </a:solidFill>
                <a:latin typeface="Nikosh" pitchFamily="2" charset="0"/>
                <a:cs typeface="Nikosh" pitchFamily="2" charset="0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4391165" y="475664"/>
              <a:ext cx="4106530" cy="2345376"/>
              <a:chOff x="783769" y="1276594"/>
              <a:chExt cx="4106530" cy="2345376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783769" y="1276594"/>
                <a:ext cx="4106530" cy="2345376"/>
                <a:chOff x="884711" y="1413164"/>
                <a:chExt cx="4106530" cy="2345376"/>
              </a:xfrm>
            </p:grpSpPr>
            <p:sp>
              <p:nvSpPr>
                <p:cNvPr id="30" name="Isosceles Triangle 29"/>
                <p:cNvSpPr/>
                <p:nvPr/>
              </p:nvSpPr>
              <p:spPr>
                <a:xfrm>
                  <a:off x="1294410" y="1947553"/>
                  <a:ext cx="3170712" cy="1294411"/>
                </a:xfrm>
                <a:prstGeom prst="triangl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1" name="Oval 30"/>
                <p:cNvSpPr/>
                <p:nvPr/>
              </p:nvSpPr>
              <p:spPr>
                <a:xfrm>
                  <a:off x="2624446" y="1413164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A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884711" y="2897580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B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4171844" y="3069772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C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24" name="Arc 23"/>
              <p:cNvSpPr/>
              <p:nvPr/>
            </p:nvSpPr>
            <p:spPr>
              <a:xfrm rot="8006614">
                <a:off x="2346678" y="1291127"/>
                <a:ext cx="776094" cy="858490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Arc 24"/>
              <p:cNvSpPr/>
              <p:nvPr/>
            </p:nvSpPr>
            <p:spPr>
              <a:xfrm rot="1175225">
                <a:off x="1243193" y="2720008"/>
                <a:ext cx="624948" cy="551918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Arc 25"/>
              <p:cNvSpPr/>
              <p:nvPr/>
            </p:nvSpPr>
            <p:spPr>
              <a:xfrm rot="14221995">
                <a:off x="3823960" y="2689101"/>
                <a:ext cx="517637" cy="542487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505691" y="1959425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1</a:t>
                </a:r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1740595" y="2474017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2</a:t>
                </a:r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3329047" y="2521525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3</a:t>
                </a:r>
              </a:p>
            </p:txBody>
          </p:sp>
        </p:grpSp>
        <p:cxnSp>
          <p:nvCxnSpPr>
            <p:cNvPr id="14" name="Straight Connector 13"/>
            <p:cNvCxnSpPr>
              <a:stCxn id="30" idx="4"/>
            </p:cNvCxnSpPr>
            <p:nvPr/>
          </p:nvCxnSpPr>
          <p:spPr>
            <a:xfrm flipV="1">
              <a:off x="7971576" y="2277510"/>
              <a:ext cx="3523511" cy="26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/>
            <p:cNvSpPr/>
            <p:nvPr/>
          </p:nvSpPr>
          <p:spPr>
            <a:xfrm flipH="1" flipV="1">
              <a:off x="10903292" y="2246404"/>
              <a:ext cx="55860" cy="5805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10959152" y="2273824"/>
              <a:ext cx="59604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Arc 16"/>
            <p:cNvSpPr/>
            <p:nvPr/>
          </p:nvSpPr>
          <p:spPr>
            <a:xfrm rot="20398851">
              <a:off x="6749808" y="1900634"/>
              <a:ext cx="2260505" cy="1801498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Arc 17"/>
            <p:cNvSpPr/>
            <p:nvPr/>
          </p:nvSpPr>
          <p:spPr>
            <a:xfrm rot="15396954">
              <a:off x="1425022" y="1940125"/>
              <a:ext cx="430948" cy="462833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Arc 18"/>
            <p:cNvSpPr/>
            <p:nvPr/>
          </p:nvSpPr>
          <p:spPr>
            <a:xfrm rot="3059849">
              <a:off x="7618636" y="1581629"/>
              <a:ext cx="674536" cy="725446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0" name="Straight Connector 19"/>
            <p:cNvCxnSpPr>
              <a:stCxn id="30" idx="4"/>
            </p:cNvCxnSpPr>
            <p:nvPr/>
          </p:nvCxnSpPr>
          <p:spPr>
            <a:xfrm flipV="1">
              <a:off x="7971576" y="818162"/>
              <a:ext cx="1255561" cy="148630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>
            <a:xfrm>
              <a:off x="7569016" y="1376211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BD" dirty="0" smtClean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1</a:t>
              </a:r>
              <a:endParaRPr lang="en-US" dirty="0">
                <a:solidFill>
                  <a:prstClr val="black"/>
                </a:solidFill>
                <a:latin typeface="Nikosh" pitchFamily="2" charset="0"/>
                <a:cs typeface="Nikosh" pitchFamily="2" charset="0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8466368" y="1576266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BD" dirty="0" smtClean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2</a:t>
              </a:r>
              <a:endParaRPr lang="en-US" dirty="0">
                <a:solidFill>
                  <a:prstClr val="black"/>
                </a:solidFill>
                <a:latin typeface="Nikosh" pitchFamily="2" charset="0"/>
                <a:cs typeface="Nikosh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342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1400" y="640267"/>
            <a:ext cx="1520944" cy="4750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prstClr val="black"/>
                </a:solidFill>
              </a:rPr>
              <a:t>প্রমাণঃ</a:t>
            </a:r>
            <a:endParaRPr lang="en-US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61742766"/>
                  </p:ext>
                </p:extLst>
              </p:nvPr>
            </p:nvGraphicFramePr>
            <p:xfrm>
              <a:off x="0" y="3181176"/>
              <a:ext cx="12192000" cy="145376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40664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7853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453769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6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(3) </a:t>
                          </a:r>
                          <a14:m>
                            <m:oMath xmlns:m="http://schemas.openxmlformats.org/officeDocument/2006/math">
                              <m:r>
                                <a:rPr lang="bn-BD" sz="36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36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BAC</m:t>
                              </m:r>
                              <m:r>
                                <a:rPr lang="en-US" sz="36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 ∠</m:t>
                              </m:r>
                              <m:r>
                                <m:rPr>
                                  <m:sty m:val="p"/>
                                </m:rPr>
                                <a:rPr lang="en-US" sz="36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CBA</m:t>
                              </m:r>
                            </m:oMath>
                          </a14:m>
                          <a:endParaRPr lang="bn-BD" sz="3600" b="0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3600" dirty="0" smtClean="0">
                              <a:solidFill>
                                <a:schemeClr val="tx1"/>
                              </a:solidFill>
                              <a:ea typeface="Cambria Math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36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bn-BD" sz="36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36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ACE</m:t>
                              </m:r>
                              <m:r>
                                <a:rPr lang="en-US" sz="36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 ∠</m:t>
                              </m:r>
                              <m:r>
                                <m:rPr>
                                  <m:sty m:val="p"/>
                                </m:rPr>
                                <a:rPr lang="bn-BD" sz="36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ECD</m:t>
                              </m:r>
                              <m:r>
                                <a:rPr lang="bn-BD" sz="36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= ∠</m:t>
                              </m:r>
                              <m:r>
                                <m:rPr>
                                  <m:sty m:val="p"/>
                                </m:rPr>
                                <a:rPr lang="bn-BD" sz="36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ACD</m:t>
                              </m:r>
                            </m:oMath>
                          </a14:m>
                          <a:endParaRPr lang="bn-BD" sz="36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bn-BD" sz="36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(3)</a:t>
                          </a:r>
                          <a:r>
                            <a:rPr lang="en-US" sz="36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 </a:t>
                          </a:r>
                          <a:r>
                            <a:rPr lang="en-US" sz="3600" dirty="0" err="1" smtClean="0">
                              <a:solidFill>
                                <a:schemeClr val="tx1"/>
                              </a:solidFill>
                              <a:ea typeface="Cambria Math"/>
                            </a:rPr>
                            <a:t>ধাপ</a:t>
                          </a:r>
                          <a:r>
                            <a:rPr lang="en-US" sz="3600" baseline="0" dirty="0" smtClean="0">
                              <a:solidFill>
                                <a:schemeClr val="tx1"/>
                              </a:solidFill>
                              <a:ea typeface="Cambria Math"/>
                            </a:rPr>
                            <a:t> </a:t>
                          </a:r>
                          <a:r>
                            <a:rPr lang="en-US" sz="3600" dirty="0" smtClean="0">
                              <a:solidFill>
                                <a:schemeClr val="tx1"/>
                              </a:solidFill>
                              <a:ea typeface="Cambria Math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ctrlPr>
                                    <a:rPr lang="en-GB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GB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GB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+(</m:t>
                              </m:r>
                              <m:r>
                                <a:rPr lang="en-GB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2</m:t>
                              </m:r>
                              <m:r>
                                <a:rPr lang="en-GB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)</m:t>
                              </m:r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।</m:t>
                              </m:r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360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endParaRPr lang="en-US" sz="3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61742766"/>
                  </p:ext>
                </p:extLst>
              </p:nvPr>
            </p:nvGraphicFramePr>
            <p:xfrm>
              <a:off x="0" y="3181176"/>
              <a:ext cx="12192000" cy="145376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40664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7853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45376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65" t="-7500" r="-64856" b="-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55032" t="-7500" r="-382" b="-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4548727"/>
                  </p:ext>
                </p:extLst>
              </p:nvPr>
            </p:nvGraphicFramePr>
            <p:xfrm>
              <a:off x="17087" y="4634945"/>
              <a:ext cx="12192000" cy="5181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38955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0244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28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(4) </a:t>
                          </a:r>
                          <a14:m>
                            <m:oMath xmlns:m="http://schemas.openxmlformats.org/officeDocument/2006/math">
                              <m:r>
                                <a:rPr lang="bn-BD" sz="28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BAC</m:t>
                              </m:r>
                              <m: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 </m:t>
                              </m:r>
                              <m: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</m:t>
                              </m:r>
                              <m: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 </m:t>
                              </m:r>
                              <m: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</m:t>
                              </m:r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</m:t>
                              </m:r>
                              <m: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bn-BD" sz="28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ACD</m:t>
                              </m:r>
                              <m: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 </m:t>
                              </m:r>
                              <m: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ACB</m:t>
                              </m:r>
                            </m:oMath>
                          </a14:m>
                          <a:endParaRPr lang="bn-BD" sz="2800" b="0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bn-BD" sz="2000" dirty="0" smtClean="0">
                                    <a:solidFill>
                                      <a:schemeClr val="tx1"/>
                                    </a:solidFill>
                                    <a:latin typeface="Nikosh" panose="02000000000000000000"/>
                                    <a:cs typeface="Nikosh" panose="02000000000000000000" pitchFamily="2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bn-BD" sz="2000" b="0" i="0" dirty="0" smtClean="0">
                                    <a:solidFill>
                                      <a:schemeClr val="tx1"/>
                                    </a:solidFill>
                                    <a:latin typeface="Nikosh" panose="02000000000000000000"/>
                                    <a:cs typeface="Nikosh" panose="02000000000000000000" pitchFamily="2" charset="0"/>
                                  </a:rPr>
                                  <m:t>4</m:t>
                                </m:r>
                                <m:r>
                                  <m:rPr>
                                    <m:nor/>
                                  </m:rPr>
                                  <a:rPr lang="bn-BD" sz="2000" dirty="0" smtClean="0">
                                    <a:solidFill>
                                      <a:schemeClr val="tx1"/>
                                    </a:solidFill>
                                    <a:latin typeface="Nikosh" panose="02000000000000000000"/>
                                    <a:cs typeface="Nikosh" panose="02000000000000000000" pitchFamily="2" charset="0"/>
                                  </a:rPr>
                                  <m:t>)</m:t>
                                </m:r>
                                <m:r>
                                  <m:rPr>
                                    <m:nor/>
                                  </m:rPr>
                                  <a:rPr lang="bn-BD" sz="2000" b="0" i="0" dirty="0" smtClean="0">
                                    <a:solidFill>
                                      <a:schemeClr val="tx1"/>
                                    </a:solidFill>
                                    <a:latin typeface="Nikosh" panose="02000000000000000000"/>
                                    <a:cs typeface="Nikosh" panose="02000000000000000000" pitchFamily="2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2000" b="0" i="0" dirty="0" smtClean="0">
                                    <a:solidFill>
                                      <a:schemeClr val="tx1"/>
                                    </a:solidFill>
                                    <a:latin typeface="Nikosh" panose="02000000000000000000"/>
                                    <a:cs typeface="Nikosh" panose="02000000000000000000" pitchFamily="2" charset="0"/>
                                  </a:rPr>
                                  <m:t>উভয় পক্</m:t>
                                </m:r>
                                <m:r>
                                  <a:rPr lang="en-US" sz="2000" b="0" i="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Nikosh" panose="02000000000000000000" pitchFamily="2" charset="0"/>
                                  </a:rPr>
                                  <m:t>ষে</m:t>
                                </m:r>
                                <m:r>
                                  <a:rPr lang="en-US" sz="200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∠</m:t>
                                </m:r>
                                <m:r>
                                  <m:rPr>
                                    <m:sty m:val="p"/>
                                  </m:rPr>
                                  <a:rPr lang="bn-BD" sz="2000" b="0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ACB</m:t>
                                </m:r>
                                <m:r>
                                  <a:rPr lang="bn-BD" sz="2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কোণ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যোগ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করে।</m:t>
                                </m:r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bn-BD" sz="2000" dirty="0" smtClean="0">
                            <a:solidFill>
                              <a:schemeClr val="tx1"/>
                            </a:solidFill>
                            <a:latin typeface="Nikosh" panose="02000000000000000000"/>
                            <a:ea typeface="Cambria Math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4548727"/>
                  </p:ext>
                </p:extLst>
              </p:nvPr>
            </p:nvGraphicFramePr>
            <p:xfrm>
              <a:off x="17087" y="4634945"/>
              <a:ext cx="12192000" cy="5181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38955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80244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82" t="-12791" r="-65128" b="-302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54061" t="-12791" r="-254" b="-302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10" name="Group 9"/>
          <p:cNvGrpSpPr/>
          <p:nvPr/>
        </p:nvGrpSpPr>
        <p:grpSpPr>
          <a:xfrm>
            <a:off x="593588" y="456122"/>
            <a:ext cx="10961609" cy="3246010"/>
            <a:chOff x="593588" y="456122"/>
            <a:chExt cx="10961609" cy="3246010"/>
          </a:xfrm>
        </p:grpSpPr>
        <p:grpSp>
          <p:nvGrpSpPr>
            <p:cNvPr id="11" name="Group 10"/>
            <p:cNvGrpSpPr/>
            <p:nvPr/>
          </p:nvGrpSpPr>
          <p:grpSpPr>
            <a:xfrm>
              <a:off x="593588" y="575522"/>
              <a:ext cx="4263241" cy="2173186"/>
              <a:chOff x="783769" y="1276594"/>
              <a:chExt cx="4263241" cy="2173186"/>
            </a:xfrm>
          </p:grpSpPr>
          <p:grpSp>
            <p:nvGrpSpPr>
              <p:cNvPr id="35" name="Group 34"/>
              <p:cNvGrpSpPr/>
              <p:nvPr/>
            </p:nvGrpSpPr>
            <p:grpSpPr>
              <a:xfrm>
                <a:off x="783769" y="1276594"/>
                <a:ext cx="4263241" cy="2173186"/>
                <a:chOff x="884711" y="1413164"/>
                <a:chExt cx="4263241" cy="2173186"/>
              </a:xfrm>
            </p:grpSpPr>
            <p:sp>
              <p:nvSpPr>
                <p:cNvPr id="42" name="Isosceles Triangle 41"/>
                <p:cNvSpPr/>
                <p:nvPr/>
              </p:nvSpPr>
              <p:spPr>
                <a:xfrm>
                  <a:off x="1294410" y="1947553"/>
                  <a:ext cx="3170712" cy="1294411"/>
                </a:xfrm>
                <a:prstGeom prst="triangl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3" name="Oval 42"/>
                <p:cNvSpPr/>
                <p:nvPr/>
              </p:nvSpPr>
              <p:spPr>
                <a:xfrm>
                  <a:off x="2624446" y="1413164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A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4" name="Oval 43"/>
                <p:cNvSpPr/>
                <p:nvPr/>
              </p:nvSpPr>
              <p:spPr>
                <a:xfrm>
                  <a:off x="884711" y="2897580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B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5" name="Oval 44"/>
                <p:cNvSpPr/>
                <p:nvPr/>
              </p:nvSpPr>
              <p:spPr>
                <a:xfrm>
                  <a:off x="4328555" y="2897582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C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6" name="Arc 35"/>
              <p:cNvSpPr/>
              <p:nvPr/>
            </p:nvSpPr>
            <p:spPr>
              <a:xfrm rot="8006614">
                <a:off x="2346678" y="1291127"/>
                <a:ext cx="776094" cy="858490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Arc 36"/>
              <p:cNvSpPr/>
              <p:nvPr/>
            </p:nvSpPr>
            <p:spPr>
              <a:xfrm rot="1175225">
                <a:off x="1243193" y="2720008"/>
                <a:ext cx="624948" cy="551918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Arc 37"/>
              <p:cNvSpPr/>
              <p:nvPr/>
            </p:nvSpPr>
            <p:spPr>
              <a:xfrm rot="14221995">
                <a:off x="3823960" y="2689101"/>
                <a:ext cx="517637" cy="542487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2505691" y="1959425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1</a:t>
                </a: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1740595" y="2474017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2</a:t>
                </a: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3329047" y="2521525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3</a:t>
                </a:r>
              </a:p>
            </p:txBody>
          </p:sp>
        </p:grpSp>
        <p:sp>
          <p:nvSpPr>
            <p:cNvPr id="12" name="Oval 11"/>
            <p:cNvSpPr/>
            <p:nvPr/>
          </p:nvSpPr>
          <p:spPr>
            <a:xfrm>
              <a:off x="10673475" y="224640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BD" dirty="0" smtClean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D</a:t>
              </a:r>
              <a:endParaRPr lang="en-US" dirty="0">
                <a:solidFill>
                  <a:prstClr val="black"/>
                </a:solidFill>
                <a:latin typeface="Nikosh" pitchFamily="2" charset="0"/>
                <a:cs typeface="Nikosh" pitchFamily="2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8698719" y="456122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BD" dirty="0" smtClean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E</a:t>
              </a:r>
              <a:endParaRPr lang="en-US" dirty="0">
                <a:solidFill>
                  <a:prstClr val="black"/>
                </a:solidFill>
                <a:latin typeface="Nikosh" pitchFamily="2" charset="0"/>
                <a:cs typeface="Nikosh" pitchFamily="2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4391165" y="475664"/>
              <a:ext cx="4106530" cy="2345376"/>
              <a:chOff x="783769" y="1276594"/>
              <a:chExt cx="4106530" cy="2345376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783769" y="1276594"/>
                <a:ext cx="4106530" cy="2345376"/>
                <a:chOff x="884711" y="1413164"/>
                <a:chExt cx="4106530" cy="2345376"/>
              </a:xfrm>
            </p:grpSpPr>
            <p:sp>
              <p:nvSpPr>
                <p:cNvPr id="31" name="Isosceles Triangle 30"/>
                <p:cNvSpPr/>
                <p:nvPr/>
              </p:nvSpPr>
              <p:spPr>
                <a:xfrm>
                  <a:off x="1294410" y="1947553"/>
                  <a:ext cx="3170712" cy="1294411"/>
                </a:xfrm>
                <a:prstGeom prst="triangl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2624446" y="1413164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A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884711" y="2897580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B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4171844" y="3069772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C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25" name="Arc 24"/>
              <p:cNvSpPr/>
              <p:nvPr/>
            </p:nvSpPr>
            <p:spPr>
              <a:xfrm rot="8006614">
                <a:off x="2346678" y="1291127"/>
                <a:ext cx="776094" cy="858490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Arc 25"/>
              <p:cNvSpPr/>
              <p:nvPr/>
            </p:nvSpPr>
            <p:spPr>
              <a:xfrm rot="1175225">
                <a:off x="1243193" y="2720008"/>
                <a:ext cx="624948" cy="551918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Arc 26"/>
              <p:cNvSpPr/>
              <p:nvPr/>
            </p:nvSpPr>
            <p:spPr>
              <a:xfrm rot="14221995">
                <a:off x="3823960" y="2689101"/>
                <a:ext cx="517637" cy="542487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2505691" y="1959425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1</a:t>
                </a:r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1740595" y="2474017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2</a:t>
                </a:r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3329047" y="2521525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3</a:t>
                </a:r>
              </a:p>
            </p:txBody>
          </p:sp>
        </p:grpSp>
        <p:cxnSp>
          <p:nvCxnSpPr>
            <p:cNvPr id="15" name="Straight Connector 14"/>
            <p:cNvCxnSpPr>
              <a:stCxn id="31" idx="4"/>
            </p:cNvCxnSpPr>
            <p:nvPr/>
          </p:nvCxnSpPr>
          <p:spPr>
            <a:xfrm flipV="1">
              <a:off x="7971576" y="2277510"/>
              <a:ext cx="3523511" cy="26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/>
            <p:cNvSpPr/>
            <p:nvPr/>
          </p:nvSpPr>
          <p:spPr>
            <a:xfrm flipH="1" flipV="1">
              <a:off x="10903292" y="2246404"/>
              <a:ext cx="55860" cy="5805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>
              <a:off x="10959152" y="2273824"/>
              <a:ext cx="59604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Arc 17"/>
            <p:cNvSpPr/>
            <p:nvPr/>
          </p:nvSpPr>
          <p:spPr>
            <a:xfrm rot="20398851">
              <a:off x="6749808" y="1900634"/>
              <a:ext cx="2260505" cy="1801498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Arc 18"/>
            <p:cNvSpPr/>
            <p:nvPr/>
          </p:nvSpPr>
          <p:spPr>
            <a:xfrm rot="15396954">
              <a:off x="1425022" y="1940125"/>
              <a:ext cx="430948" cy="462833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Arc 19"/>
            <p:cNvSpPr/>
            <p:nvPr/>
          </p:nvSpPr>
          <p:spPr>
            <a:xfrm rot="3059849">
              <a:off x="7618636" y="1581629"/>
              <a:ext cx="674536" cy="725446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1" name="Straight Connector 20"/>
            <p:cNvCxnSpPr>
              <a:stCxn id="31" idx="4"/>
            </p:cNvCxnSpPr>
            <p:nvPr/>
          </p:nvCxnSpPr>
          <p:spPr>
            <a:xfrm flipV="1">
              <a:off x="7971576" y="818162"/>
              <a:ext cx="1255561" cy="148630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l 21"/>
            <p:cNvSpPr/>
            <p:nvPr/>
          </p:nvSpPr>
          <p:spPr>
            <a:xfrm>
              <a:off x="7569016" y="1376211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BD" dirty="0" smtClean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1</a:t>
              </a:r>
              <a:endParaRPr lang="en-US" dirty="0">
                <a:solidFill>
                  <a:prstClr val="black"/>
                </a:solidFill>
                <a:latin typeface="Nikosh" pitchFamily="2" charset="0"/>
                <a:cs typeface="Nikosh" pitchFamily="2" charset="0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8466368" y="1576266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BD" dirty="0" smtClean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2</a:t>
              </a:r>
              <a:endParaRPr lang="en-US" dirty="0">
                <a:solidFill>
                  <a:prstClr val="black"/>
                </a:solidFill>
                <a:latin typeface="Nikosh" pitchFamily="2" charset="0"/>
                <a:cs typeface="Nikosh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155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22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3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25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3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28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3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31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1261" y="617087"/>
            <a:ext cx="1571083" cy="4750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prstClr val="black"/>
                </a:solidFill>
              </a:rPr>
              <a:t>প্রমাণঃ</a:t>
            </a:r>
            <a:endParaRPr lang="en-US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63657352"/>
                  </p:ext>
                </p:extLst>
              </p:nvPr>
            </p:nvGraphicFramePr>
            <p:xfrm>
              <a:off x="934865" y="3307661"/>
              <a:ext cx="10297015" cy="57791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83469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46232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28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(5) </a:t>
                          </a:r>
                          <a14:m>
                            <m:oMath xmlns:m="http://schemas.openxmlformats.org/officeDocument/2006/math">
                              <m:r>
                                <a:rPr lang="bn-BD" sz="28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ACD</m:t>
                              </m:r>
                              <m: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 </m:t>
                              </m:r>
                              <m: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ACB</m:t>
                              </m:r>
                              <m:r>
                                <a:rPr lang="en-US" sz="28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দুই</m:t>
                              </m:r>
                              <m:r>
                                <a:rPr lang="en-US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  <m:r>
                                <a:rPr lang="en-US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সমকোণ</m:t>
                              </m:r>
                            </m:oMath>
                          </a14:m>
                          <a:endParaRPr lang="bn-BD" sz="2800" b="0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28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(5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 </a:t>
                          </a:r>
                          <a:r>
                            <a:rPr lang="bn-BD" sz="28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)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  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সরল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কোণ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উপপাদ্য</a:t>
                          </a:r>
                          <a:endParaRPr lang="en-US" sz="2800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63657352"/>
                  </p:ext>
                </p:extLst>
              </p:nvPr>
            </p:nvGraphicFramePr>
            <p:xfrm>
              <a:off x="934865" y="3307661"/>
              <a:ext cx="10297015" cy="57791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83469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46232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779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4" t="-13542" r="-76618" b="-28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28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(5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 </a:t>
                          </a:r>
                          <a:r>
                            <a:rPr lang="bn-BD" sz="28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)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  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সরল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কোণ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উপপাদ্য</a:t>
                          </a:r>
                          <a:endParaRPr lang="en-US" sz="2800" dirty="0" smtClean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98017843"/>
                  </p:ext>
                </p:extLst>
              </p:nvPr>
            </p:nvGraphicFramePr>
            <p:xfrm>
              <a:off x="758355" y="4457876"/>
              <a:ext cx="10675289" cy="5181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4132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9339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bn-BD" sz="28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∴</m:t>
                              </m:r>
                              <m:r>
                                <a:rPr lang="bn-BD" sz="28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BAC</m:t>
                              </m:r>
                              <m: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 </m:t>
                              </m:r>
                              <m: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</m:t>
                              </m:r>
                              <m: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 </m:t>
                              </m:r>
                              <m: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</m:t>
                              </m:r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lang="bn-BD" sz="28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</m:t>
                              </m:r>
                              <m:r>
                                <a:rPr lang="en-US" sz="28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 </a:t>
                          </a:r>
                          <a:r>
                            <a:rPr lang="en-US" sz="2800" b="0" i="0" dirty="0" err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দুই</a:t>
                          </a:r>
                          <a:r>
                            <a:rPr lang="en-US" sz="2800" b="0" i="0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 </a:t>
                          </a:r>
                          <a:r>
                            <a:rPr lang="en-US" sz="2800" b="0" i="0" dirty="0" err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সমকোণ</a:t>
                          </a:r>
                          <a:endParaRPr lang="bn-BD" sz="2800" dirty="0" smtClean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    (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প্রমাণিত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98017843"/>
                  </p:ext>
                </p:extLst>
              </p:nvPr>
            </p:nvGraphicFramePr>
            <p:xfrm>
              <a:off x="758355" y="4457876"/>
              <a:ext cx="10675289" cy="5181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4132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9339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9" t="-13953" r="-38110" b="-325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    (</a:t>
                          </a:r>
                          <a:r>
                            <a:rPr lang="en-US" sz="2800" dirty="0" err="1" smtClean="0">
                              <a:solidFill>
                                <a:schemeClr val="tx1"/>
                              </a:solidFill>
                            </a:rPr>
                            <a:t>প্রমাণিত</a:t>
                          </a:r>
                          <a:r>
                            <a:rPr lang="en-US" sz="2800" dirty="0" smtClean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10" name="Group 9"/>
          <p:cNvGrpSpPr/>
          <p:nvPr/>
        </p:nvGrpSpPr>
        <p:grpSpPr>
          <a:xfrm>
            <a:off x="593588" y="456122"/>
            <a:ext cx="10961609" cy="3246010"/>
            <a:chOff x="593588" y="456122"/>
            <a:chExt cx="10961609" cy="3246010"/>
          </a:xfrm>
        </p:grpSpPr>
        <p:grpSp>
          <p:nvGrpSpPr>
            <p:cNvPr id="11" name="Group 10"/>
            <p:cNvGrpSpPr/>
            <p:nvPr/>
          </p:nvGrpSpPr>
          <p:grpSpPr>
            <a:xfrm>
              <a:off x="593588" y="575522"/>
              <a:ext cx="4263241" cy="2173186"/>
              <a:chOff x="783769" y="1276594"/>
              <a:chExt cx="4263241" cy="2173186"/>
            </a:xfrm>
          </p:grpSpPr>
          <p:grpSp>
            <p:nvGrpSpPr>
              <p:cNvPr id="35" name="Group 34"/>
              <p:cNvGrpSpPr/>
              <p:nvPr/>
            </p:nvGrpSpPr>
            <p:grpSpPr>
              <a:xfrm>
                <a:off x="783769" y="1276594"/>
                <a:ext cx="4263241" cy="2173186"/>
                <a:chOff x="884711" y="1413164"/>
                <a:chExt cx="4263241" cy="2173186"/>
              </a:xfrm>
            </p:grpSpPr>
            <p:sp>
              <p:nvSpPr>
                <p:cNvPr id="42" name="Isosceles Triangle 41"/>
                <p:cNvSpPr/>
                <p:nvPr/>
              </p:nvSpPr>
              <p:spPr>
                <a:xfrm>
                  <a:off x="1294410" y="1947553"/>
                  <a:ext cx="3170712" cy="1294411"/>
                </a:xfrm>
                <a:prstGeom prst="triangl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3" name="Oval 42"/>
                <p:cNvSpPr/>
                <p:nvPr/>
              </p:nvSpPr>
              <p:spPr>
                <a:xfrm>
                  <a:off x="2624446" y="1413164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A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4" name="Oval 43"/>
                <p:cNvSpPr/>
                <p:nvPr/>
              </p:nvSpPr>
              <p:spPr>
                <a:xfrm>
                  <a:off x="884711" y="2897580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B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5" name="Oval 44"/>
                <p:cNvSpPr/>
                <p:nvPr/>
              </p:nvSpPr>
              <p:spPr>
                <a:xfrm>
                  <a:off x="4328555" y="2897582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C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6" name="Arc 35"/>
              <p:cNvSpPr/>
              <p:nvPr/>
            </p:nvSpPr>
            <p:spPr>
              <a:xfrm rot="8006614">
                <a:off x="2346678" y="1291127"/>
                <a:ext cx="776094" cy="858490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Arc 36"/>
              <p:cNvSpPr/>
              <p:nvPr/>
            </p:nvSpPr>
            <p:spPr>
              <a:xfrm rot="1175225">
                <a:off x="1243193" y="2720008"/>
                <a:ext cx="624948" cy="551918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Arc 37"/>
              <p:cNvSpPr/>
              <p:nvPr/>
            </p:nvSpPr>
            <p:spPr>
              <a:xfrm rot="14221995">
                <a:off x="3823960" y="2689101"/>
                <a:ext cx="517637" cy="542487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2505691" y="1959425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1</a:t>
                </a: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1740595" y="2474017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2</a:t>
                </a: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3329047" y="2521525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3</a:t>
                </a:r>
              </a:p>
            </p:txBody>
          </p:sp>
        </p:grpSp>
        <p:sp>
          <p:nvSpPr>
            <p:cNvPr id="12" name="Oval 11"/>
            <p:cNvSpPr/>
            <p:nvPr/>
          </p:nvSpPr>
          <p:spPr>
            <a:xfrm>
              <a:off x="10673475" y="224640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BD" dirty="0" smtClean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D</a:t>
              </a:r>
              <a:endParaRPr lang="en-US" dirty="0">
                <a:solidFill>
                  <a:prstClr val="black"/>
                </a:solidFill>
                <a:latin typeface="Nikosh" pitchFamily="2" charset="0"/>
                <a:cs typeface="Nikosh" pitchFamily="2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8698719" y="456122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BD" dirty="0" smtClean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E</a:t>
              </a:r>
              <a:endParaRPr lang="en-US" dirty="0">
                <a:solidFill>
                  <a:prstClr val="black"/>
                </a:solidFill>
                <a:latin typeface="Nikosh" pitchFamily="2" charset="0"/>
                <a:cs typeface="Nikosh" pitchFamily="2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4391165" y="475664"/>
              <a:ext cx="4106530" cy="2345376"/>
              <a:chOff x="783769" y="1276594"/>
              <a:chExt cx="4106530" cy="2345376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783769" y="1276594"/>
                <a:ext cx="4106530" cy="2345376"/>
                <a:chOff x="884711" y="1413164"/>
                <a:chExt cx="4106530" cy="2345376"/>
              </a:xfrm>
            </p:grpSpPr>
            <p:sp>
              <p:nvSpPr>
                <p:cNvPr id="31" name="Isosceles Triangle 30"/>
                <p:cNvSpPr/>
                <p:nvPr/>
              </p:nvSpPr>
              <p:spPr>
                <a:xfrm>
                  <a:off x="1294410" y="1947553"/>
                  <a:ext cx="3170712" cy="1294411"/>
                </a:xfrm>
                <a:prstGeom prst="triangl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2624446" y="1413164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A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884711" y="2897580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B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4171844" y="3069772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C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25" name="Arc 24"/>
              <p:cNvSpPr/>
              <p:nvPr/>
            </p:nvSpPr>
            <p:spPr>
              <a:xfrm rot="8006614">
                <a:off x="2346678" y="1291127"/>
                <a:ext cx="776094" cy="858490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Arc 25"/>
              <p:cNvSpPr/>
              <p:nvPr/>
            </p:nvSpPr>
            <p:spPr>
              <a:xfrm rot="1175225">
                <a:off x="1243193" y="2720008"/>
                <a:ext cx="624948" cy="551918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Arc 26"/>
              <p:cNvSpPr/>
              <p:nvPr/>
            </p:nvSpPr>
            <p:spPr>
              <a:xfrm rot="14221995">
                <a:off x="3823960" y="2689101"/>
                <a:ext cx="517637" cy="542487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2505691" y="1959425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1</a:t>
                </a:r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1740595" y="2474017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2</a:t>
                </a:r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3329047" y="2521525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3</a:t>
                </a:r>
              </a:p>
            </p:txBody>
          </p:sp>
        </p:grpSp>
        <p:cxnSp>
          <p:nvCxnSpPr>
            <p:cNvPr id="15" name="Straight Connector 14"/>
            <p:cNvCxnSpPr>
              <a:stCxn id="31" idx="4"/>
            </p:cNvCxnSpPr>
            <p:nvPr/>
          </p:nvCxnSpPr>
          <p:spPr>
            <a:xfrm flipV="1">
              <a:off x="7971576" y="2277510"/>
              <a:ext cx="3523511" cy="26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/>
            <p:cNvSpPr/>
            <p:nvPr/>
          </p:nvSpPr>
          <p:spPr>
            <a:xfrm flipH="1" flipV="1">
              <a:off x="10903292" y="2246404"/>
              <a:ext cx="55860" cy="5805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>
              <a:off x="10959152" y="2273824"/>
              <a:ext cx="59604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Arc 17"/>
            <p:cNvSpPr/>
            <p:nvPr/>
          </p:nvSpPr>
          <p:spPr>
            <a:xfrm rot="20398851">
              <a:off x="6749808" y="1900634"/>
              <a:ext cx="2260505" cy="1801498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Arc 18"/>
            <p:cNvSpPr/>
            <p:nvPr/>
          </p:nvSpPr>
          <p:spPr>
            <a:xfrm rot="15396954">
              <a:off x="1425022" y="1940125"/>
              <a:ext cx="430948" cy="462833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Arc 19"/>
            <p:cNvSpPr/>
            <p:nvPr/>
          </p:nvSpPr>
          <p:spPr>
            <a:xfrm rot="3059849">
              <a:off x="7618636" y="1581629"/>
              <a:ext cx="674536" cy="725446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1" name="Straight Connector 20"/>
            <p:cNvCxnSpPr>
              <a:stCxn id="31" idx="4"/>
            </p:cNvCxnSpPr>
            <p:nvPr/>
          </p:nvCxnSpPr>
          <p:spPr>
            <a:xfrm flipV="1">
              <a:off x="7971576" y="818162"/>
              <a:ext cx="1255561" cy="148630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l 21"/>
            <p:cNvSpPr/>
            <p:nvPr/>
          </p:nvSpPr>
          <p:spPr>
            <a:xfrm>
              <a:off x="7569016" y="1376211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BD" dirty="0" smtClean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1</a:t>
              </a:r>
              <a:endParaRPr lang="en-US" dirty="0">
                <a:solidFill>
                  <a:prstClr val="black"/>
                </a:solidFill>
                <a:latin typeface="Nikosh" pitchFamily="2" charset="0"/>
                <a:cs typeface="Nikosh" pitchFamily="2" charset="0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8466368" y="1576266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BD" dirty="0" smtClean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2</a:t>
              </a:r>
              <a:endParaRPr lang="en-US" dirty="0">
                <a:solidFill>
                  <a:prstClr val="black"/>
                </a:solidFill>
                <a:latin typeface="Nikosh" pitchFamily="2" charset="0"/>
                <a:cs typeface="Nikosh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5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54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8303" y="101421"/>
            <a:ext cx="1570913" cy="4750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prstClr val="black"/>
                </a:solidFill>
              </a:rPr>
              <a:t>প্রমাণঃ</a:t>
            </a:r>
            <a:endParaRPr lang="en-US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60464555"/>
                  </p:ext>
                </p:extLst>
              </p:nvPr>
            </p:nvGraphicFramePr>
            <p:xfrm>
              <a:off x="0" y="1971109"/>
              <a:ext cx="12192000" cy="34747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46569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72630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400" dirty="0" smtClean="0"/>
                            <a:t>ধাপ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400" dirty="0" smtClean="0"/>
                            <a:t> যথার্থতা</a:t>
                          </a:r>
                          <a:endParaRPr lang="en-US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342900" indent="-342900">
                            <a:buAutoNum type="arabicParenBoth"/>
                          </a:pPr>
                          <a14:m>
                            <m:oMath xmlns:m="http://schemas.openxmlformats.org/officeDocument/2006/math">
                              <m:r>
                                <a:rPr lang="bn-BD" sz="24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BAC</m:t>
                              </m:r>
                              <m: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=  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ACE</m:t>
                              </m:r>
                            </m:oMath>
                          </a14:m>
                          <a:endParaRPr lang="bn-BD" sz="2400" dirty="0" smtClean="0">
                            <a:latin typeface="Nikosh" pitchFamily="2" charset="0"/>
                            <a:cs typeface="Nikosh" pitchFamily="2" charset="0"/>
                          </a:endParaRPr>
                        </a:p>
                        <a:p>
                          <a:pPr marL="342900" marR="0" indent="-34290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AutoNum type="arabicParenBoth"/>
                            <a:tabLst/>
                            <a:defRPr/>
                          </a:pPr>
                          <a:r>
                            <a:rPr lang="bn-BD" sz="2400" baseline="0" dirty="0" smtClean="0">
                              <a:latin typeface="Nikosh" pitchFamily="2" charset="0"/>
                              <a:cs typeface="Nikosh" pitchFamily="2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bn-BD" sz="24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A</m:t>
                              </m:r>
                              <m: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=  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ECD</m:t>
                              </m:r>
                            </m:oMath>
                          </a14:m>
                          <a:endParaRPr lang="bn-BD" sz="2400" dirty="0" smtClean="0"/>
                        </a:p>
                        <a:p>
                          <a:pPr marL="342900" marR="0" indent="-34290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AutoNum type="arabicParenBoth"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bn-BD" sz="24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BAC</m:t>
                              </m:r>
                              <m: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 ∠</m:t>
                              </m:r>
                              <m:r>
                                <m:rPr>
                                  <m:sty m:val="p"/>
                                </m:rP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CBA</m:t>
                              </m:r>
                              <m: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=∠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ACE</m:t>
                              </m:r>
                              <m: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 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ECD</m:t>
                              </m:r>
                              <m: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= 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ACD</m:t>
                              </m:r>
                            </m:oMath>
                          </a14:m>
                          <a:endParaRPr lang="bn-BD" sz="2400" dirty="0" smtClean="0"/>
                        </a:p>
                        <a:p>
                          <a:pPr marL="342900" marR="0" indent="-34290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AutoNum type="arabicParenBoth"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bn-BD" sz="24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BAC</m:t>
                              </m:r>
                              <m: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 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</m:t>
                              </m:r>
                              <m: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 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</m:t>
                              </m:r>
                              <m:r>
                                <m:rPr>
                                  <m:sty m:val="p"/>
                                </m:rP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</m:t>
                              </m:r>
                              <m: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bn-BD" sz="24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ACD</m:t>
                              </m:r>
                              <m: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 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ACB</m:t>
                              </m:r>
                            </m:oMath>
                          </a14:m>
                          <a:endParaRPr lang="bn-BD" sz="2400" b="0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endParaRPr>
                        </a:p>
                        <a:p>
                          <a:pPr marL="342900" marR="0" indent="-34290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AutoNum type="arabicParenBoth"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bn-BD" sz="24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ACD</m:t>
                              </m:r>
                              <m: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 </m:t>
                              </m:r>
                              <m: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ACB</m:t>
                              </m:r>
                              <m:r>
                                <a:rPr lang="en-US" sz="24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দুই</m:t>
                              </m:r>
                              <m: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  <m: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সমকোণ</m:t>
                              </m:r>
                            </m:oMath>
                          </a14:m>
                          <a:endParaRPr lang="bn-BD" sz="2400" b="0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endParaRPr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bn-BD" sz="24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∴</m:t>
                              </m:r>
                              <m:r>
                                <a:rPr lang="bn-BD" sz="24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BAC</m:t>
                              </m:r>
                              <m: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 </m:t>
                              </m:r>
                              <m: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</m:t>
                              </m:r>
                              <m: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 </m:t>
                              </m:r>
                              <m: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</m:t>
                              </m:r>
                              <m:r>
                                <m:rPr>
                                  <m:sty m:val="p"/>
                                </m:rP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C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B</m:t>
                              </m:r>
                              <m:r>
                                <a:rPr lang="en-US" sz="240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sz="2400" b="0" i="0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 </a:t>
                          </a:r>
                          <a:r>
                            <a:rPr lang="en-US" sz="2400" b="0" i="0" dirty="0" err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দুই</a:t>
                          </a:r>
                          <a:r>
                            <a:rPr lang="en-US" sz="2400" b="0" i="0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 </a:t>
                          </a:r>
                          <a:r>
                            <a:rPr lang="en-US" sz="2400" b="0" i="0" dirty="0" err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a:t>সমকোণ</a:t>
                          </a:r>
                          <a:endParaRPr lang="bn-BD" sz="2400" dirty="0" smtClean="0"/>
                        </a:p>
                        <a:p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bn-BD" sz="24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(1)</a:t>
                          </a: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</a:rPr>
                            <a:t>BA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∥</m:t>
                              </m:r>
                            </m:oMath>
                          </a14:m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</a:rPr>
                            <a:t> CE </a:t>
                          </a:r>
                          <a:r>
                            <a:rPr lang="en-US" sz="2400" dirty="0" err="1" smtClean="0">
                              <a:solidFill>
                                <a:schemeClr val="tx1"/>
                              </a:solidFill>
                            </a:rPr>
                            <a:t>এবং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</a:rPr>
                            <a:t>AC </a:t>
                          </a:r>
                          <a:r>
                            <a:rPr lang="en-US" sz="2400" dirty="0" err="1" smtClean="0">
                              <a:solidFill>
                                <a:schemeClr val="tx1"/>
                              </a:solidFill>
                            </a:rPr>
                            <a:t>রেখা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400" baseline="0" dirty="0" err="1" smtClean="0">
                              <a:solidFill>
                                <a:schemeClr val="tx1"/>
                              </a:solidFill>
                            </a:rPr>
                            <a:t>তাদের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400" baseline="0" dirty="0" err="1" smtClean="0">
                              <a:solidFill>
                                <a:schemeClr val="tx1"/>
                              </a:solidFill>
                            </a:rPr>
                            <a:t>ছেদক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</a:rPr>
                            <a:t>। </a:t>
                          </a:r>
                          <a:endParaRPr lang="en-US" sz="2400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r>
                            <a:rPr lang="bn-BD" sz="240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cs typeface="Nikosh" panose="02000000000000000000" pitchFamily="2" charset="0"/>
                            </a:rPr>
                            <a:t>(2)</a:t>
                          </a: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</a:rPr>
                            <a:t>BA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∥</m:t>
                              </m:r>
                            </m:oMath>
                          </a14:m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</a:rPr>
                            <a:t> CE </a:t>
                          </a:r>
                          <a:r>
                            <a:rPr lang="en-US" sz="2400" baseline="0" dirty="0" err="1" smtClean="0">
                              <a:solidFill>
                                <a:schemeClr val="tx1"/>
                              </a:solidFill>
                            </a:rPr>
                            <a:t>এবং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</a:rPr>
                            <a:t> BD </a:t>
                          </a:r>
                          <a:r>
                            <a:rPr lang="en-US" sz="2400" baseline="0" dirty="0" err="1" smtClean="0">
                              <a:solidFill>
                                <a:schemeClr val="tx1"/>
                              </a:solidFill>
                            </a:rPr>
                            <a:t>রেখা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400" baseline="0" dirty="0" err="1" smtClean="0">
                              <a:solidFill>
                                <a:schemeClr val="tx1"/>
                              </a:solidFill>
                            </a:rPr>
                            <a:t>তাদের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400" baseline="0" dirty="0" err="1" smtClean="0">
                              <a:solidFill>
                                <a:schemeClr val="tx1"/>
                              </a:solidFill>
                            </a:rPr>
                            <a:t>ছেদক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</a:rPr>
                            <a:t>। </a:t>
                          </a:r>
                        </a:p>
                        <a:p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  <a:ea typeface="Cambria Math"/>
                            </a:rPr>
                            <a:t> 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(</a:t>
                          </a:r>
                          <a:r>
                            <a:rPr lang="bn-BD" sz="2400" baseline="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3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) </a:t>
                          </a:r>
                          <a:r>
                            <a:rPr lang="en-US" sz="2400" baseline="0" dirty="0" err="1" smtClean="0">
                              <a:solidFill>
                                <a:schemeClr val="tx1"/>
                              </a:solidFill>
                              <a:ea typeface="Cambria Math"/>
                            </a:rPr>
                            <a:t>ধাপ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  <a:ea typeface="Cambria Math"/>
                            </a:rPr>
                            <a:t> </a:t>
                          </a:r>
                          <a:r>
                            <a:rPr lang="bn-BD" sz="2400" baseline="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(1)+(2)</a:t>
                          </a:r>
                        </a:p>
                        <a:p>
                          <a:endParaRPr lang="bn-BD" sz="2400" baseline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endParaRPr>
                        </a:p>
                        <a:p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  <a:ea typeface="Cambria Math"/>
                            </a:rPr>
                            <a:t> 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(</a:t>
                          </a:r>
                          <a:r>
                            <a:rPr lang="bn-BD" sz="2400" baseline="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4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) </a:t>
                          </a:r>
                          <a:r>
                            <a:rPr lang="en-US" sz="2400" baseline="0" dirty="0" err="1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উভয়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 </a:t>
                          </a:r>
                          <a:r>
                            <a:rPr lang="en-US" sz="2400" baseline="0" dirty="0" err="1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পক্ষে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m:rPr>
                                  <m:sty m:val="p"/>
                                </m:rPr>
                                <a:rPr lang="bn-BD" sz="24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ACB</m:t>
                              </m:r>
                              <m:r>
                                <a:rPr lang="bn-BD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যোগ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করে।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</m:oMath>
                          </a14:m>
                          <a:endParaRPr lang="en-US" sz="2400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bn-BD" sz="2400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  <a:ea typeface="Cambria Math"/>
                            </a:rPr>
                            <a:t> 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(</a:t>
                          </a:r>
                          <a:r>
                            <a:rPr lang="bn-BD" sz="2400" baseline="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5</a:t>
                          </a:r>
                          <a:r>
                            <a:rPr lang="en-US" sz="2400" baseline="0" dirty="0" smtClean="0">
                              <a:solidFill>
                                <a:schemeClr val="tx1"/>
                              </a:solidFill>
                              <a:latin typeface="Nikosh" panose="02000000000000000000" pitchFamily="2" charset="0"/>
                              <a:ea typeface="Cambria Math"/>
                              <a:cs typeface="Nikosh" panose="02000000000000000000" pitchFamily="2" charset="0"/>
                            </a:rPr>
                            <a:t>) </a:t>
                          </a:r>
                          <a:r>
                            <a:rPr lang="en-US" sz="2400" dirty="0" err="1" smtClean="0">
                              <a:solidFill>
                                <a:schemeClr val="tx1"/>
                              </a:solidFill>
                            </a:rPr>
                            <a:t>সরল</a:t>
                          </a: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400" dirty="0" err="1" smtClean="0">
                              <a:solidFill>
                                <a:schemeClr val="tx1"/>
                              </a:solidFill>
                            </a:rPr>
                            <a:t>কোণ</a:t>
                          </a: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sz="2400" dirty="0" err="1" smtClean="0">
                              <a:solidFill>
                                <a:schemeClr val="tx1"/>
                              </a:solidFill>
                            </a:rPr>
                            <a:t>উপপাদ্য</a:t>
                          </a:r>
                          <a:endParaRPr lang="en-US" sz="2400" dirty="0" smtClean="0">
                            <a:solidFill>
                              <a:schemeClr val="tx1"/>
                            </a:solidFill>
                          </a:endParaRPr>
                        </a:p>
                        <a:p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</a:rPr>
                            <a:t>  (</a:t>
                          </a:r>
                          <a:r>
                            <a:rPr lang="en-US" sz="2400" dirty="0" err="1" smtClean="0">
                              <a:solidFill>
                                <a:schemeClr val="tx1"/>
                              </a:solidFill>
                            </a:rPr>
                            <a:t>প্রমাণিত</a:t>
                          </a: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</a:rPr>
                            <a:t>) 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60464555"/>
                  </p:ext>
                </p:extLst>
              </p:nvPr>
            </p:nvGraphicFramePr>
            <p:xfrm>
              <a:off x="0" y="1971109"/>
              <a:ext cx="12192000" cy="34747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46569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72630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400" dirty="0" smtClean="0"/>
                            <a:t>ধাপ</a:t>
                          </a:r>
                          <a:endParaRPr lang="en-US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400" dirty="0" smtClean="0"/>
                            <a:t> যথার্থতা</a:t>
                          </a:r>
                          <a:endParaRPr lang="en-US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0175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89" t="-16935" r="-88784" b="-4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13206" t="-16935" r="-319" b="-4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5" name="Group 4"/>
          <p:cNvGrpSpPr/>
          <p:nvPr/>
        </p:nvGrpSpPr>
        <p:grpSpPr>
          <a:xfrm>
            <a:off x="617972" y="-215538"/>
            <a:ext cx="10961609" cy="3246010"/>
            <a:chOff x="593588" y="456122"/>
            <a:chExt cx="10961609" cy="3246010"/>
          </a:xfrm>
        </p:grpSpPr>
        <p:grpSp>
          <p:nvGrpSpPr>
            <p:cNvPr id="6" name="Group 5"/>
            <p:cNvGrpSpPr/>
            <p:nvPr/>
          </p:nvGrpSpPr>
          <p:grpSpPr>
            <a:xfrm>
              <a:off x="593588" y="575522"/>
              <a:ext cx="4263241" cy="2173186"/>
              <a:chOff x="783769" y="1276594"/>
              <a:chExt cx="4263241" cy="2173186"/>
            </a:xfrm>
          </p:grpSpPr>
          <p:grpSp>
            <p:nvGrpSpPr>
              <p:cNvPr id="30" name="Group 29"/>
              <p:cNvGrpSpPr/>
              <p:nvPr/>
            </p:nvGrpSpPr>
            <p:grpSpPr>
              <a:xfrm>
                <a:off x="783769" y="1276594"/>
                <a:ext cx="4263241" cy="2173186"/>
                <a:chOff x="884711" y="1413164"/>
                <a:chExt cx="4263241" cy="2173186"/>
              </a:xfrm>
            </p:grpSpPr>
            <p:sp>
              <p:nvSpPr>
                <p:cNvPr id="37" name="Isosceles Triangle 36"/>
                <p:cNvSpPr/>
                <p:nvPr/>
              </p:nvSpPr>
              <p:spPr>
                <a:xfrm>
                  <a:off x="1294410" y="1947553"/>
                  <a:ext cx="3170712" cy="1294411"/>
                </a:xfrm>
                <a:prstGeom prst="triangl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Oval 37"/>
                <p:cNvSpPr/>
                <p:nvPr/>
              </p:nvSpPr>
              <p:spPr>
                <a:xfrm>
                  <a:off x="2624446" y="1413164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A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9" name="Oval 38"/>
                <p:cNvSpPr/>
                <p:nvPr/>
              </p:nvSpPr>
              <p:spPr>
                <a:xfrm>
                  <a:off x="884711" y="2897580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B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>
                  <a:off x="4328555" y="2897582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C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1" name="Arc 30"/>
              <p:cNvSpPr/>
              <p:nvPr/>
            </p:nvSpPr>
            <p:spPr>
              <a:xfrm rot="8006614">
                <a:off x="2346678" y="1291127"/>
                <a:ext cx="776094" cy="858490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Arc 31"/>
              <p:cNvSpPr/>
              <p:nvPr/>
            </p:nvSpPr>
            <p:spPr>
              <a:xfrm rot="1175225">
                <a:off x="1243193" y="2720008"/>
                <a:ext cx="624948" cy="551918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Arc 32"/>
              <p:cNvSpPr/>
              <p:nvPr/>
            </p:nvSpPr>
            <p:spPr>
              <a:xfrm rot="14221995">
                <a:off x="3823960" y="2689101"/>
                <a:ext cx="517637" cy="542487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2505691" y="1959425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1</a:t>
                </a:r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740595" y="2474017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2</a:t>
                </a: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3329047" y="2521525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3</a:t>
                </a:r>
              </a:p>
            </p:txBody>
          </p:sp>
        </p:grpSp>
        <p:sp>
          <p:nvSpPr>
            <p:cNvPr id="7" name="Oval 6"/>
            <p:cNvSpPr/>
            <p:nvPr/>
          </p:nvSpPr>
          <p:spPr>
            <a:xfrm>
              <a:off x="10673475" y="224640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BD" dirty="0" smtClean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D</a:t>
              </a:r>
              <a:endParaRPr lang="en-US" dirty="0">
                <a:solidFill>
                  <a:prstClr val="black"/>
                </a:solidFill>
                <a:latin typeface="Nikosh" pitchFamily="2" charset="0"/>
                <a:cs typeface="Nikosh" pitchFamily="2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8698719" y="456122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BD" dirty="0" smtClean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E</a:t>
              </a:r>
              <a:endParaRPr lang="en-US" dirty="0">
                <a:solidFill>
                  <a:prstClr val="black"/>
                </a:solidFill>
                <a:latin typeface="Nikosh" pitchFamily="2" charset="0"/>
                <a:cs typeface="Nikosh" pitchFamily="2" charset="0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4391165" y="475664"/>
              <a:ext cx="4106530" cy="2345376"/>
              <a:chOff x="783769" y="1276594"/>
              <a:chExt cx="4106530" cy="2345376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783769" y="1276594"/>
                <a:ext cx="4106530" cy="2345376"/>
                <a:chOff x="884711" y="1413164"/>
                <a:chExt cx="4106530" cy="2345376"/>
              </a:xfrm>
            </p:grpSpPr>
            <p:sp>
              <p:nvSpPr>
                <p:cNvPr id="26" name="Isosceles Triangle 25"/>
                <p:cNvSpPr/>
                <p:nvPr/>
              </p:nvSpPr>
              <p:spPr>
                <a:xfrm>
                  <a:off x="1294410" y="1947553"/>
                  <a:ext cx="3170712" cy="1294411"/>
                </a:xfrm>
                <a:prstGeom prst="triangl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2624446" y="1413164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A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884711" y="2897580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B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9" name="Oval 28"/>
                <p:cNvSpPr/>
                <p:nvPr/>
              </p:nvSpPr>
              <p:spPr>
                <a:xfrm>
                  <a:off x="4171844" y="3069772"/>
                  <a:ext cx="819397" cy="688768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bn-BD" dirty="0">
                      <a:solidFill>
                        <a:prstClr val="black"/>
                      </a:solidFill>
                    </a:rPr>
                    <a:t>C</a:t>
                  </a:r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20" name="Arc 19"/>
              <p:cNvSpPr/>
              <p:nvPr/>
            </p:nvSpPr>
            <p:spPr>
              <a:xfrm rot="8006614">
                <a:off x="2346678" y="1291127"/>
                <a:ext cx="776094" cy="858490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Arc 20"/>
              <p:cNvSpPr/>
              <p:nvPr/>
            </p:nvSpPr>
            <p:spPr>
              <a:xfrm rot="1175225">
                <a:off x="1243193" y="2720008"/>
                <a:ext cx="624948" cy="551918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Arc 21"/>
              <p:cNvSpPr/>
              <p:nvPr/>
            </p:nvSpPr>
            <p:spPr>
              <a:xfrm rot="14221995">
                <a:off x="3823960" y="2689101"/>
                <a:ext cx="517637" cy="542487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2505691" y="1959425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1</a:t>
                </a:r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740595" y="2474017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2</a:t>
                </a: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3329047" y="2521525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prstClr val="black"/>
                    </a:solidFill>
                    <a:latin typeface="Nikosh" pitchFamily="2" charset="0"/>
                    <a:cs typeface="Nikosh" pitchFamily="2" charset="0"/>
                  </a:rPr>
                  <a:t>3</a:t>
                </a:r>
              </a:p>
            </p:txBody>
          </p:sp>
        </p:grpSp>
        <p:cxnSp>
          <p:nvCxnSpPr>
            <p:cNvPr id="10" name="Straight Connector 9"/>
            <p:cNvCxnSpPr>
              <a:stCxn id="26" idx="4"/>
            </p:cNvCxnSpPr>
            <p:nvPr/>
          </p:nvCxnSpPr>
          <p:spPr>
            <a:xfrm flipV="1">
              <a:off x="7971576" y="2277510"/>
              <a:ext cx="3523511" cy="26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/>
            <p:cNvSpPr/>
            <p:nvPr/>
          </p:nvSpPr>
          <p:spPr>
            <a:xfrm flipH="1" flipV="1">
              <a:off x="10903292" y="2246404"/>
              <a:ext cx="55860" cy="5805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10959152" y="2273824"/>
              <a:ext cx="59604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Arc 12"/>
            <p:cNvSpPr/>
            <p:nvPr/>
          </p:nvSpPr>
          <p:spPr>
            <a:xfrm rot="20398851">
              <a:off x="6749808" y="1900634"/>
              <a:ext cx="2260505" cy="1801498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Arc 13"/>
            <p:cNvSpPr/>
            <p:nvPr/>
          </p:nvSpPr>
          <p:spPr>
            <a:xfrm rot="15396954">
              <a:off x="1425022" y="1940125"/>
              <a:ext cx="430948" cy="462833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Arc 14"/>
            <p:cNvSpPr/>
            <p:nvPr/>
          </p:nvSpPr>
          <p:spPr>
            <a:xfrm rot="3059849">
              <a:off x="7618636" y="1581629"/>
              <a:ext cx="674536" cy="725446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Straight Connector 15"/>
            <p:cNvCxnSpPr>
              <a:stCxn id="26" idx="4"/>
            </p:cNvCxnSpPr>
            <p:nvPr/>
          </p:nvCxnSpPr>
          <p:spPr>
            <a:xfrm flipV="1">
              <a:off x="7971576" y="818162"/>
              <a:ext cx="1255561" cy="148630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val 16"/>
            <p:cNvSpPr/>
            <p:nvPr/>
          </p:nvSpPr>
          <p:spPr>
            <a:xfrm>
              <a:off x="7569016" y="1376211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BD" dirty="0" smtClean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1</a:t>
              </a:r>
              <a:endParaRPr lang="en-US" dirty="0">
                <a:solidFill>
                  <a:prstClr val="black"/>
                </a:solidFill>
                <a:latin typeface="Nikosh" pitchFamily="2" charset="0"/>
                <a:cs typeface="Nikosh" pitchFamily="2" charset="0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8466368" y="1576266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BD" dirty="0" smtClean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2</a:t>
              </a:r>
              <a:endParaRPr lang="en-US" dirty="0">
                <a:solidFill>
                  <a:prstClr val="black"/>
                </a:solidFill>
                <a:latin typeface="Nikosh" pitchFamily="2" charset="0"/>
                <a:cs typeface="Nikosh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5850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8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2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26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940257" y="264925"/>
            <a:ext cx="8311486" cy="4459660"/>
            <a:chOff x="788219" y="339803"/>
            <a:chExt cx="4637221" cy="260462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219" y="427101"/>
              <a:ext cx="4637221" cy="2517331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1742809" y="339803"/>
              <a:ext cx="2195207" cy="7696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ChevronInverted">
                <a:avLst/>
              </a:prstTxWarp>
            </a:bodyPr>
            <a:lstStyle/>
            <a:p>
              <a:r>
                <a:rPr lang="bn-BD" dirty="0">
                  <a:solidFill>
                    <a:prstClr val="black"/>
                  </a:solidFill>
                </a:rPr>
                <a:t> </a:t>
              </a:r>
              <a:r>
                <a:rPr lang="bn-BD" sz="3600" dirty="0" smtClean="0">
                  <a:solidFill>
                    <a:prstClr val="black"/>
                  </a:solidFill>
                </a:rPr>
                <a:t>বাড়ির কাজঃ</a:t>
              </a:r>
              <a:endParaRPr lang="bn-BD" sz="3600" dirty="0">
                <a:solidFill>
                  <a:prstClr val="black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47130" y="5217302"/>
                <a:ext cx="11422949" cy="64633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bn-BD" sz="3600" dirty="0" smtClean="0">
                    <a:solidFill>
                      <a:prstClr val="black"/>
                    </a:solidFill>
                  </a:rPr>
                  <a:t>১. প্রমাণ কর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ি</a:t>
                </a:r>
                <a:r>
                  <a:rPr lang="bn-BD" sz="3600" dirty="0" smtClean="0">
                    <a:solidFill>
                      <a:prstClr val="black"/>
                    </a:solidFill>
                  </a:rPr>
                  <a:t> যে,</a:t>
                </a:r>
                <a:r>
                  <a:rPr lang="en-GB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bn-BD" sz="36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bn-BD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∠</m:t>
                    </m:r>
                    <m:r>
                      <m:rPr>
                        <m:sty m:val="p"/>
                      </m:rPr>
                      <a:rPr lang="en-GB" sz="3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</a:rPr>
                      <m:t>PQR</m:t>
                    </m:r>
                    <m:r>
                      <a:rPr lang="en-US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 ∠</m:t>
                    </m:r>
                    <m:r>
                      <m:rPr>
                        <m:sty m:val="p"/>
                      </m:rPr>
                      <a:rPr lang="en-GB" sz="3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</a:rPr>
                      <m:t>RPQ</m:t>
                    </m:r>
                    <m:r>
                      <a:rPr lang="en-US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 ∠</m:t>
                    </m:r>
                    <m:r>
                      <m:rPr>
                        <m:sty m:val="p"/>
                      </m:rPr>
                      <a:rPr lang="en-GB" sz="3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</a:rPr>
                      <m:t>QRP</m:t>
                    </m:r>
                    <m:r>
                      <a:rPr lang="en-US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bn-BD" sz="3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180</m:t>
                        </m:r>
                      </m:e>
                      <m:sup>
                        <m:r>
                          <a:rPr lang="bn-BD" sz="3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bn-BD" sz="3600" dirty="0" smtClean="0">
                    <a:solidFill>
                      <a:prstClr val="black"/>
                    </a:solidFill>
                  </a:rPr>
                  <a:t>।</a:t>
                </a:r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130" y="5217302"/>
                <a:ext cx="11422949" cy="646331"/>
              </a:xfrm>
              <a:prstGeom prst="rect">
                <a:avLst/>
              </a:prstGeom>
              <a:blipFill>
                <a:blip r:embed="rId4"/>
                <a:stretch>
                  <a:fillRect l="-1546" t="-15741" b="-3148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593284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758855" y="915484"/>
            <a:ext cx="7210218" cy="3592125"/>
            <a:chOff x="2876842" y="793755"/>
            <a:chExt cx="7210218" cy="3592125"/>
          </a:xfrm>
        </p:grpSpPr>
        <p:sp>
          <p:nvSpPr>
            <p:cNvPr id="2" name="Isosceles Triangle 1"/>
            <p:cNvSpPr/>
            <p:nvPr/>
          </p:nvSpPr>
          <p:spPr>
            <a:xfrm>
              <a:off x="3341859" y="1484326"/>
              <a:ext cx="6223221" cy="2214328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3686470" y="3162599"/>
                  <a:ext cx="873285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60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6470" y="3162599"/>
                  <a:ext cx="873285" cy="64633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2876842" y="3739549"/>
                  <a:ext cx="579005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B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6842" y="3739549"/>
                  <a:ext cx="579005" cy="64633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9530497" y="3726765"/>
                  <a:ext cx="556563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C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30497" y="3726765"/>
                  <a:ext cx="556563" cy="646331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6112191" y="987086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A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2191" y="987086"/>
                  <a:ext cx="583814" cy="646331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/>
                <p:cNvSpPr/>
                <p:nvPr/>
              </p:nvSpPr>
              <p:spPr>
                <a:xfrm>
                  <a:off x="8083717" y="3125981"/>
                  <a:ext cx="873285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60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83717" y="3125981"/>
                  <a:ext cx="873285" cy="64633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/>
                <p:cNvSpPr/>
                <p:nvPr/>
              </p:nvSpPr>
              <p:spPr>
                <a:xfrm>
                  <a:off x="6011374" y="1583749"/>
                  <a:ext cx="876887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60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1374" y="1583749"/>
                  <a:ext cx="876887" cy="64633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Arc 11"/>
            <p:cNvSpPr/>
            <p:nvPr/>
          </p:nvSpPr>
          <p:spPr>
            <a:xfrm rot="5400000">
              <a:off x="5804470" y="887288"/>
              <a:ext cx="1395473" cy="1208408"/>
            </a:xfrm>
            <a:prstGeom prst="arc">
              <a:avLst>
                <a:gd name="adj1" fmla="val 18333507"/>
                <a:gd name="adj2" fmla="val 3505163"/>
              </a:avLst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" name="Arc 12"/>
            <p:cNvSpPr/>
            <p:nvPr/>
          </p:nvSpPr>
          <p:spPr>
            <a:xfrm rot="21121189">
              <a:off x="3352577" y="3149024"/>
              <a:ext cx="1137843" cy="752937"/>
            </a:xfrm>
            <a:prstGeom prst="arc">
              <a:avLst>
                <a:gd name="adj1" fmla="val 18475342"/>
                <a:gd name="adj2" fmla="val 1631187"/>
              </a:avLst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" name="Arc 13"/>
            <p:cNvSpPr/>
            <p:nvPr/>
          </p:nvSpPr>
          <p:spPr>
            <a:xfrm rot="18599175">
              <a:off x="8290746" y="2879998"/>
              <a:ext cx="966815" cy="1525156"/>
            </a:xfrm>
            <a:prstGeom prst="arc">
              <a:avLst>
                <a:gd name="adj1" fmla="val 13595140"/>
                <a:gd name="adj2" fmla="val 18097767"/>
              </a:avLst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4205310" y="-5965"/>
            <a:ext cx="3284714" cy="1039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</a:rPr>
              <a:t>ছব</a:t>
            </a:r>
            <a:r>
              <a:rPr lang="bn-BD" sz="3600" dirty="0">
                <a:solidFill>
                  <a:schemeClr val="tx1"/>
                </a:solidFill>
              </a:rPr>
              <a:t>ি</a:t>
            </a:r>
            <a:r>
              <a:rPr lang="en-US" sz="3600" dirty="0" err="1" smtClean="0">
                <a:solidFill>
                  <a:schemeClr val="tx1"/>
                </a:solidFill>
              </a:rPr>
              <a:t>টি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লক্ষ্য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করি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372182" y="4063926"/>
            <a:ext cx="5652798" cy="1039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</a:rPr>
              <a:t>ছব</a:t>
            </a:r>
            <a:r>
              <a:rPr lang="bn-BD" sz="3600" dirty="0">
                <a:solidFill>
                  <a:schemeClr val="tx1"/>
                </a:solidFill>
              </a:rPr>
              <a:t>ি</a:t>
            </a:r>
            <a:r>
              <a:rPr lang="en-US" sz="3600" dirty="0" err="1" smtClean="0">
                <a:solidFill>
                  <a:schemeClr val="tx1"/>
                </a:solidFill>
              </a:rPr>
              <a:t>টি</a:t>
            </a:r>
            <a:r>
              <a:rPr lang="bn-BD" sz="3600" dirty="0" smtClean="0">
                <a:solidFill>
                  <a:schemeClr val="tx1"/>
                </a:solidFill>
              </a:rPr>
              <a:t>তে কী দেখতে পারছি?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5390" y="4004080"/>
            <a:ext cx="5893738" cy="1039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dirty="0" smtClean="0">
                <a:solidFill>
                  <a:schemeClr val="tx1"/>
                </a:solidFill>
              </a:rPr>
              <a:t>ত্রিভুজের কয়টি কোণ?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en-GB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986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xit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upRight)">
                                      <p:cBhvr>
                                        <p:cTn id="40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8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upRight)">
                                      <p:cBhvr>
                                        <p:cTn id="43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2922505" y="2821335"/>
            <a:ext cx="6565210" cy="1039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dirty="0" smtClean="0">
                <a:solidFill>
                  <a:schemeClr val="tx1"/>
                </a:solidFill>
              </a:rPr>
              <a:t>ত্রিভুজের  কোণগুলোর নাম বল ?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en-GB" sz="3600" dirty="0">
              <a:solidFill>
                <a:schemeClr val="tx1"/>
              </a:solidFill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2556776" y="-170491"/>
            <a:ext cx="7210218" cy="3592125"/>
            <a:chOff x="2876842" y="793755"/>
            <a:chExt cx="7210218" cy="3592125"/>
          </a:xfrm>
        </p:grpSpPr>
        <p:sp>
          <p:nvSpPr>
            <p:cNvPr id="47" name="Isosceles Triangle 46"/>
            <p:cNvSpPr/>
            <p:nvPr/>
          </p:nvSpPr>
          <p:spPr>
            <a:xfrm>
              <a:off x="3341859" y="1484326"/>
              <a:ext cx="6223221" cy="2214328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Rectangle 47"/>
                <p:cNvSpPr/>
                <p:nvPr/>
              </p:nvSpPr>
              <p:spPr>
                <a:xfrm>
                  <a:off x="3686470" y="3162599"/>
                  <a:ext cx="873285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60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48" name="Rectangle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6470" y="3162599"/>
                  <a:ext cx="873285" cy="64633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ctangle 48"/>
                <p:cNvSpPr/>
                <p:nvPr/>
              </p:nvSpPr>
              <p:spPr>
                <a:xfrm>
                  <a:off x="2876842" y="3739549"/>
                  <a:ext cx="579005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B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49" name="Rectangle 4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6842" y="3739549"/>
                  <a:ext cx="579005" cy="64633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Rectangle 49"/>
                <p:cNvSpPr/>
                <p:nvPr/>
              </p:nvSpPr>
              <p:spPr>
                <a:xfrm>
                  <a:off x="9530497" y="3726765"/>
                  <a:ext cx="556563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C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50" name="Rectangle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30497" y="3726765"/>
                  <a:ext cx="556563" cy="64633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ctangle 50"/>
                <p:cNvSpPr/>
                <p:nvPr/>
              </p:nvSpPr>
              <p:spPr>
                <a:xfrm>
                  <a:off x="6112191" y="987086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A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Rectangle 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2191" y="987086"/>
                  <a:ext cx="583814" cy="64633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Rectangle 51"/>
                <p:cNvSpPr/>
                <p:nvPr/>
              </p:nvSpPr>
              <p:spPr>
                <a:xfrm>
                  <a:off x="8162547" y="3125981"/>
                  <a:ext cx="873285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60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52" name="Rectangle 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62547" y="3125981"/>
                  <a:ext cx="873285" cy="64633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Rectangle 52"/>
                <p:cNvSpPr/>
                <p:nvPr/>
              </p:nvSpPr>
              <p:spPr>
                <a:xfrm>
                  <a:off x="6011374" y="1583749"/>
                  <a:ext cx="876887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60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53" name="Rectangle 5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1374" y="1583749"/>
                  <a:ext cx="876887" cy="64633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4" name="Arc 53"/>
            <p:cNvSpPr/>
            <p:nvPr/>
          </p:nvSpPr>
          <p:spPr>
            <a:xfrm rot="5400000">
              <a:off x="5804470" y="887288"/>
              <a:ext cx="1395473" cy="1208408"/>
            </a:xfrm>
            <a:prstGeom prst="arc">
              <a:avLst>
                <a:gd name="adj1" fmla="val 18333507"/>
                <a:gd name="adj2" fmla="val 3505163"/>
              </a:avLst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5" name="Arc 54"/>
            <p:cNvSpPr/>
            <p:nvPr/>
          </p:nvSpPr>
          <p:spPr>
            <a:xfrm rot="21121189">
              <a:off x="3352577" y="3149024"/>
              <a:ext cx="1137843" cy="752937"/>
            </a:xfrm>
            <a:prstGeom prst="arc">
              <a:avLst>
                <a:gd name="adj1" fmla="val 18475342"/>
                <a:gd name="adj2" fmla="val 1631187"/>
              </a:avLst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6" name="Arc 55"/>
            <p:cNvSpPr/>
            <p:nvPr/>
          </p:nvSpPr>
          <p:spPr>
            <a:xfrm rot="18599175">
              <a:off x="8353810" y="2895764"/>
              <a:ext cx="966815" cy="1525156"/>
            </a:xfrm>
            <a:prstGeom prst="arc">
              <a:avLst>
                <a:gd name="adj1" fmla="val 13595140"/>
                <a:gd name="adj2" fmla="val 18097767"/>
              </a:avLst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548840" y="-171720"/>
            <a:ext cx="7210218" cy="3602634"/>
            <a:chOff x="379127" y="359581"/>
            <a:chExt cx="7210218" cy="3602634"/>
          </a:xfrm>
        </p:grpSpPr>
        <p:grpSp>
          <p:nvGrpSpPr>
            <p:cNvPr id="22" name="Group 21"/>
            <p:cNvGrpSpPr/>
            <p:nvPr/>
          </p:nvGrpSpPr>
          <p:grpSpPr>
            <a:xfrm>
              <a:off x="844314" y="359581"/>
              <a:ext cx="6215917" cy="2904899"/>
              <a:chOff x="5939037" y="511981"/>
              <a:chExt cx="6215917" cy="2904899"/>
            </a:xfrm>
          </p:grpSpPr>
          <p:cxnSp>
            <p:nvCxnSpPr>
              <p:cNvPr id="18" name="Straight Connector 17"/>
              <p:cNvCxnSpPr/>
              <p:nvPr/>
            </p:nvCxnSpPr>
            <p:spPr>
              <a:xfrm flipV="1">
                <a:off x="5939037" y="1209718"/>
                <a:ext cx="3107958" cy="220716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9046995" y="1209718"/>
                <a:ext cx="3107959" cy="220716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1" name="Rectangle 60"/>
                  <p:cNvSpPr/>
                  <p:nvPr/>
                </p:nvSpPr>
                <p:spPr>
                  <a:xfrm>
                    <a:off x="8623792" y="1301975"/>
                    <a:ext cx="876887" cy="646331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oMath>
                      </m:oMathPara>
                    </a14:m>
                    <a:endParaRPr lang="en-GB" sz="3600" dirty="0">
                      <a:solidFill>
                        <a:prstClr val="black"/>
                      </a:solidFill>
                      <a:latin typeface="Nikosh" panose="02000000000000000000" pitchFamily="2" charset="0"/>
                      <a:cs typeface="Nikosh" panose="02000000000000000000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61" name="Rectangle 6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623792" y="1301975"/>
                    <a:ext cx="876887" cy="646331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2" name="Arc 61"/>
              <p:cNvSpPr/>
              <p:nvPr/>
            </p:nvSpPr>
            <p:spPr>
              <a:xfrm rot="5400000">
                <a:off x="8416888" y="605514"/>
                <a:ext cx="1395473" cy="1208408"/>
              </a:xfrm>
              <a:prstGeom prst="arc">
                <a:avLst>
                  <a:gd name="adj1" fmla="val 18333507"/>
                  <a:gd name="adj2" fmla="val 3505163"/>
                </a:avLst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black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Rectangle 78"/>
                <p:cNvSpPr/>
                <p:nvPr/>
              </p:nvSpPr>
              <p:spPr>
                <a:xfrm>
                  <a:off x="379127" y="3315884"/>
                  <a:ext cx="579005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B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79" name="Rectangle 7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9127" y="3315884"/>
                  <a:ext cx="579005" cy="64633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Rectangle 86"/>
                <p:cNvSpPr/>
                <p:nvPr/>
              </p:nvSpPr>
              <p:spPr>
                <a:xfrm>
                  <a:off x="7032782" y="3303100"/>
                  <a:ext cx="556563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C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87" name="Rectangle 8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32782" y="3303100"/>
                  <a:ext cx="556563" cy="646331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Rectangle 87"/>
                <p:cNvSpPr/>
                <p:nvPr/>
              </p:nvSpPr>
              <p:spPr>
                <a:xfrm>
                  <a:off x="3614476" y="563421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A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88" name="Rectangle 8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14476" y="563421"/>
                  <a:ext cx="583814" cy="646331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Group 38"/>
          <p:cNvGrpSpPr/>
          <p:nvPr/>
        </p:nvGrpSpPr>
        <p:grpSpPr>
          <a:xfrm>
            <a:off x="2558109" y="26516"/>
            <a:ext cx="7210218" cy="3398794"/>
            <a:chOff x="363360" y="541664"/>
            <a:chExt cx="7210218" cy="3398794"/>
          </a:xfrm>
        </p:grpSpPr>
        <p:grpSp>
          <p:nvGrpSpPr>
            <p:cNvPr id="35" name="Group 34"/>
            <p:cNvGrpSpPr/>
            <p:nvPr/>
          </p:nvGrpSpPr>
          <p:grpSpPr>
            <a:xfrm>
              <a:off x="815385" y="1040812"/>
              <a:ext cx="6252735" cy="2420049"/>
              <a:chOff x="5834150" y="2149745"/>
              <a:chExt cx="6252735" cy="2420049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>
                <a:off x="5858958" y="4356907"/>
                <a:ext cx="6227927" cy="1229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up 27"/>
              <p:cNvGrpSpPr/>
              <p:nvPr/>
            </p:nvGrpSpPr>
            <p:grpSpPr>
              <a:xfrm>
                <a:off x="5834150" y="2149745"/>
                <a:ext cx="3107958" cy="2420049"/>
                <a:chOff x="5834150" y="2149745"/>
                <a:chExt cx="3107958" cy="2420049"/>
              </a:xfrm>
            </p:grpSpPr>
            <p:cxnSp>
              <p:nvCxnSpPr>
                <p:cNvPr id="69" name="Straight Connector 68"/>
                <p:cNvCxnSpPr/>
                <p:nvPr/>
              </p:nvCxnSpPr>
              <p:spPr>
                <a:xfrm flipV="1">
                  <a:off x="5834150" y="2149745"/>
                  <a:ext cx="3107958" cy="2207162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0" name="Rectangle 69"/>
                    <p:cNvSpPr/>
                    <p:nvPr/>
                  </p:nvSpPr>
                  <p:spPr>
                    <a:xfrm>
                      <a:off x="6206153" y="3830432"/>
                      <a:ext cx="873285" cy="646331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GB" sz="3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3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60</m:t>
                                </m:r>
                              </m:e>
                              <m:sup>
                                <m:r>
                                  <a:rPr lang="en-GB" sz="3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p>
                          </m:oMath>
                        </m:oMathPara>
                      </a14:m>
                      <a:endParaRPr lang="en-GB" sz="3600" dirty="0">
                        <a:solidFill>
                          <a:prstClr val="black"/>
                        </a:solidFill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70" name="Rectangle 6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206153" y="3830432"/>
                      <a:ext cx="873285" cy="646331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71" name="Arc 70"/>
                <p:cNvSpPr/>
                <p:nvPr/>
              </p:nvSpPr>
              <p:spPr>
                <a:xfrm rot="21121189">
                  <a:off x="5872260" y="3816857"/>
                  <a:ext cx="1137843" cy="752937"/>
                </a:xfrm>
                <a:prstGeom prst="arc">
                  <a:avLst>
                    <a:gd name="adj1" fmla="val 18475342"/>
                    <a:gd name="adj2" fmla="val 1631187"/>
                  </a:avLst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prstClr val="black"/>
                    </a:solidFill>
                  </a:endParaRPr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Rectangle 88"/>
                <p:cNvSpPr/>
                <p:nvPr/>
              </p:nvSpPr>
              <p:spPr>
                <a:xfrm>
                  <a:off x="363360" y="3294127"/>
                  <a:ext cx="579005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B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89" name="Rectangle 8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3360" y="3294127"/>
                  <a:ext cx="579005" cy="646331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Rectangle 89"/>
                <p:cNvSpPr/>
                <p:nvPr/>
              </p:nvSpPr>
              <p:spPr>
                <a:xfrm>
                  <a:off x="7017015" y="3281343"/>
                  <a:ext cx="556563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C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90" name="Rectangle 8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7015" y="3281343"/>
                  <a:ext cx="556563" cy="646331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Rectangle 90"/>
                <p:cNvSpPr/>
                <p:nvPr/>
              </p:nvSpPr>
              <p:spPr>
                <a:xfrm>
                  <a:off x="3598709" y="541664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A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1" name="Rectangle 9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8709" y="541664"/>
                  <a:ext cx="583814" cy="646331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2" name="Group 41"/>
          <p:cNvGrpSpPr/>
          <p:nvPr/>
        </p:nvGrpSpPr>
        <p:grpSpPr>
          <a:xfrm>
            <a:off x="2536306" y="409"/>
            <a:ext cx="7210218" cy="3398794"/>
            <a:chOff x="363360" y="541658"/>
            <a:chExt cx="7210218" cy="3398794"/>
          </a:xfrm>
        </p:grpSpPr>
        <p:grpSp>
          <p:nvGrpSpPr>
            <p:cNvPr id="36" name="Group 35"/>
            <p:cNvGrpSpPr/>
            <p:nvPr/>
          </p:nvGrpSpPr>
          <p:grpSpPr>
            <a:xfrm>
              <a:off x="807651" y="1063729"/>
              <a:ext cx="6300434" cy="2647006"/>
              <a:chOff x="5805100" y="3758049"/>
              <a:chExt cx="6300434" cy="2647006"/>
            </a:xfrm>
          </p:grpSpPr>
          <p:cxnSp>
            <p:nvCxnSpPr>
              <p:cNvPr id="74" name="Straight Connector 73"/>
              <p:cNvCxnSpPr/>
              <p:nvPr/>
            </p:nvCxnSpPr>
            <p:spPr>
              <a:xfrm>
                <a:off x="5805100" y="5955923"/>
                <a:ext cx="6227927" cy="1229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>
                <a:off x="8954214" y="3758049"/>
                <a:ext cx="3107959" cy="220716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7" name="Rectangle 76"/>
                  <p:cNvSpPr/>
                  <p:nvPr/>
                </p:nvSpPr>
                <p:spPr>
                  <a:xfrm>
                    <a:off x="10668285" y="5389287"/>
                    <a:ext cx="873285" cy="646331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oMath>
                      </m:oMathPara>
                    </a14:m>
                    <a:endParaRPr lang="en-GB" sz="3600" dirty="0">
                      <a:solidFill>
                        <a:prstClr val="black"/>
                      </a:solidFill>
                      <a:latin typeface="Nikosh" panose="02000000000000000000" pitchFamily="2" charset="0"/>
                      <a:cs typeface="Nikosh" panose="02000000000000000000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77" name="Rectangle 7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668285" y="5389287"/>
                    <a:ext cx="873285" cy="646331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78" name="Arc 77"/>
              <p:cNvSpPr/>
              <p:nvPr/>
            </p:nvSpPr>
            <p:spPr>
              <a:xfrm rot="18599175">
                <a:off x="10859548" y="5159070"/>
                <a:ext cx="966815" cy="1525156"/>
              </a:xfrm>
              <a:prstGeom prst="arc">
                <a:avLst>
                  <a:gd name="adj1" fmla="val 13595140"/>
                  <a:gd name="adj2" fmla="val 18097767"/>
                </a:avLst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black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Rectangle 91"/>
                <p:cNvSpPr/>
                <p:nvPr/>
              </p:nvSpPr>
              <p:spPr>
                <a:xfrm>
                  <a:off x="363360" y="3294121"/>
                  <a:ext cx="579005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B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92" name="Rectangle 9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3360" y="3294121"/>
                  <a:ext cx="579005" cy="646331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Rectangle 92"/>
                <p:cNvSpPr/>
                <p:nvPr/>
              </p:nvSpPr>
              <p:spPr>
                <a:xfrm>
                  <a:off x="7017015" y="3281337"/>
                  <a:ext cx="556563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C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93" name="Rectangle 9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7015" y="3281337"/>
                  <a:ext cx="556563" cy="646331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Rectangle 93"/>
                <p:cNvSpPr/>
                <p:nvPr/>
              </p:nvSpPr>
              <p:spPr>
                <a:xfrm>
                  <a:off x="3598709" y="541658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A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4" name="Rectangle 9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8709" y="541658"/>
                  <a:ext cx="583814" cy="646331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5" name="Rectangle 94"/>
          <p:cNvSpPr/>
          <p:nvPr/>
        </p:nvSpPr>
        <p:spPr>
          <a:xfrm>
            <a:off x="7044885" y="4999109"/>
            <a:ext cx="4304983" cy="1039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dirty="0" smtClean="0">
                <a:solidFill>
                  <a:schemeClr val="tx1"/>
                </a:solidFill>
                <a:sym typeface="Symbol" panose="05050102010706020507" pitchFamily="18" charset="2"/>
              </a:rPr>
              <a:t></a:t>
            </a:r>
            <a:r>
              <a:rPr lang="en-GB" sz="3600" dirty="0" smtClean="0">
                <a:solidFill>
                  <a:schemeClr val="tx1"/>
                </a:solidFill>
              </a:rPr>
              <a:t>A</a:t>
            </a:r>
            <a:r>
              <a:rPr lang="en-GB" sz="3600" dirty="0" smtClean="0">
                <a:solidFill>
                  <a:srgbClr val="FF0000"/>
                </a:solidFill>
              </a:rPr>
              <a:t>B</a:t>
            </a:r>
            <a:r>
              <a:rPr lang="en-GB" sz="3600" dirty="0" smtClean="0">
                <a:solidFill>
                  <a:schemeClr val="tx1"/>
                </a:solidFill>
              </a:rPr>
              <a:t>C or </a:t>
            </a:r>
            <a:r>
              <a:rPr lang="en-GB" sz="3600" dirty="0" smtClean="0">
                <a:solidFill>
                  <a:schemeClr val="tx1"/>
                </a:solidFill>
                <a:sym typeface="Symbol" panose="05050102010706020507" pitchFamily="18" charset="2"/>
              </a:rPr>
              <a:t>C</a:t>
            </a:r>
            <a:r>
              <a:rPr lang="en-GB" sz="3600" dirty="0" smtClean="0">
                <a:solidFill>
                  <a:srgbClr val="FF0000"/>
                </a:solidFill>
                <a:sym typeface="Symbol" panose="05050102010706020507" pitchFamily="18" charset="2"/>
              </a:rPr>
              <a:t>B</a:t>
            </a:r>
            <a:r>
              <a:rPr lang="en-GB" sz="3600" dirty="0" smtClean="0">
                <a:solidFill>
                  <a:schemeClr val="tx1"/>
                </a:solidFill>
              </a:rPr>
              <a:t>A or </a:t>
            </a:r>
            <a:r>
              <a:rPr lang="en-GB" sz="3600" dirty="0" smtClean="0">
                <a:solidFill>
                  <a:schemeClr val="tx1"/>
                </a:solidFill>
                <a:sym typeface="Symbol" panose="05050102010706020507" pitchFamily="18" charset="2"/>
              </a:rPr>
              <a:t></a:t>
            </a:r>
            <a:r>
              <a:rPr lang="en-GB" sz="3600" dirty="0" smtClean="0">
                <a:solidFill>
                  <a:srgbClr val="FF0000"/>
                </a:solidFill>
              </a:rPr>
              <a:t>B</a:t>
            </a:r>
            <a:r>
              <a:rPr lang="en-GB" sz="3600" dirty="0" smtClean="0">
                <a:solidFill>
                  <a:schemeClr val="tx1"/>
                </a:solidFill>
              </a:rPr>
              <a:t> 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1386325" y="5131635"/>
            <a:ext cx="4304983" cy="1039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dirty="0" smtClean="0">
                <a:solidFill>
                  <a:schemeClr val="tx1"/>
                </a:solidFill>
                <a:sym typeface="Symbol" panose="05050102010706020507" pitchFamily="18" charset="2"/>
              </a:rPr>
              <a:t>B</a:t>
            </a:r>
            <a:r>
              <a:rPr lang="en-GB" sz="3600" dirty="0" smtClean="0">
                <a:solidFill>
                  <a:srgbClr val="FF0000"/>
                </a:solidFill>
              </a:rPr>
              <a:t>A</a:t>
            </a:r>
            <a:r>
              <a:rPr lang="en-GB" sz="3600" dirty="0" smtClean="0">
                <a:solidFill>
                  <a:schemeClr val="tx1"/>
                </a:solidFill>
              </a:rPr>
              <a:t>C or </a:t>
            </a:r>
            <a:r>
              <a:rPr lang="en-GB" sz="3600" dirty="0" smtClean="0">
                <a:solidFill>
                  <a:schemeClr val="tx1"/>
                </a:solidFill>
                <a:sym typeface="Symbol" panose="05050102010706020507" pitchFamily="18" charset="2"/>
              </a:rPr>
              <a:t>C</a:t>
            </a:r>
            <a:r>
              <a:rPr lang="en-GB" sz="3600" dirty="0" smtClean="0">
                <a:solidFill>
                  <a:srgbClr val="FF0000"/>
                </a:solidFill>
                <a:sym typeface="Symbol" panose="05050102010706020507" pitchFamily="18" charset="2"/>
              </a:rPr>
              <a:t>A</a:t>
            </a:r>
            <a:r>
              <a:rPr lang="en-GB" sz="3600" dirty="0" smtClean="0">
                <a:solidFill>
                  <a:schemeClr val="tx1"/>
                </a:solidFill>
                <a:sym typeface="Symbol" panose="05050102010706020507" pitchFamily="18" charset="2"/>
              </a:rPr>
              <a:t>B</a:t>
            </a:r>
            <a:r>
              <a:rPr lang="en-GB" sz="3600" dirty="0" smtClean="0">
                <a:solidFill>
                  <a:schemeClr val="tx1"/>
                </a:solidFill>
              </a:rPr>
              <a:t> or </a:t>
            </a:r>
            <a:r>
              <a:rPr lang="en-GB" sz="3600" dirty="0" smtClean="0">
                <a:solidFill>
                  <a:schemeClr val="tx1"/>
                </a:solidFill>
                <a:sym typeface="Symbol" panose="05050102010706020507" pitchFamily="18" charset="2"/>
              </a:rPr>
              <a:t></a:t>
            </a:r>
            <a:r>
              <a:rPr lang="en-GB" sz="3600" dirty="0" smtClean="0">
                <a:solidFill>
                  <a:srgbClr val="FF0000"/>
                </a:solidFill>
              </a:rPr>
              <a:t>A</a:t>
            </a:r>
            <a:r>
              <a:rPr lang="en-GB" sz="3600" dirty="0" smtClean="0">
                <a:solidFill>
                  <a:schemeClr val="tx1"/>
                </a:solidFill>
              </a:rPr>
              <a:t> 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3887107" y="1607212"/>
            <a:ext cx="4304983" cy="1039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dirty="0" smtClean="0">
                <a:solidFill>
                  <a:schemeClr val="tx1"/>
                </a:solidFill>
                <a:sym typeface="Symbol" panose="05050102010706020507" pitchFamily="18" charset="2"/>
              </a:rPr>
              <a:t></a:t>
            </a:r>
            <a:r>
              <a:rPr lang="en-GB" sz="3600" dirty="0" smtClean="0">
                <a:solidFill>
                  <a:schemeClr val="tx1"/>
                </a:solidFill>
              </a:rPr>
              <a:t>A</a:t>
            </a:r>
            <a:r>
              <a:rPr lang="en-GB" sz="3600" dirty="0" smtClean="0">
                <a:solidFill>
                  <a:srgbClr val="FF0000"/>
                </a:solidFill>
              </a:rPr>
              <a:t>C</a:t>
            </a:r>
            <a:r>
              <a:rPr lang="en-GB" sz="3600" dirty="0" smtClean="0">
                <a:solidFill>
                  <a:schemeClr val="tx1"/>
                </a:solidFill>
              </a:rPr>
              <a:t>B or </a:t>
            </a:r>
            <a:r>
              <a:rPr lang="en-GB" sz="3600" dirty="0" smtClean="0">
                <a:solidFill>
                  <a:schemeClr val="tx1"/>
                </a:solidFill>
                <a:sym typeface="Symbol" panose="05050102010706020507" pitchFamily="18" charset="2"/>
              </a:rPr>
              <a:t>B</a:t>
            </a:r>
            <a:r>
              <a:rPr lang="en-GB" sz="3600" dirty="0" smtClean="0">
                <a:solidFill>
                  <a:srgbClr val="FF0000"/>
                </a:solidFill>
                <a:sym typeface="Symbol" panose="05050102010706020507" pitchFamily="18" charset="2"/>
              </a:rPr>
              <a:t>C</a:t>
            </a:r>
            <a:r>
              <a:rPr lang="en-GB" sz="3600" dirty="0" smtClean="0">
                <a:solidFill>
                  <a:schemeClr val="tx1"/>
                </a:solidFill>
                <a:sym typeface="Symbol" panose="05050102010706020507" pitchFamily="18" charset="2"/>
              </a:rPr>
              <a:t>A </a:t>
            </a:r>
            <a:r>
              <a:rPr lang="en-GB" sz="3600" dirty="0" smtClean="0">
                <a:solidFill>
                  <a:schemeClr val="tx1"/>
                </a:solidFill>
              </a:rPr>
              <a:t>or </a:t>
            </a:r>
            <a:r>
              <a:rPr lang="en-GB" sz="3600" dirty="0" smtClean="0">
                <a:solidFill>
                  <a:schemeClr val="tx1"/>
                </a:solidFill>
                <a:sym typeface="Symbol" panose="05050102010706020507" pitchFamily="18" charset="2"/>
              </a:rPr>
              <a:t></a:t>
            </a:r>
            <a:r>
              <a:rPr lang="en-GB" sz="3600" dirty="0">
                <a:solidFill>
                  <a:srgbClr val="FF0000"/>
                </a:solidFill>
                <a:sym typeface="Symbol" panose="05050102010706020507" pitchFamily="18" charset="2"/>
              </a:rPr>
              <a:t>C</a:t>
            </a:r>
            <a:r>
              <a:rPr lang="en-GB" sz="3600" dirty="0" smtClean="0">
                <a:solidFill>
                  <a:schemeClr val="tx1"/>
                </a:solidFill>
              </a:rPr>
              <a:t> </a:t>
            </a:r>
            <a:endParaRPr lang="en-GB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587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21823 0.4914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11" y="2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0.19023 0.4696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05" y="2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0" grpId="1"/>
      <p:bldP spid="95" grpId="0"/>
      <p:bldP spid="106" grpId="0"/>
      <p:bldP spid="10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 rot="8634143">
            <a:off x="93897" y="1150853"/>
            <a:ext cx="5140432" cy="2980377"/>
            <a:chOff x="2521291" y="3750977"/>
            <a:chExt cx="5140432" cy="29803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ctangle 31"/>
                <p:cNvSpPr/>
                <p:nvPr/>
              </p:nvSpPr>
              <p:spPr>
                <a:xfrm>
                  <a:off x="4882319" y="3750977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A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Rectangle 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82319" y="3750977"/>
                  <a:ext cx="583814" cy="646331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ctangle 32"/>
                <p:cNvSpPr/>
                <p:nvPr/>
              </p:nvSpPr>
              <p:spPr>
                <a:xfrm>
                  <a:off x="2521291" y="6085023"/>
                  <a:ext cx="611065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𝐁</m:t>
                        </m:r>
                      </m:oMath>
                    </m:oMathPara>
                  </a14:m>
                  <a:endParaRPr lang="en-GB" sz="3600" b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Rectangl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1291" y="6085023"/>
                  <a:ext cx="611065" cy="64633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/>
                <p:cNvSpPr/>
                <p:nvPr/>
              </p:nvSpPr>
              <p:spPr>
                <a:xfrm>
                  <a:off x="7008100" y="6042983"/>
                  <a:ext cx="556563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GB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C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Rectangle 3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08100" y="6042983"/>
                  <a:ext cx="556563" cy="64633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1" name="Group 30"/>
            <p:cNvGrpSpPr/>
            <p:nvPr/>
          </p:nvGrpSpPr>
          <p:grpSpPr>
            <a:xfrm>
              <a:off x="3028323" y="4137703"/>
              <a:ext cx="4633400" cy="2159508"/>
              <a:chOff x="1192731" y="4120467"/>
              <a:chExt cx="4633400" cy="2159508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1192731" y="4295963"/>
                <a:ext cx="2112739" cy="1984012"/>
              </a:xfrm>
              <a:prstGeom prst="line">
                <a:avLst/>
              </a:prstGeom>
              <a:ln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H="1" flipV="1">
                <a:off x="3264746" y="4295962"/>
                <a:ext cx="2561385" cy="1850546"/>
              </a:xfrm>
              <a:prstGeom prst="line">
                <a:avLst/>
              </a:prstGeom>
              <a:ln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Rectangle 28"/>
                  <p:cNvSpPr/>
                  <p:nvPr/>
                </p:nvSpPr>
                <p:spPr>
                  <a:xfrm rot="11299106">
                    <a:off x="2859733" y="4410612"/>
                    <a:ext cx="876887" cy="646331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oMath>
                      </m:oMathPara>
                    </a14:m>
                    <a:endParaRPr lang="en-GB" sz="3600" dirty="0">
                      <a:solidFill>
                        <a:prstClr val="black"/>
                      </a:solidFill>
                      <a:latin typeface="Nikosh" panose="02000000000000000000" pitchFamily="2" charset="0"/>
                      <a:cs typeface="Nikosh" panose="02000000000000000000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29" name="Rectangle 2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1299106">
                    <a:off x="2859733" y="4410612"/>
                    <a:ext cx="876887" cy="64633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0" name="Arc 29"/>
              <p:cNvSpPr/>
              <p:nvPr/>
            </p:nvSpPr>
            <p:spPr>
              <a:xfrm rot="5124837">
                <a:off x="2612549" y="4159075"/>
                <a:ext cx="1203766" cy="1126550"/>
              </a:xfrm>
              <a:prstGeom prst="arc">
                <a:avLst>
                  <a:gd name="adj1" fmla="val 16359276"/>
                  <a:gd name="adj2" fmla="val 4360318"/>
                </a:avLst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86" name="Group 85"/>
          <p:cNvGrpSpPr/>
          <p:nvPr/>
        </p:nvGrpSpPr>
        <p:grpSpPr>
          <a:xfrm rot="8664574">
            <a:off x="7459707" y="544966"/>
            <a:ext cx="5444830" cy="4185867"/>
            <a:chOff x="6437272" y="326884"/>
            <a:chExt cx="5444830" cy="4185867"/>
          </a:xfrm>
        </p:grpSpPr>
        <p:grpSp>
          <p:nvGrpSpPr>
            <p:cNvPr id="82" name="Group 81"/>
            <p:cNvGrpSpPr/>
            <p:nvPr/>
          </p:nvGrpSpPr>
          <p:grpSpPr>
            <a:xfrm>
              <a:off x="7502882" y="903483"/>
              <a:ext cx="4239859" cy="3609268"/>
              <a:chOff x="7502882" y="903483"/>
              <a:chExt cx="4239859" cy="3609268"/>
            </a:xfrm>
          </p:grpSpPr>
          <p:cxnSp>
            <p:nvCxnSpPr>
              <p:cNvPr id="68" name="Straight Connector 67"/>
              <p:cNvCxnSpPr/>
              <p:nvPr/>
            </p:nvCxnSpPr>
            <p:spPr>
              <a:xfrm>
                <a:off x="8296405" y="903483"/>
                <a:ext cx="3105407" cy="22224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 rot="12935426" flipH="1">
                <a:off x="7502882" y="1871993"/>
                <a:ext cx="3454577" cy="264075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0" name="Rectangle 79"/>
                  <p:cNvSpPr/>
                  <p:nvPr/>
                </p:nvSpPr>
                <p:spPr>
                  <a:xfrm rot="12158055">
                    <a:off x="9990919" y="2473559"/>
                    <a:ext cx="873285" cy="646331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oMath>
                      </m:oMathPara>
                    </a14:m>
                    <a:endParaRPr lang="en-GB" sz="3600" dirty="0">
                      <a:solidFill>
                        <a:prstClr val="black"/>
                      </a:solidFill>
                      <a:latin typeface="Nikosh" panose="02000000000000000000" pitchFamily="2" charset="0"/>
                      <a:cs typeface="Nikosh" panose="02000000000000000000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80" name="Rectangle 7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2158055">
                    <a:off x="9990919" y="2473559"/>
                    <a:ext cx="873285" cy="646331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1" name="Arc 80"/>
              <p:cNvSpPr/>
              <p:nvPr/>
            </p:nvSpPr>
            <p:spPr>
              <a:xfrm rot="15737960">
                <a:off x="10159190" y="1753558"/>
                <a:ext cx="1322350" cy="1844753"/>
              </a:xfrm>
              <a:prstGeom prst="arc">
                <a:avLst>
                  <a:gd name="adj1" fmla="val 14608687"/>
                  <a:gd name="adj2" fmla="val 18622725"/>
                </a:avLst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black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Rectangle 82"/>
                <p:cNvSpPr/>
                <p:nvPr/>
              </p:nvSpPr>
              <p:spPr>
                <a:xfrm>
                  <a:off x="7803252" y="326884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A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Rectangle 8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03252" y="326884"/>
                  <a:ext cx="583814" cy="646331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Rectangle 83"/>
                <p:cNvSpPr/>
                <p:nvPr/>
              </p:nvSpPr>
              <p:spPr>
                <a:xfrm>
                  <a:off x="11325539" y="2878135"/>
                  <a:ext cx="556563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C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84" name="Rectangle 8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25539" y="2878135"/>
                  <a:ext cx="556563" cy="646331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Rectangle 84"/>
                <p:cNvSpPr/>
                <p:nvPr/>
              </p:nvSpPr>
              <p:spPr>
                <a:xfrm>
                  <a:off x="6437272" y="2837088"/>
                  <a:ext cx="579005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B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85" name="Rectangle 8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37272" y="2837088"/>
                  <a:ext cx="579005" cy="646331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5" name="Group 104"/>
          <p:cNvGrpSpPr/>
          <p:nvPr/>
        </p:nvGrpSpPr>
        <p:grpSpPr>
          <a:xfrm rot="19261248">
            <a:off x="4787065" y="-554067"/>
            <a:ext cx="5455685" cy="4190695"/>
            <a:chOff x="4715669" y="3784157"/>
            <a:chExt cx="5455685" cy="4190695"/>
          </a:xfrm>
        </p:grpSpPr>
        <p:grpSp>
          <p:nvGrpSpPr>
            <p:cNvPr id="97" name="Group 96"/>
            <p:cNvGrpSpPr/>
            <p:nvPr/>
          </p:nvGrpSpPr>
          <p:grpSpPr>
            <a:xfrm>
              <a:off x="5489247" y="3784157"/>
              <a:ext cx="3679494" cy="4190695"/>
              <a:chOff x="5540836" y="500694"/>
              <a:chExt cx="3679494" cy="4190695"/>
            </a:xfrm>
          </p:grpSpPr>
          <p:cxnSp>
            <p:nvCxnSpPr>
              <p:cNvPr id="98" name="Straight Connector 97"/>
              <p:cNvCxnSpPr/>
              <p:nvPr/>
            </p:nvCxnSpPr>
            <p:spPr>
              <a:xfrm rot="2338752" flipH="1">
                <a:off x="6160981" y="500694"/>
                <a:ext cx="618133" cy="315615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/>
              <p:nvPr/>
            </p:nvCxnSpPr>
            <p:spPr>
              <a:xfrm rot="2522723" flipV="1">
                <a:off x="5760792" y="1724099"/>
                <a:ext cx="3459538" cy="296729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0" name="Rectangle 99"/>
                  <p:cNvSpPr/>
                  <p:nvPr/>
                </p:nvSpPr>
                <p:spPr>
                  <a:xfrm>
                    <a:off x="5540836" y="2606636"/>
                    <a:ext cx="873285" cy="646331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oMath>
                      </m:oMathPara>
                    </a14:m>
                    <a:endParaRPr lang="en-GB" sz="3600" dirty="0">
                      <a:solidFill>
                        <a:prstClr val="black"/>
                      </a:solidFill>
                      <a:latin typeface="Nikosh" panose="02000000000000000000" pitchFamily="2" charset="0"/>
                      <a:cs typeface="Nikosh" panose="02000000000000000000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100" name="Rectangle 9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40836" y="2606636"/>
                    <a:ext cx="873285" cy="646331"/>
                  </a:xfrm>
                  <a:prstGeom prst="rect">
                    <a:avLst/>
                  </a:prstGeom>
                  <a:blipFill rotWithShape="0"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1" name="Arc 100"/>
              <p:cNvSpPr/>
              <p:nvPr/>
            </p:nvSpPr>
            <p:spPr>
              <a:xfrm rot="4251999">
                <a:off x="5531951" y="2648976"/>
                <a:ext cx="1101660" cy="888499"/>
              </a:xfrm>
              <a:prstGeom prst="arc">
                <a:avLst>
                  <a:gd name="adj1" fmla="val 11444183"/>
                  <a:gd name="adj2" fmla="val 18182867"/>
                </a:avLst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black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Rectangle 101"/>
                <p:cNvSpPr/>
                <p:nvPr/>
              </p:nvSpPr>
              <p:spPr>
                <a:xfrm>
                  <a:off x="7608846" y="4209632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A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Rectangle 10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08846" y="4209632"/>
                  <a:ext cx="583814" cy="646331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/>
                <p:cNvSpPr/>
                <p:nvPr/>
              </p:nvSpPr>
              <p:spPr>
                <a:xfrm>
                  <a:off x="9614791" y="6146468"/>
                  <a:ext cx="556563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C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103" name="Rectangle 10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14791" y="6146468"/>
                  <a:ext cx="556563" cy="646331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Rectangle 103"/>
                <p:cNvSpPr/>
                <p:nvPr/>
              </p:nvSpPr>
              <p:spPr>
                <a:xfrm>
                  <a:off x="4715669" y="6146469"/>
                  <a:ext cx="579005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B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104" name="Rectangle 10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5669" y="6146469"/>
                  <a:ext cx="579005" cy="646331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5" name="Rectangle 34"/>
          <p:cNvSpPr/>
          <p:nvPr/>
        </p:nvSpPr>
        <p:spPr>
          <a:xfrm>
            <a:off x="2554731" y="3786740"/>
            <a:ext cx="5756423" cy="1039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</a:rPr>
              <a:t>ছব</a:t>
            </a:r>
            <a:r>
              <a:rPr lang="bn-BD" sz="3600" dirty="0">
                <a:solidFill>
                  <a:schemeClr val="tx1"/>
                </a:solidFill>
              </a:rPr>
              <a:t>ি</a:t>
            </a:r>
            <a:r>
              <a:rPr lang="en-US" sz="3600" dirty="0" err="1" smtClean="0">
                <a:solidFill>
                  <a:schemeClr val="tx1"/>
                </a:solidFill>
              </a:rPr>
              <a:t>টি</a:t>
            </a:r>
            <a:r>
              <a:rPr lang="bn-BD" sz="3600" dirty="0" smtClean="0">
                <a:solidFill>
                  <a:schemeClr val="tx1"/>
                </a:solidFill>
              </a:rPr>
              <a:t>তে কী দেখতে প</a:t>
            </a:r>
            <a:r>
              <a:rPr lang="en-US" sz="3600" dirty="0" err="1" smtClean="0">
                <a:solidFill>
                  <a:schemeClr val="tx1"/>
                </a:solidFill>
              </a:rPr>
              <a:t>েলাম</a:t>
            </a:r>
            <a:r>
              <a:rPr lang="bn-BD" sz="3600" dirty="0" smtClean="0">
                <a:solidFill>
                  <a:schemeClr val="tx1"/>
                </a:solidFill>
              </a:rPr>
              <a:t>?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788032" y="3845313"/>
            <a:ext cx="5621100" cy="1039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dirty="0" smtClean="0">
                <a:solidFill>
                  <a:schemeClr val="tx1"/>
                </a:solidFill>
              </a:rPr>
              <a:t>তিনটি কোণ কী হয়েছে?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689959" y="3869312"/>
            <a:ext cx="6241775" cy="1039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dirty="0" smtClean="0">
                <a:solidFill>
                  <a:schemeClr val="tx1"/>
                </a:solidFill>
              </a:rPr>
              <a:t>তিনটি কোণের </a:t>
            </a:r>
            <a:r>
              <a:rPr lang="en-US" sz="3600" dirty="0" err="1" smtClean="0">
                <a:solidFill>
                  <a:schemeClr val="tx1"/>
                </a:solidFill>
              </a:rPr>
              <a:t>সমষ্টি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bn-BD" sz="3600" dirty="0" smtClean="0">
                <a:solidFill>
                  <a:schemeClr val="tx1"/>
                </a:solidFill>
              </a:rPr>
              <a:t>কত ?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en-GB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101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6 L 0.06367 -3.7037E-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48148E-6 L -0.17657 1.48148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7.40741E-7 L -0.33282 0.0039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41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5" grpId="1"/>
      <p:bldP spid="38" grpId="0"/>
      <p:bldP spid="38" grpId="1"/>
      <p:bldP spid="39" grpId="0"/>
      <p:bldP spid="3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989222" y="-219838"/>
            <a:ext cx="6962274" cy="3054630"/>
            <a:chOff x="2876842" y="907019"/>
            <a:chExt cx="7210218" cy="3478861"/>
          </a:xfrm>
        </p:grpSpPr>
        <p:sp>
          <p:nvSpPr>
            <p:cNvPr id="2" name="Isosceles Triangle 1"/>
            <p:cNvSpPr/>
            <p:nvPr/>
          </p:nvSpPr>
          <p:spPr>
            <a:xfrm>
              <a:off x="3307276" y="1565922"/>
              <a:ext cx="6223221" cy="2214328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prstClr val="whit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3549310" y="3254039"/>
                  <a:ext cx="873285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60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9310" y="3254039"/>
                  <a:ext cx="873285" cy="646331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2876842" y="3739549"/>
                  <a:ext cx="579005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B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6842" y="3739549"/>
                  <a:ext cx="579005" cy="64633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9530497" y="3726765"/>
                  <a:ext cx="556563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C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30497" y="3726765"/>
                  <a:ext cx="556563" cy="646331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6126979" y="1021411"/>
                  <a:ext cx="583814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A</m:t>
                        </m:r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26979" y="1021411"/>
                  <a:ext cx="583814" cy="646331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/>
                <p:cNvSpPr/>
                <p:nvPr/>
              </p:nvSpPr>
              <p:spPr>
                <a:xfrm>
                  <a:off x="7998921" y="3141366"/>
                  <a:ext cx="873285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60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98921" y="3141366"/>
                  <a:ext cx="873285" cy="646331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/>
                <p:cNvSpPr/>
                <p:nvPr/>
              </p:nvSpPr>
              <p:spPr>
                <a:xfrm>
                  <a:off x="5965654" y="1675189"/>
                  <a:ext cx="876887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60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GB" sz="3600" dirty="0">
                    <a:solidFill>
                      <a:prstClr val="black"/>
                    </a:solidFill>
                    <a:latin typeface="Nikosh" panose="02000000000000000000" pitchFamily="2" charset="0"/>
                    <a:cs typeface="Nikosh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65654" y="1675189"/>
                  <a:ext cx="876887" cy="646331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Arc 11"/>
            <p:cNvSpPr/>
            <p:nvPr/>
          </p:nvSpPr>
          <p:spPr>
            <a:xfrm rot="9366672">
              <a:off x="5709913" y="907019"/>
              <a:ext cx="2309616" cy="1191425"/>
            </a:xfrm>
            <a:prstGeom prst="arc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" name="Arc 12"/>
            <p:cNvSpPr/>
            <p:nvPr/>
          </p:nvSpPr>
          <p:spPr>
            <a:xfrm rot="2083796">
              <a:off x="3398297" y="3088064"/>
              <a:ext cx="1137843" cy="752937"/>
            </a:xfrm>
            <a:prstGeom prst="arc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" name="Arc 13"/>
            <p:cNvSpPr/>
            <p:nvPr/>
          </p:nvSpPr>
          <p:spPr>
            <a:xfrm rot="13255089">
              <a:off x="8075899" y="2456489"/>
              <a:ext cx="966815" cy="1525156"/>
            </a:xfrm>
            <a:prstGeom prst="arc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926961" y="2682224"/>
                <a:ext cx="3159776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  <a:cs typeface="+mj-cs"/>
                        </a:rPr>
                        <m:t>   </m:t>
                      </m:r>
                      <m:r>
                        <a:rPr lang="bn-BD" sz="36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j-cs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GB" sz="36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  <a:cs typeface="+mj-cs"/>
                        </a:rPr>
                        <m:t>B</m:t>
                      </m:r>
                      <m:r>
                        <m:rPr>
                          <m:sty m:val="p"/>
                        </m:rPr>
                        <a:rPr lang="en-US" sz="36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j-cs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GB" sz="36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  <a:cs typeface="+mj-cs"/>
                        </a:rPr>
                        <m:t>C</m:t>
                      </m:r>
                      <m:r>
                        <a:rPr lang="en-US" sz="36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j-cs"/>
                        </a:rPr>
                        <m:t>=</m:t>
                      </m:r>
                      <m:sSup>
                        <m:sSup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j-cs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j-cs"/>
                            </a:rPr>
                            <m:t>60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j-cs"/>
                            </a:rPr>
                            <m:t>0</m:t>
                          </m:r>
                        </m:sup>
                      </m:sSup>
                      <m:r>
                        <a:rPr lang="en-US" sz="36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j-cs"/>
                        </a:rPr>
                        <m:t> </m:t>
                      </m:r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  <a:ea typeface="Cambria Math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6961" y="2682224"/>
                <a:ext cx="3159776" cy="92333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796497" y="3149314"/>
                <a:ext cx="3361753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  <a:cs typeface="+mj-cs"/>
                        </a:rPr>
                        <m:t>   </m:t>
                      </m:r>
                      <m:r>
                        <a:rPr lang="en-GB" sz="36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  <a:cs typeface="+mj-cs"/>
                        </a:rPr>
                        <m:t>  </m:t>
                      </m:r>
                      <m:r>
                        <a:rPr lang="bn-BD" sz="36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j-cs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GB" sz="36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  <a:cs typeface="+mj-cs"/>
                        </a:rPr>
                        <m:t>C</m:t>
                      </m:r>
                      <m:r>
                        <m:rPr>
                          <m:sty m:val="p"/>
                        </m:rPr>
                        <a:rPr lang="en-GB" sz="36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  <a:cs typeface="+mj-cs"/>
                        </a:rPr>
                        <m:t>B</m:t>
                      </m:r>
                      <m:r>
                        <m:rPr>
                          <m:sty m:val="p"/>
                        </m:rPr>
                        <a:rPr lang="en-GB" sz="36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  <a:cs typeface="+mj-cs"/>
                        </a:rPr>
                        <m:t>A</m:t>
                      </m:r>
                      <m:r>
                        <a:rPr lang="en-US" sz="36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j-cs"/>
                        </a:rPr>
                        <m:t>=</m:t>
                      </m:r>
                      <m:sSup>
                        <m:sSup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j-cs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j-cs"/>
                            </a:rPr>
                            <m:t>60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j-cs"/>
                            </a:rPr>
                            <m:t>0</m:t>
                          </m:r>
                        </m:sup>
                      </m:sSup>
                      <m:r>
                        <a:rPr lang="en-US" sz="36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j-cs"/>
                        </a:rPr>
                        <m:t> </m:t>
                      </m:r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  <a:ea typeface="Cambria Math"/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6497" y="3149314"/>
                <a:ext cx="3361753" cy="92333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699258" y="3726895"/>
                <a:ext cx="3462743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  <a:cs typeface="+mj-cs"/>
                        </a:rPr>
                        <m:t>  </m:t>
                      </m:r>
                      <m:r>
                        <a:rPr lang="en-GB" sz="36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  <a:cs typeface="+mj-cs"/>
                        </a:rPr>
                        <m:t>  </m:t>
                      </m:r>
                      <m:r>
                        <a:rPr lang="en-US" sz="36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  <a:cs typeface="+mj-cs"/>
                        </a:rPr>
                        <m:t> </m:t>
                      </m:r>
                      <m:r>
                        <a:rPr lang="en-GB" sz="36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  <a:cs typeface="+mj-cs"/>
                        </a:rPr>
                        <m:t> </m:t>
                      </m:r>
                      <m:r>
                        <a:rPr lang="bn-BD" sz="36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j-cs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GB" sz="36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  <a:cs typeface="+mj-cs"/>
                        </a:rPr>
                        <m:t>ACB</m:t>
                      </m:r>
                      <m:r>
                        <a:rPr lang="en-US" sz="36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j-cs"/>
                        </a:rPr>
                        <m:t>=</m:t>
                      </m:r>
                      <m:sSup>
                        <m:sSup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j-cs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j-cs"/>
                            </a:rPr>
                            <m:t>60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j-cs"/>
                            </a:rPr>
                            <m:t>0</m:t>
                          </m:r>
                        </m:sup>
                      </m:sSup>
                      <m:r>
                        <a:rPr lang="en-US" sz="36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j-cs"/>
                        </a:rPr>
                        <m:t> </m:t>
                      </m:r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  <a:ea typeface="Cambria Math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258" y="3726895"/>
                <a:ext cx="3462743" cy="923330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895508" y="4618766"/>
                <a:ext cx="7638891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BD" sz="3600" i="1">
                          <a:latin typeface="Cambria Math"/>
                          <a:ea typeface="Cambria Math"/>
                        </a:rPr>
                        <m:t>∴</m:t>
                      </m:r>
                      <m:r>
                        <a:rPr lang="bn-BD" sz="3600">
                          <a:latin typeface="Cambria Math"/>
                          <a:ea typeface="Cambria Math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bn-BD" sz="3600">
                          <a:latin typeface="Cambria Math" panose="02040503050406030204" pitchFamily="18" charset="0"/>
                          <a:ea typeface="Cambria Math"/>
                        </a:rPr>
                        <m:t>B</m:t>
                      </m:r>
                      <m:r>
                        <m:rPr>
                          <m:sty m:val="p"/>
                        </m:rPr>
                        <a:rPr lang="bn-BD" sz="3600">
                          <a:latin typeface="Cambria Math"/>
                          <a:ea typeface="Cambria Math"/>
                        </a:rPr>
                        <m:t>AC</m:t>
                      </m:r>
                      <m:r>
                        <a:rPr lang="en-US" sz="3600">
                          <a:latin typeface="Cambria Math"/>
                          <a:ea typeface="Cambria Math"/>
                        </a:rPr>
                        <m:t>+ </m:t>
                      </m:r>
                      <m:r>
                        <a:rPr lang="en-US" sz="3600">
                          <a:latin typeface="Cambria Math"/>
                          <a:ea typeface="Cambria Math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bn-BD" sz="3600">
                          <a:latin typeface="Cambria Math"/>
                          <a:ea typeface="Cambria Math"/>
                        </a:rPr>
                        <m:t>C</m:t>
                      </m:r>
                      <m:r>
                        <m:rPr>
                          <m:sty m:val="p"/>
                        </m:rPr>
                        <a:rPr lang="en-US" sz="3600">
                          <a:latin typeface="Cambria Math"/>
                          <a:ea typeface="Cambria Math"/>
                        </a:rPr>
                        <m:t>B</m:t>
                      </m:r>
                      <m:r>
                        <m:rPr>
                          <m:sty m:val="p"/>
                        </m:rPr>
                        <a:rPr lang="bn-BD" sz="3600">
                          <a:latin typeface="Cambria Math" panose="02040503050406030204" pitchFamily="18" charset="0"/>
                          <a:ea typeface="Cambria Math"/>
                        </a:rPr>
                        <m:t>A</m:t>
                      </m:r>
                      <m:r>
                        <a:rPr lang="en-US" sz="3600">
                          <a:latin typeface="Cambria Math"/>
                          <a:ea typeface="Cambria Math"/>
                        </a:rPr>
                        <m:t>+ </m:t>
                      </m:r>
                      <m:r>
                        <a:rPr lang="en-US" sz="3600">
                          <a:latin typeface="Cambria Math"/>
                          <a:ea typeface="Cambria Math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bn-BD" sz="3600">
                          <a:latin typeface="Cambria Math"/>
                          <a:ea typeface="Cambria Math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US" sz="3600">
                          <a:latin typeface="Cambria Math"/>
                          <a:ea typeface="Cambria Math"/>
                        </a:rPr>
                        <m:t>C</m:t>
                      </m:r>
                      <m:r>
                        <m:rPr>
                          <m:sty m:val="p"/>
                        </m:rPr>
                        <a:rPr lang="bn-BD" sz="3600">
                          <a:latin typeface="Cambria Math"/>
                          <a:ea typeface="Cambria Math"/>
                        </a:rPr>
                        <m:t>B</m:t>
                      </m:r>
                      <m:r>
                        <a:rPr lang="en-US" sz="440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j-cs"/>
                        </a:rPr>
                        <m:t>=</m:t>
                      </m:r>
                      <m:r>
                        <a:rPr lang="en-US" sz="44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+mj-cs"/>
                        </a:rPr>
                        <m:t> </m:t>
                      </m:r>
                      <m:sSup>
                        <m:sSupPr>
                          <m:ctrlP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j-cs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j-cs"/>
                            </a:rPr>
                            <m:t>180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+mj-cs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3600" dirty="0">
                  <a:solidFill>
                    <a:prstClr val="black"/>
                  </a:solidFill>
                  <a:ea typeface="Cambria Math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508" y="4618766"/>
                <a:ext cx="7638891" cy="1107996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871870" y="5372373"/>
                <a:ext cx="11320130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GB" sz="3600" dirty="0" smtClean="0">
                    <a:blipFill dpi="0" rotWithShape="1">
                      <a:blip r:embed="rId13">
                        <a:extLst>
                          <a:ext uri="{28A0092B-C50C-407E-A947-70E740481C1C}">
                            <a14:useLocalDpi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  <a:ea typeface="Cambria Math" panose="02040503050406030204" pitchFamily="18" charset="0"/>
                    <a:cs typeface="+mj-cs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44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</a:rPr>
                      <m:t>o</m:t>
                    </m:r>
                    <m:r>
                      <m:rPr>
                        <m:sty m:val="p"/>
                      </m:rPr>
                      <a:rPr lang="en-GB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</a:rPr>
                      <m:t>r</m:t>
                    </m:r>
                    <m:r>
                      <a:rPr lang="en-GB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j-cs"/>
                      </a:rPr>
                      <m:t>,</m:t>
                    </m:r>
                    <m:r>
                      <a:rPr lang="bn-BD" sz="3600">
                        <a:latin typeface="Cambria Math"/>
                        <a:ea typeface="Cambria Math"/>
                      </a:rPr>
                      <m:t>∠</m:t>
                    </m:r>
                    <m:r>
                      <m:rPr>
                        <m:sty m:val="p"/>
                      </m:rPr>
                      <a:rPr lang="bn-BD" sz="3600">
                        <a:latin typeface="Cambria Math"/>
                        <a:ea typeface="Cambria Math"/>
                      </a:rPr>
                      <m:t>BAC</m:t>
                    </m:r>
                    <m:r>
                      <a:rPr lang="en-US" sz="3600">
                        <a:latin typeface="Cambria Math"/>
                        <a:ea typeface="Cambria Math"/>
                      </a:rPr>
                      <m:t>+ </m:t>
                    </m:r>
                    <m:r>
                      <a:rPr lang="en-US" sz="3600">
                        <a:latin typeface="Cambria Math"/>
                        <a:ea typeface="Cambria Math"/>
                      </a:rPr>
                      <m:t>∠</m:t>
                    </m:r>
                    <m:r>
                      <m:rPr>
                        <m:sty m:val="p"/>
                      </m:rPr>
                      <a:rPr lang="bn-BD" sz="3600">
                        <a:latin typeface="Cambria Math"/>
                        <a:ea typeface="Cambria Math"/>
                      </a:rPr>
                      <m:t>C</m:t>
                    </m:r>
                    <m:r>
                      <m:rPr>
                        <m:sty m:val="p"/>
                      </m:rPr>
                      <a:rPr lang="en-US" sz="3600">
                        <a:latin typeface="Cambria Math"/>
                        <a:ea typeface="Cambria Math"/>
                      </a:rPr>
                      <m:t>B</m:t>
                    </m:r>
                    <m:r>
                      <m:rPr>
                        <m:sty m:val="p"/>
                      </m:rPr>
                      <a:rPr lang="bn-BD" sz="3600">
                        <a:latin typeface="Cambria Math"/>
                        <a:ea typeface="Cambria Math"/>
                      </a:rPr>
                      <m:t>A</m:t>
                    </m:r>
                    <m:r>
                      <a:rPr lang="en-US" sz="3600">
                        <a:latin typeface="Cambria Math"/>
                        <a:ea typeface="Cambria Math"/>
                      </a:rPr>
                      <m:t>+ </m:t>
                    </m:r>
                    <m:r>
                      <a:rPr lang="en-US" sz="3600">
                        <a:latin typeface="Cambria Math"/>
                        <a:ea typeface="Cambria Math"/>
                      </a:rPr>
                      <m:t>∠</m:t>
                    </m:r>
                    <m:r>
                      <m:rPr>
                        <m:sty m:val="p"/>
                      </m:rPr>
                      <a:rPr lang="bn-BD" sz="3600">
                        <a:latin typeface="Cambria Math"/>
                        <a:ea typeface="Cambria Math"/>
                      </a:rPr>
                      <m:t>A</m:t>
                    </m:r>
                    <m:r>
                      <m:rPr>
                        <m:sty m:val="p"/>
                      </m:rPr>
                      <a:rPr lang="en-US" sz="3600">
                        <a:latin typeface="Cambria Math"/>
                        <a:ea typeface="Cambria Math"/>
                      </a:rPr>
                      <m:t>C</m:t>
                    </m:r>
                    <m:r>
                      <m:rPr>
                        <m:sty m:val="p"/>
                      </m:rPr>
                      <a:rPr lang="bn-BD" sz="3600">
                        <a:latin typeface="Cambria Math"/>
                        <a:ea typeface="Cambria Math"/>
                      </a:rPr>
                      <m:t>B</m:t>
                    </m:r>
                    <m:r>
                      <a:rPr lang="en-US" sz="44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+mj-cs"/>
                      </a:rPr>
                      <m:t>=</m:t>
                    </m:r>
                    <m:r>
                      <a:rPr lang="en-US" sz="44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+mj-cs"/>
                      </a:rPr>
                      <m:t>এক</m:t>
                    </m:r>
                    <m:r>
                      <a:rPr lang="en-US" sz="44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+mj-cs"/>
                      </a:rPr>
                      <m:t> </m:t>
                    </m:r>
                    <m:r>
                      <a:rPr lang="en-US" sz="44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+mj-cs"/>
                      </a:rPr>
                      <m:t>সরল</m:t>
                    </m:r>
                    <m:r>
                      <a:rPr lang="en-US" sz="44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+mj-cs"/>
                      </a:rPr>
                      <m:t> </m:t>
                    </m:r>
                    <m:r>
                      <a:rPr lang="en-US" sz="44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+mj-cs"/>
                      </a:rPr>
                      <m:t>কোণ</m:t>
                    </m:r>
                    <m:r>
                      <a:rPr lang="en-US" sz="44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+mj-cs"/>
                      </a:rPr>
                      <m:t> </m:t>
                    </m:r>
                  </m:oMath>
                </a14:m>
                <a:endParaRPr lang="en-US" sz="3600" dirty="0">
                  <a:blipFill dpi="0" rotWithShape="1">
                    <a:blip r:embed="rId13">
                      <a:extLst>
                        <a:ext uri="{28A0092B-C50C-407E-A947-70E740481C1C}">
                          <a14:useLocalDpi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a typeface="Cambria Math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870" y="5372373"/>
                <a:ext cx="11320130" cy="110799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2333300" y="2570734"/>
            <a:ext cx="6387661" cy="46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dirty="0" smtClean="0">
                <a:solidFill>
                  <a:schemeClr val="tx1"/>
                </a:solidFill>
              </a:rPr>
              <a:t>ত্রিভুজের ছবিটি থেকে কী পায় ?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926960" y="4449043"/>
            <a:ext cx="6683639" cy="46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dirty="0" smtClean="0">
                <a:solidFill>
                  <a:schemeClr val="tx1"/>
                </a:solidFill>
              </a:rPr>
              <a:t>ত্রিভুজের কোণগুলো যোগ করিঃ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en-GB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101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5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7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7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7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5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  <p:bldP spid="21" grpId="1"/>
      <p:bldP spid="22" grpId="0"/>
      <p:bldP spid="22" grpId="1"/>
      <p:bldP spid="23" grpId="0"/>
      <p:bldP spid="24" grpId="0"/>
      <p:bldP spid="18" grpId="0"/>
      <p:bldP spid="18" grpId="1"/>
      <p:bldP spid="18" grpId="2"/>
      <p:bldP spid="19" grpId="0"/>
      <p:bldP spid="19" grpId="1"/>
      <p:bldP spid="19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24811" y="206821"/>
            <a:ext cx="8257389" cy="1576927"/>
          </a:xfrm>
          <a:prstGeom prst="rect">
            <a:avLst/>
          </a:prstGeom>
        </p:spPr>
        <p:txBody>
          <a:bodyPr wrap="none">
            <a:prstTxWarp prst="textChevronInverted">
              <a:avLst/>
            </a:prstTxWarp>
            <a:spAutoFit/>
          </a:bodyPr>
          <a:lstStyle/>
          <a:p>
            <a:r>
              <a:rPr lang="bn-BD" sz="4000" dirty="0" smtClean="0">
                <a:blipFill dpi="0" rotWithShape="1">
                  <a:blip r:embed="rId3"/>
                  <a:srcRect/>
                  <a:stretch>
                    <a:fillRect/>
                  </a:stretch>
                </a:blipFill>
              </a:rPr>
              <a:t>তোমরা বলতে পারো </a:t>
            </a:r>
            <a:r>
              <a:rPr lang="bn-BD" sz="4000" dirty="0">
                <a:blipFill dpi="0" rotWithShape="1">
                  <a:blip r:embed="rId3"/>
                  <a:srcRect/>
                  <a:stretch>
                    <a:fillRect/>
                  </a:stretch>
                </a:blipFill>
              </a:rPr>
              <a:t>আমরা </a:t>
            </a:r>
            <a:r>
              <a:rPr lang="bn-BD" sz="4000" dirty="0" smtClean="0">
                <a:blipFill dpi="0" rotWithShape="1">
                  <a:blip r:embed="rId3"/>
                  <a:srcRect/>
                  <a:stretch>
                    <a:fillRect/>
                  </a:stretch>
                </a:blipFill>
              </a:rPr>
              <a:t>কী প্রমাণ </a:t>
            </a:r>
            <a:r>
              <a:rPr lang="bn-BD" sz="4000" dirty="0">
                <a:blipFill dpi="0" rotWithShape="1">
                  <a:blip r:embed="rId3"/>
                  <a:srcRect/>
                  <a:stretch>
                    <a:fillRect/>
                  </a:stretch>
                </a:blipFill>
              </a:rPr>
              <a:t>করা </a:t>
            </a:r>
            <a:r>
              <a:rPr lang="bn-BD" sz="4000" dirty="0" smtClean="0">
                <a:blipFill dpi="0" rotWithShape="1">
                  <a:blip r:embed="rId3"/>
                  <a:srcRect/>
                  <a:stretch>
                    <a:fillRect/>
                  </a:stretch>
                </a:blipFill>
              </a:rPr>
              <a:t>শিখব ? </a:t>
            </a:r>
            <a:endParaRPr lang="bn-BD" sz="4000" dirty="0">
              <a:blipFill dpi="0" rotWithShape="1">
                <a:blip r:embed="rId3"/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" y="2846959"/>
            <a:ext cx="12192000" cy="150367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2">
              <a:avLst>
                <a:gd name="adj1" fmla="val 12500"/>
                <a:gd name="adj2" fmla="val 948"/>
              </a:avLst>
            </a:prstTxWarp>
            <a:scene3d>
              <a:camera prst="orthographicFront"/>
              <a:lightRig rig="sunset" dir="t"/>
            </a:scene3d>
            <a:sp3d prstMaterial="dkEdge">
              <a:bevelB w="57150" h="38100" prst="artDeco"/>
            </a:sp3d>
          </a:bodyPr>
          <a:lstStyle/>
          <a:p>
            <a:r>
              <a:rPr lang="bn-BD" sz="2800" dirty="0">
                <a:solidFill>
                  <a:schemeClr val="tx1"/>
                </a:solidFill>
              </a:rPr>
              <a:t>ত্রিভুজের তিন কোণের </a:t>
            </a:r>
            <a:r>
              <a:rPr lang="bn-BD" sz="2800" dirty="0" smtClean="0">
                <a:solidFill>
                  <a:schemeClr val="tx1"/>
                </a:solidFill>
              </a:rPr>
              <a:t>সমষ্টি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দুই</a:t>
            </a:r>
            <a:r>
              <a:rPr lang="bn-BD" sz="2800" dirty="0" smtClean="0">
                <a:solidFill>
                  <a:schemeClr val="tx1"/>
                </a:solidFill>
              </a:rPr>
              <a:t> সমকোণ</a:t>
            </a:r>
            <a:r>
              <a:rPr lang="en-US" sz="2800" dirty="0" err="1" smtClean="0">
                <a:solidFill>
                  <a:schemeClr val="tx1"/>
                </a:solidFill>
              </a:rPr>
              <a:t>ের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সমান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24810" y="1669861"/>
            <a:ext cx="8257389" cy="1576927"/>
          </a:xfrm>
          <a:prstGeom prst="rect">
            <a:avLst/>
          </a:prstGeom>
        </p:spPr>
        <p:txBody>
          <a:bodyPr wrap="none">
            <a:prstTxWarp prst="textChevronInverted">
              <a:avLst/>
            </a:prstTxWarp>
            <a:spAutoFit/>
          </a:bodyPr>
          <a:lstStyle/>
          <a:p>
            <a:r>
              <a:rPr lang="en-US" sz="4000" dirty="0" smtClean="0">
                <a:blipFill dpi="0" rotWithShape="1">
                  <a:blip r:embed="rId3"/>
                  <a:srcRect/>
                  <a:stretch>
                    <a:fillRect/>
                  </a:stretch>
                </a:blipFill>
              </a:rPr>
              <a:t>উপপাদ্য-১</a:t>
            </a:r>
            <a:endParaRPr lang="bn-BD" sz="4000" dirty="0">
              <a:blipFill dpi="0" rotWithShape="1">
                <a:blip r:embed="rId3"/>
                <a:srcRect/>
                <a:stretch>
                  <a:fillRect/>
                </a:stretch>
              </a:blipFill>
            </a:endParaRPr>
          </a:p>
        </p:txBody>
      </p:sp>
    </p:spTree>
    <p:extLst>
      <p:ext uri="{BB962C8B-B14F-4D97-AF65-F5344CB8AC3E}">
        <p14:creationId xmlns:p14="http://schemas.microsoft.com/office/powerpoint/2010/main" val="810280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5626"/>
            <a:ext cx="12191999" cy="15853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prstClr val="black"/>
                </a:solidFill>
              </a:rPr>
              <a:t>সাধারণ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</a:rPr>
              <a:t>নির্বচনঃ</a:t>
            </a:r>
            <a:r>
              <a:rPr lang="bn-BD" sz="3200" dirty="0" smtClean="0">
                <a:solidFill>
                  <a:prstClr val="black"/>
                </a:solidFill>
              </a:rPr>
              <a:t> </a:t>
            </a:r>
            <a:r>
              <a:rPr lang="bn-BD" sz="3200" dirty="0">
                <a:solidFill>
                  <a:prstClr val="black"/>
                </a:solidFill>
              </a:rPr>
              <a:t>ত্রিভুজের তিন কোণের সমষ্টি দুই সমকোণের সমান।</a:t>
            </a:r>
            <a:endParaRPr lang="en-US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" y="3598224"/>
                <a:ext cx="12191998" cy="233062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bn-BD" sz="3600" dirty="0">
                    <a:solidFill>
                      <a:prstClr val="black"/>
                    </a:solidFill>
                  </a:rPr>
                  <a:t>বিশেষ</a:t>
                </a:r>
                <a:r>
                  <a:rPr lang="en-US" sz="3600" dirty="0">
                    <a:solidFill>
                      <a:prstClr val="black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prstClr val="black"/>
                    </a:solidFill>
                  </a:rPr>
                  <a:t>নির্বচনঃ</a:t>
                </a:r>
                <a:r>
                  <a:rPr lang="bn-BD" sz="3600" dirty="0" smtClean="0">
                    <a:solidFill>
                      <a:prstClr val="black"/>
                    </a:solidFill>
                  </a:rPr>
                  <a:t> </a:t>
                </a:r>
                <a:endParaRPr lang="bn-BD" sz="3600" dirty="0">
                  <a:solidFill>
                    <a:prstClr val="black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bn-BD" sz="3600" dirty="0">
                    <a:solidFill>
                      <a:prstClr val="black"/>
                    </a:solidFill>
                  </a:rPr>
                  <a:t>মনে করি, ABC </a:t>
                </a:r>
                <a:r>
                  <a:rPr lang="en-US" sz="3600" dirty="0">
                    <a:solidFill>
                      <a:prstClr val="black"/>
                    </a:solidFill>
                  </a:rPr>
                  <a:t>এ</a:t>
                </a:r>
                <a:r>
                  <a:rPr lang="bn-BD" sz="3600" dirty="0">
                    <a:solidFill>
                      <a:prstClr val="black"/>
                    </a:solidFill>
                  </a:rPr>
                  <a:t>কটি ত্রিভুজ।</a:t>
                </a:r>
              </a:p>
              <a:p>
                <a:pPr>
                  <a:lnSpc>
                    <a:spcPct val="150000"/>
                  </a:lnSpc>
                </a:pPr>
                <a:r>
                  <a:rPr lang="bn-BD" sz="3600" dirty="0">
                    <a:solidFill>
                      <a:prstClr val="black"/>
                    </a:solidFill>
                  </a:rPr>
                  <a:t>প্রমাণ করতে হবে যে, </a:t>
                </a:r>
                <a14:m>
                  <m:oMath xmlns:m="http://schemas.openxmlformats.org/officeDocument/2006/math">
                    <m:r>
                      <a:rPr lang="bn-BD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∠</m:t>
                    </m:r>
                    <m:r>
                      <m:rPr>
                        <m:sty m:val="p"/>
                      </m:rPr>
                      <a:rPr lang="bn-BD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BAC</m:t>
                    </m:r>
                    <m:r>
                      <a:rPr lang="en-US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 </m:t>
                    </m:r>
                    <m:r>
                      <a:rPr lang="en-US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∠</m:t>
                    </m:r>
                    <m:r>
                      <m:rPr>
                        <m:sty m:val="p"/>
                      </m:rPr>
                      <a:rPr lang="bn-BD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C</m:t>
                    </m:r>
                    <m:r>
                      <m:rPr>
                        <m:sty m:val="p"/>
                      </m:rPr>
                      <a:rPr lang="en-US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B</m:t>
                    </m:r>
                    <m:r>
                      <m:rPr>
                        <m:sty m:val="p"/>
                      </m:rPr>
                      <a:rPr lang="bn-BD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A</m:t>
                    </m:r>
                    <m:r>
                      <a:rPr lang="en-US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 </m:t>
                    </m:r>
                    <m:r>
                      <a:rPr lang="en-US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∠</m:t>
                    </m:r>
                    <m:r>
                      <m:rPr>
                        <m:sty m:val="p"/>
                      </m:rPr>
                      <a:rPr lang="bn-BD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A</m:t>
                    </m:r>
                    <m:r>
                      <m:rPr>
                        <m:sty m:val="p"/>
                      </m:rPr>
                      <a:rPr lang="en-US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C</m:t>
                    </m:r>
                    <m:r>
                      <m:rPr>
                        <m:sty m:val="p"/>
                      </m:rPr>
                      <a:rPr lang="bn-BD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B</m:t>
                    </m:r>
                    <m:r>
                      <a:rPr lang="en-US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দুই</m:t>
                    </m:r>
                    <m:r>
                      <a:rPr lang="en-US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360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সমকোণ</m:t>
                    </m:r>
                  </m:oMath>
                </a14:m>
                <a:r>
                  <a:rPr lang="bn-BD" sz="3600" dirty="0">
                    <a:solidFill>
                      <a:prstClr val="black"/>
                    </a:solidFill>
                  </a:rPr>
                  <a:t>।</a:t>
                </a:r>
                <a:endParaRPr lang="en-US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3598224"/>
                <a:ext cx="12191998" cy="2330628"/>
              </a:xfrm>
              <a:prstGeom prst="rect">
                <a:avLst/>
              </a:prstGeom>
              <a:blipFill>
                <a:blip r:embed="rId3"/>
                <a:stretch>
                  <a:fillRect l="-1449" t="-3896" r="-999" b="-1116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2745305" y="1175658"/>
            <a:ext cx="4263241" cy="2173186"/>
            <a:chOff x="783769" y="1276594"/>
            <a:chExt cx="4263241" cy="2173186"/>
          </a:xfrm>
        </p:grpSpPr>
        <p:grpSp>
          <p:nvGrpSpPr>
            <p:cNvPr id="7" name="Group 6"/>
            <p:cNvGrpSpPr/>
            <p:nvPr/>
          </p:nvGrpSpPr>
          <p:grpSpPr>
            <a:xfrm>
              <a:off x="783769" y="1276594"/>
              <a:ext cx="4263241" cy="2173186"/>
              <a:chOff x="884711" y="1413164"/>
              <a:chExt cx="4263241" cy="2173186"/>
            </a:xfrm>
          </p:grpSpPr>
          <p:sp>
            <p:nvSpPr>
              <p:cNvPr id="4" name="Isosceles Triangle 3"/>
              <p:cNvSpPr/>
              <p:nvPr/>
            </p:nvSpPr>
            <p:spPr>
              <a:xfrm>
                <a:off x="1294410" y="1947553"/>
                <a:ext cx="3170712" cy="1294411"/>
              </a:xfrm>
              <a:prstGeom prst="triangl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624446" y="1413164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A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884711" y="2897580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B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4328555" y="2897582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C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0" name="Arc 19"/>
            <p:cNvSpPr/>
            <p:nvPr/>
          </p:nvSpPr>
          <p:spPr>
            <a:xfrm rot="8006614">
              <a:off x="2346678" y="1291127"/>
              <a:ext cx="776094" cy="858490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Arc 20"/>
            <p:cNvSpPr/>
            <p:nvPr/>
          </p:nvSpPr>
          <p:spPr>
            <a:xfrm rot="1175225">
              <a:off x="1243193" y="2720008"/>
              <a:ext cx="624948" cy="551918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Arc 21"/>
            <p:cNvSpPr/>
            <p:nvPr/>
          </p:nvSpPr>
          <p:spPr>
            <a:xfrm rot="14221995">
              <a:off x="3823960" y="2689101"/>
              <a:ext cx="517637" cy="542487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2505691" y="19594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1</a:t>
              </a:r>
            </a:p>
          </p:txBody>
        </p:sp>
        <p:sp>
          <p:nvSpPr>
            <p:cNvPr id="24" name="Oval 23"/>
            <p:cNvSpPr/>
            <p:nvPr/>
          </p:nvSpPr>
          <p:spPr>
            <a:xfrm>
              <a:off x="1740595" y="2474017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2</a:t>
              </a:r>
            </a:p>
          </p:txBody>
        </p:sp>
        <p:sp>
          <p:nvSpPr>
            <p:cNvPr id="25" name="Oval 24"/>
            <p:cNvSpPr/>
            <p:nvPr/>
          </p:nvSpPr>
          <p:spPr>
            <a:xfrm>
              <a:off x="3329047" y="25215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337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xit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30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34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8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2"/>
      <p:bldP spid="3" grpId="1" animBg="1"/>
      <p:bldP spid="3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807385" y="4079097"/>
            <a:ext cx="8365240" cy="9927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>
                <a:solidFill>
                  <a:prstClr val="black"/>
                </a:solidFill>
              </a:rPr>
              <a:t> </a:t>
            </a:r>
            <a:r>
              <a:rPr lang="bn-BD" sz="3600" dirty="0">
                <a:solidFill>
                  <a:prstClr val="black"/>
                </a:solidFill>
              </a:rPr>
              <a:t>অংকনঃ </a:t>
            </a:r>
            <a:r>
              <a:rPr lang="en-US" sz="3600" dirty="0">
                <a:solidFill>
                  <a:prstClr val="black"/>
                </a:solidFill>
              </a:rPr>
              <a:t>BC </a:t>
            </a:r>
            <a:r>
              <a:rPr lang="bn-BD" sz="3600" dirty="0">
                <a:solidFill>
                  <a:prstClr val="black"/>
                </a:solidFill>
              </a:rPr>
              <a:t>বাহুকে </a:t>
            </a:r>
            <a:r>
              <a:rPr lang="en-US" sz="3600" dirty="0">
                <a:solidFill>
                  <a:prstClr val="black"/>
                </a:solidFill>
              </a:rPr>
              <a:t>D </a:t>
            </a:r>
            <a:r>
              <a:rPr lang="bn-BD" sz="3600" dirty="0">
                <a:solidFill>
                  <a:prstClr val="black"/>
                </a:solidFill>
              </a:rPr>
              <a:t>পর্যন্ত বর্ধিত </a:t>
            </a:r>
            <a:r>
              <a:rPr lang="bn-BD" sz="3600" dirty="0" smtClean="0">
                <a:solidFill>
                  <a:prstClr val="black"/>
                </a:solidFill>
              </a:rPr>
              <a:t>করি।</a:t>
            </a:r>
            <a:endParaRPr lang="bn-BD" sz="3600" dirty="0">
              <a:solidFill>
                <a:prstClr val="black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60724" y="653139"/>
            <a:ext cx="4263241" cy="2173186"/>
            <a:chOff x="783769" y="1276594"/>
            <a:chExt cx="4263241" cy="2173186"/>
          </a:xfrm>
        </p:grpSpPr>
        <p:grpSp>
          <p:nvGrpSpPr>
            <p:cNvPr id="7" name="Group 6"/>
            <p:cNvGrpSpPr/>
            <p:nvPr/>
          </p:nvGrpSpPr>
          <p:grpSpPr>
            <a:xfrm>
              <a:off x="783769" y="1276594"/>
              <a:ext cx="4263241" cy="2173186"/>
              <a:chOff x="884711" y="1413164"/>
              <a:chExt cx="4263241" cy="2173186"/>
            </a:xfrm>
          </p:grpSpPr>
          <p:sp>
            <p:nvSpPr>
              <p:cNvPr id="4" name="Isosceles Triangle 3"/>
              <p:cNvSpPr/>
              <p:nvPr/>
            </p:nvSpPr>
            <p:spPr>
              <a:xfrm>
                <a:off x="1294410" y="1947553"/>
                <a:ext cx="3170712" cy="1294411"/>
              </a:xfrm>
              <a:prstGeom prst="triangl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624446" y="1413164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A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884711" y="2897580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B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4328555" y="2897582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C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0" name="Arc 19"/>
            <p:cNvSpPr/>
            <p:nvPr/>
          </p:nvSpPr>
          <p:spPr>
            <a:xfrm rot="8006614">
              <a:off x="2346678" y="1291127"/>
              <a:ext cx="776094" cy="858490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Arc 20"/>
            <p:cNvSpPr/>
            <p:nvPr/>
          </p:nvSpPr>
          <p:spPr>
            <a:xfrm rot="1175225">
              <a:off x="1243193" y="2720008"/>
              <a:ext cx="624948" cy="551918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Arc 21"/>
            <p:cNvSpPr/>
            <p:nvPr/>
          </p:nvSpPr>
          <p:spPr>
            <a:xfrm rot="14221995">
              <a:off x="3823960" y="2689101"/>
              <a:ext cx="517637" cy="542487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2505691" y="19594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1</a:t>
              </a:r>
            </a:p>
          </p:txBody>
        </p:sp>
        <p:sp>
          <p:nvSpPr>
            <p:cNvPr id="24" name="Oval 23"/>
            <p:cNvSpPr/>
            <p:nvPr/>
          </p:nvSpPr>
          <p:spPr>
            <a:xfrm>
              <a:off x="1740595" y="2474017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2</a:t>
              </a:r>
            </a:p>
          </p:txBody>
        </p:sp>
        <p:sp>
          <p:nvSpPr>
            <p:cNvPr id="25" name="Oval 24"/>
            <p:cNvSpPr/>
            <p:nvPr/>
          </p:nvSpPr>
          <p:spPr>
            <a:xfrm>
              <a:off x="3329047" y="25215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3</a:t>
              </a:r>
            </a:p>
          </p:txBody>
        </p:sp>
      </p:grpSp>
      <p:sp>
        <p:nvSpPr>
          <p:cNvPr id="26" name="Oval 25"/>
          <p:cNvSpPr/>
          <p:nvPr/>
        </p:nvSpPr>
        <p:spPr>
          <a:xfrm>
            <a:off x="10673475" y="2246405"/>
            <a:ext cx="819397" cy="68876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D</a:t>
            </a:r>
            <a:endParaRPr lang="en-US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490125" y="609593"/>
            <a:ext cx="4106530" cy="2345376"/>
            <a:chOff x="783769" y="1276594"/>
            <a:chExt cx="4106530" cy="2345376"/>
          </a:xfrm>
        </p:grpSpPr>
        <p:grpSp>
          <p:nvGrpSpPr>
            <p:cNvPr id="29" name="Group 28"/>
            <p:cNvGrpSpPr/>
            <p:nvPr/>
          </p:nvGrpSpPr>
          <p:grpSpPr>
            <a:xfrm>
              <a:off x="783769" y="1276594"/>
              <a:ext cx="4106530" cy="2345376"/>
              <a:chOff x="884711" y="1413164"/>
              <a:chExt cx="4106530" cy="2345376"/>
            </a:xfrm>
          </p:grpSpPr>
          <p:sp>
            <p:nvSpPr>
              <p:cNvPr id="36" name="Isosceles Triangle 35"/>
              <p:cNvSpPr/>
              <p:nvPr/>
            </p:nvSpPr>
            <p:spPr>
              <a:xfrm>
                <a:off x="1294410" y="1947553"/>
                <a:ext cx="3170712" cy="1294411"/>
              </a:xfrm>
              <a:prstGeom prst="triangl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2624446" y="1413164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A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884711" y="2897580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B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4171844" y="3069772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C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0" name="Arc 29"/>
            <p:cNvSpPr/>
            <p:nvPr/>
          </p:nvSpPr>
          <p:spPr>
            <a:xfrm rot="8006614">
              <a:off x="2346678" y="1291127"/>
              <a:ext cx="776094" cy="858490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Arc 30"/>
            <p:cNvSpPr/>
            <p:nvPr/>
          </p:nvSpPr>
          <p:spPr>
            <a:xfrm rot="1175225">
              <a:off x="1243193" y="2720008"/>
              <a:ext cx="624948" cy="551918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Arc 31"/>
            <p:cNvSpPr/>
            <p:nvPr/>
          </p:nvSpPr>
          <p:spPr>
            <a:xfrm rot="14221995">
              <a:off x="3823960" y="2689101"/>
              <a:ext cx="517637" cy="542487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2505691" y="19594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1</a:t>
              </a:r>
            </a:p>
          </p:txBody>
        </p:sp>
        <p:sp>
          <p:nvSpPr>
            <p:cNvPr id="34" name="Oval 33"/>
            <p:cNvSpPr/>
            <p:nvPr/>
          </p:nvSpPr>
          <p:spPr>
            <a:xfrm>
              <a:off x="1740595" y="2474017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2</a:t>
              </a:r>
            </a:p>
          </p:txBody>
        </p:sp>
        <p:sp>
          <p:nvSpPr>
            <p:cNvPr id="35" name="Oval 34"/>
            <p:cNvSpPr/>
            <p:nvPr/>
          </p:nvSpPr>
          <p:spPr>
            <a:xfrm>
              <a:off x="3329047" y="25215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3</a:t>
              </a:r>
            </a:p>
          </p:txBody>
        </p:sp>
      </p:grpSp>
      <p:grpSp>
        <p:nvGrpSpPr>
          <p:cNvPr id="41" name="Group 40"/>
          <p:cNvGrpSpPr>
            <a:grpSpLocks/>
          </p:cNvGrpSpPr>
          <p:nvPr/>
        </p:nvGrpSpPr>
        <p:grpSpPr bwMode="auto">
          <a:xfrm>
            <a:off x="7258536" y="1364349"/>
            <a:ext cx="5147510" cy="1022480"/>
            <a:chOff x="2101327" y="4968806"/>
            <a:chExt cx="8739797" cy="1023401"/>
          </a:xfrm>
        </p:grpSpPr>
        <p:sp>
          <p:nvSpPr>
            <p:cNvPr id="42" name="Rectangle: Single Corner Rounded 430">
              <a:extLst/>
            </p:cNvPr>
            <p:cNvSpPr/>
            <p:nvPr/>
          </p:nvSpPr>
          <p:spPr>
            <a:xfrm>
              <a:off x="2101327" y="4970334"/>
              <a:ext cx="8739797" cy="1021873"/>
            </a:xfrm>
            <a:prstGeom prst="round1Rect">
              <a:avLst/>
            </a:prstGeom>
            <a:gradFill flip="none" rotWithShape="1">
              <a:gsLst>
                <a:gs pos="14000">
                  <a:schemeClr val="bg2">
                    <a:lumMod val="0"/>
                    <a:lumOff val="100000"/>
                    <a:alpha val="0"/>
                  </a:schemeClr>
                </a:gs>
                <a:gs pos="100000">
                  <a:schemeClr val="accent5">
                    <a:lumMod val="27000"/>
                    <a:lumOff val="73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28575" cap="rnd"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11000">
                    <a:srgbClr val="29C7C7"/>
                  </a:gs>
                  <a:gs pos="6000">
                    <a:schemeClr val="bg2"/>
                  </a:gs>
                </a:gsLst>
                <a:path path="shape">
                  <a:fillToRect l="50000" t="50000" r="50000" b="50000"/>
                </a:path>
                <a:tileRect/>
              </a:gra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gradFill>
                  <a:gsLst>
                    <a:gs pos="59000">
                      <a:srgbClr val="BBE0E3"/>
                    </a:gs>
                    <a:gs pos="74000">
                      <a:srgbClr val="BBE0E3">
                        <a:lumMod val="45000"/>
                        <a:lumOff val="55000"/>
                      </a:srgbClr>
                    </a:gs>
                    <a:gs pos="83000">
                      <a:srgbClr val="BBE0E3">
                        <a:lumMod val="45000"/>
                        <a:lumOff val="55000"/>
                      </a:srgbClr>
                    </a:gs>
                    <a:gs pos="100000">
                      <a:srgbClr val="BBE0E3">
                        <a:lumMod val="30000"/>
                        <a:lumOff val="70000"/>
                      </a:srgbClr>
                    </a:gs>
                  </a:gsLst>
                  <a:lin ang="5400000" scaled="1"/>
                </a:gradFill>
              </a:endParaRPr>
            </a:p>
          </p:txBody>
        </p:sp>
        <p:grpSp>
          <p:nvGrpSpPr>
            <p:cNvPr id="43" name="Group 431"/>
            <p:cNvGrpSpPr>
              <a:grpSpLocks/>
            </p:cNvGrpSpPr>
            <p:nvPr/>
          </p:nvGrpSpPr>
          <p:grpSpPr bwMode="auto">
            <a:xfrm>
              <a:off x="2285902" y="4970332"/>
              <a:ext cx="982919" cy="457200"/>
              <a:chOff x="5013862" y="1667039"/>
              <a:chExt cx="982919" cy="457200"/>
            </a:xfrm>
          </p:grpSpPr>
          <p:cxnSp>
            <p:nvCxnSpPr>
              <p:cNvPr id="119" name="Straight Connector 118">
                <a:extLst/>
              </p:cNvPr>
              <p:cNvCxnSpPr>
                <a:cxnSpLocks/>
              </p:cNvCxnSpPr>
              <p:nvPr/>
            </p:nvCxnSpPr>
            <p:spPr>
              <a:xfrm>
                <a:off x="5122415" y="167438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/>
              </p:cNvPr>
              <p:cNvCxnSpPr>
                <a:cxnSpLocks/>
              </p:cNvCxnSpPr>
              <p:nvPr/>
            </p:nvCxnSpPr>
            <p:spPr>
              <a:xfrm>
                <a:off x="5238835" y="167438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/>
              </p:cNvPr>
              <p:cNvCxnSpPr>
                <a:cxnSpLocks/>
              </p:cNvCxnSpPr>
              <p:nvPr/>
            </p:nvCxnSpPr>
            <p:spPr>
              <a:xfrm>
                <a:off x="5344860" y="1680302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/>
              </p:cNvPr>
              <p:cNvCxnSpPr>
                <a:cxnSpLocks/>
              </p:cNvCxnSpPr>
              <p:nvPr/>
            </p:nvCxnSpPr>
            <p:spPr>
              <a:xfrm>
                <a:off x="5452965" y="167438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/>
              </p:cNvPr>
              <p:cNvCxnSpPr>
                <a:cxnSpLocks/>
              </p:cNvCxnSpPr>
              <p:nvPr/>
            </p:nvCxnSpPr>
            <p:spPr>
              <a:xfrm>
                <a:off x="5569384" y="1680302"/>
                <a:ext cx="0" cy="36381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/>
              </p:cNvPr>
              <p:cNvCxnSpPr>
                <a:cxnSpLocks/>
              </p:cNvCxnSpPr>
              <p:nvPr/>
            </p:nvCxnSpPr>
            <p:spPr>
              <a:xfrm>
                <a:off x="5673330" y="1680302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/>
              </p:cNvPr>
              <p:cNvCxnSpPr>
                <a:cxnSpLocks/>
              </p:cNvCxnSpPr>
              <p:nvPr/>
            </p:nvCxnSpPr>
            <p:spPr>
              <a:xfrm>
                <a:off x="5779355" y="1683260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/>
              </p:cNvPr>
              <p:cNvCxnSpPr>
                <a:cxnSpLocks/>
              </p:cNvCxnSpPr>
              <p:nvPr/>
            </p:nvCxnSpPr>
            <p:spPr>
              <a:xfrm>
                <a:off x="5885381" y="168326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/>
              </p:cNvPr>
              <p:cNvCxnSpPr>
                <a:cxnSpLocks/>
              </p:cNvCxnSpPr>
              <p:nvPr/>
            </p:nvCxnSpPr>
            <p:spPr>
              <a:xfrm>
                <a:off x="5997643" y="168326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/>
              </p:cNvPr>
              <p:cNvCxnSpPr>
                <a:cxnSpLocks/>
              </p:cNvCxnSpPr>
              <p:nvPr/>
            </p:nvCxnSpPr>
            <p:spPr>
              <a:xfrm>
                <a:off x="5014311" y="1668472"/>
                <a:ext cx="0" cy="45550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2"/>
            <p:cNvGrpSpPr>
              <a:grpSpLocks/>
            </p:cNvGrpSpPr>
            <p:nvPr/>
          </p:nvGrpSpPr>
          <p:grpSpPr bwMode="auto">
            <a:xfrm>
              <a:off x="7791412" y="4985601"/>
              <a:ext cx="982919" cy="457200"/>
              <a:chOff x="5013862" y="1667039"/>
              <a:chExt cx="982919" cy="457200"/>
            </a:xfrm>
          </p:grpSpPr>
          <p:cxnSp>
            <p:nvCxnSpPr>
              <p:cNvPr id="109" name="Straight Connector 108">
                <a:extLst/>
              </p:cNvPr>
              <p:cNvCxnSpPr>
                <a:cxnSpLocks/>
              </p:cNvCxnSpPr>
              <p:nvPr/>
            </p:nvCxnSpPr>
            <p:spPr>
              <a:xfrm>
                <a:off x="5121895" y="167390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/>
              </p:cNvPr>
              <p:cNvCxnSpPr>
                <a:cxnSpLocks/>
              </p:cNvCxnSpPr>
              <p:nvPr/>
            </p:nvCxnSpPr>
            <p:spPr>
              <a:xfrm>
                <a:off x="5238315" y="167390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/>
              </p:cNvPr>
              <p:cNvCxnSpPr>
                <a:cxnSpLocks/>
              </p:cNvCxnSpPr>
              <p:nvPr/>
            </p:nvCxnSpPr>
            <p:spPr>
              <a:xfrm>
                <a:off x="5344341" y="1679822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/>
              </p:cNvPr>
              <p:cNvCxnSpPr>
                <a:cxnSpLocks/>
              </p:cNvCxnSpPr>
              <p:nvPr/>
            </p:nvCxnSpPr>
            <p:spPr>
              <a:xfrm>
                <a:off x="5452445" y="1673907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/>
              </p:cNvPr>
              <p:cNvCxnSpPr>
                <a:cxnSpLocks/>
              </p:cNvCxnSpPr>
              <p:nvPr/>
            </p:nvCxnSpPr>
            <p:spPr>
              <a:xfrm>
                <a:off x="5568865" y="1679822"/>
                <a:ext cx="0" cy="36381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/>
              </p:cNvPr>
              <p:cNvCxnSpPr>
                <a:cxnSpLocks/>
              </p:cNvCxnSpPr>
              <p:nvPr/>
            </p:nvCxnSpPr>
            <p:spPr>
              <a:xfrm>
                <a:off x="5672811" y="1679822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/>
              </p:cNvPr>
              <p:cNvCxnSpPr>
                <a:cxnSpLocks/>
              </p:cNvCxnSpPr>
              <p:nvPr/>
            </p:nvCxnSpPr>
            <p:spPr>
              <a:xfrm>
                <a:off x="5778835" y="1682781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/>
              </p:cNvPr>
              <p:cNvCxnSpPr>
                <a:cxnSpLocks/>
              </p:cNvCxnSpPr>
              <p:nvPr/>
            </p:nvCxnSpPr>
            <p:spPr>
              <a:xfrm>
                <a:off x="5884860" y="1682780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/>
              </p:cNvPr>
              <p:cNvCxnSpPr>
                <a:cxnSpLocks/>
              </p:cNvCxnSpPr>
              <p:nvPr/>
            </p:nvCxnSpPr>
            <p:spPr>
              <a:xfrm>
                <a:off x="5997122" y="1682780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/>
              </p:cNvPr>
              <p:cNvCxnSpPr>
                <a:cxnSpLocks/>
              </p:cNvCxnSpPr>
              <p:nvPr/>
            </p:nvCxnSpPr>
            <p:spPr>
              <a:xfrm>
                <a:off x="5013791" y="1667991"/>
                <a:ext cx="0" cy="45550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5" name="Group 433"/>
            <p:cNvGrpSpPr>
              <a:grpSpLocks/>
            </p:cNvGrpSpPr>
            <p:nvPr/>
          </p:nvGrpSpPr>
          <p:grpSpPr bwMode="auto">
            <a:xfrm>
              <a:off x="6691156" y="4980951"/>
              <a:ext cx="982919" cy="457200"/>
              <a:chOff x="5013862" y="1667039"/>
              <a:chExt cx="982919" cy="457200"/>
            </a:xfrm>
          </p:grpSpPr>
          <p:cxnSp>
            <p:nvCxnSpPr>
              <p:cNvPr id="99" name="Straight Connector 98">
                <a:extLst/>
              </p:cNvPr>
              <p:cNvCxnSpPr>
                <a:cxnSpLocks/>
              </p:cNvCxnSpPr>
              <p:nvPr/>
            </p:nvCxnSpPr>
            <p:spPr>
              <a:xfrm>
                <a:off x="5122401" y="16726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/>
              </p:cNvPr>
              <p:cNvCxnSpPr>
                <a:cxnSpLocks/>
              </p:cNvCxnSpPr>
              <p:nvPr/>
            </p:nvCxnSpPr>
            <p:spPr>
              <a:xfrm>
                <a:off x="5238821" y="16726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/>
              </p:cNvPr>
              <p:cNvCxnSpPr>
                <a:cxnSpLocks/>
              </p:cNvCxnSpPr>
              <p:nvPr/>
            </p:nvCxnSpPr>
            <p:spPr>
              <a:xfrm>
                <a:off x="5344845" y="16785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/>
              </p:cNvPr>
              <p:cNvCxnSpPr>
                <a:cxnSpLocks/>
              </p:cNvCxnSpPr>
              <p:nvPr/>
            </p:nvCxnSpPr>
            <p:spPr>
              <a:xfrm>
                <a:off x="5452949" y="16726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/>
              </p:cNvPr>
              <p:cNvCxnSpPr>
                <a:cxnSpLocks/>
              </p:cNvCxnSpPr>
              <p:nvPr/>
            </p:nvCxnSpPr>
            <p:spPr>
              <a:xfrm>
                <a:off x="5569368" y="1678554"/>
                <a:ext cx="0" cy="36676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/>
              </p:cNvPr>
              <p:cNvCxnSpPr>
                <a:cxnSpLocks/>
              </p:cNvCxnSpPr>
              <p:nvPr/>
            </p:nvCxnSpPr>
            <p:spPr>
              <a:xfrm>
                <a:off x="5673315" y="16785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/>
              </p:cNvPr>
              <p:cNvCxnSpPr>
                <a:cxnSpLocks/>
              </p:cNvCxnSpPr>
              <p:nvPr/>
            </p:nvCxnSpPr>
            <p:spPr>
              <a:xfrm>
                <a:off x="5779340" y="1681513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/>
              </p:cNvPr>
              <p:cNvCxnSpPr>
                <a:cxnSpLocks/>
              </p:cNvCxnSpPr>
              <p:nvPr/>
            </p:nvCxnSpPr>
            <p:spPr>
              <a:xfrm>
                <a:off x="5885364" y="1681513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/>
              </p:cNvPr>
              <p:cNvCxnSpPr>
                <a:cxnSpLocks/>
              </p:cNvCxnSpPr>
              <p:nvPr/>
            </p:nvCxnSpPr>
            <p:spPr>
              <a:xfrm>
                <a:off x="5997626" y="1681513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/>
              </p:cNvPr>
              <p:cNvCxnSpPr>
                <a:cxnSpLocks/>
              </p:cNvCxnSpPr>
              <p:nvPr/>
            </p:nvCxnSpPr>
            <p:spPr>
              <a:xfrm>
                <a:off x="5014297" y="1666724"/>
                <a:ext cx="0" cy="4584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434"/>
            <p:cNvGrpSpPr>
              <a:grpSpLocks/>
            </p:cNvGrpSpPr>
            <p:nvPr/>
          </p:nvGrpSpPr>
          <p:grpSpPr bwMode="auto">
            <a:xfrm>
              <a:off x="5593920" y="4974722"/>
              <a:ext cx="983329" cy="458461"/>
              <a:chOff x="5013612" y="1667125"/>
              <a:chExt cx="983329" cy="458461"/>
            </a:xfrm>
          </p:grpSpPr>
          <p:cxnSp>
            <p:nvCxnSpPr>
              <p:cNvPr id="89" name="Straight Connector 88">
                <a:extLst/>
              </p:cNvPr>
              <p:cNvCxnSpPr>
                <a:cxnSpLocks/>
              </p:cNvCxnSpPr>
              <p:nvPr/>
            </p:nvCxnSpPr>
            <p:spPr>
              <a:xfrm>
                <a:off x="5121716" y="16730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/>
              </p:cNvPr>
              <p:cNvCxnSpPr>
                <a:cxnSpLocks/>
              </p:cNvCxnSpPr>
              <p:nvPr/>
            </p:nvCxnSpPr>
            <p:spPr>
              <a:xfrm>
                <a:off x="5238136" y="16730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/>
              </p:cNvPr>
              <p:cNvCxnSpPr>
                <a:cxnSpLocks/>
              </p:cNvCxnSpPr>
              <p:nvPr/>
            </p:nvCxnSpPr>
            <p:spPr>
              <a:xfrm>
                <a:off x="5344160" y="1678956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/>
              </p:cNvPr>
              <p:cNvCxnSpPr>
                <a:cxnSpLocks/>
              </p:cNvCxnSpPr>
              <p:nvPr/>
            </p:nvCxnSpPr>
            <p:spPr>
              <a:xfrm>
                <a:off x="5452264" y="167304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/>
              </p:cNvPr>
              <p:cNvCxnSpPr>
                <a:cxnSpLocks/>
              </p:cNvCxnSpPr>
              <p:nvPr/>
            </p:nvCxnSpPr>
            <p:spPr>
              <a:xfrm>
                <a:off x="5568683" y="1678955"/>
                <a:ext cx="0" cy="36676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/>
              </p:cNvPr>
              <p:cNvCxnSpPr>
                <a:cxnSpLocks/>
              </p:cNvCxnSpPr>
              <p:nvPr/>
            </p:nvCxnSpPr>
            <p:spPr>
              <a:xfrm>
                <a:off x="5672630" y="1678956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/>
              </p:cNvPr>
              <p:cNvCxnSpPr>
                <a:cxnSpLocks/>
              </p:cNvCxnSpPr>
              <p:nvPr/>
            </p:nvCxnSpPr>
            <p:spPr>
              <a:xfrm>
                <a:off x="5778655" y="1681914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/>
              </p:cNvPr>
              <p:cNvCxnSpPr>
                <a:cxnSpLocks/>
              </p:cNvCxnSpPr>
              <p:nvPr/>
            </p:nvCxnSpPr>
            <p:spPr>
              <a:xfrm>
                <a:off x="5884680" y="1681914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/>
              </p:cNvPr>
              <p:cNvCxnSpPr>
                <a:cxnSpLocks/>
              </p:cNvCxnSpPr>
              <p:nvPr/>
            </p:nvCxnSpPr>
            <p:spPr>
              <a:xfrm>
                <a:off x="5996941" y="1681914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/>
              </p:cNvPr>
              <p:cNvCxnSpPr>
                <a:cxnSpLocks/>
              </p:cNvCxnSpPr>
              <p:nvPr/>
            </p:nvCxnSpPr>
            <p:spPr>
              <a:xfrm>
                <a:off x="5013612" y="1667125"/>
                <a:ext cx="0" cy="4584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oup 435"/>
            <p:cNvGrpSpPr>
              <a:grpSpLocks/>
            </p:cNvGrpSpPr>
            <p:nvPr/>
          </p:nvGrpSpPr>
          <p:grpSpPr bwMode="auto">
            <a:xfrm>
              <a:off x="4507128" y="4984048"/>
              <a:ext cx="982919" cy="457200"/>
              <a:chOff x="5013862" y="1667039"/>
              <a:chExt cx="982919" cy="457200"/>
            </a:xfrm>
          </p:grpSpPr>
          <p:cxnSp>
            <p:nvCxnSpPr>
              <p:cNvPr id="79" name="Straight Connector 78">
                <a:extLst/>
              </p:cNvPr>
              <p:cNvCxnSpPr>
                <a:cxnSpLocks/>
              </p:cNvCxnSpPr>
              <p:nvPr/>
            </p:nvCxnSpPr>
            <p:spPr>
              <a:xfrm>
                <a:off x="5121480" y="1672501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/>
              </p:cNvPr>
              <p:cNvCxnSpPr>
                <a:cxnSpLocks/>
              </p:cNvCxnSpPr>
              <p:nvPr/>
            </p:nvCxnSpPr>
            <p:spPr>
              <a:xfrm>
                <a:off x="5237899" y="1672501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/>
              </p:cNvPr>
              <p:cNvCxnSpPr>
                <a:cxnSpLocks/>
              </p:cNvCxnSpPr>
              <p:nvPr/>
            </p:nvCxnSpPr>
            <p:spPr>
              <a:xfrm>
                <a:off x="5343925" y="1678417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/>
              </p:cNvPr>
              <p:cNvCxnSpPr>
                <a:cxnSpLocks/>
              </p:cNvCxnSpPr>
              <p:nvPr/>
            </p:nvCxnSpPr>
            <p:spPr>
              <a:xfrm>
                <a:off x="5452029" y="1672501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/>
              </p:cNvPr>
              <p:cNvCxnSpPr>
                <a:cxnSpLocks/>
              </p:cNvCxnSpPr>
              <p:nvPr/>
            </p:nvCxnSpPr>
            <p:spPr>
              <a:xfrm>
                <a:off x="5568449" y="1678417"/>
                <a:ext cx="0" cy="36676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/>
              </p:cNvPr>
              <p:cNvCxnSpPr>
                <a:cxnSpLocks/>
              </p:cNvCxnSpPr>
              <p:nvPr/>
            </p:nvCxnSpPr>
            <p:spPr>
              <a:xfrm>
                <a:off x="5672395" y="1678417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/>
              </p:cNvPr>
              <p:cNvCxnSpPr>
                <a:cxnSpLocks/>
              </p:cNvCxnSpPr>
              <p:nvPr/>
            </p:nvCxnSpPr>
            <p:spPr>
              <a:xfrm>
                <a:off x="5778420" y="1681374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/>
              </p:cNvPr>
              <p:cNvCxnSpPr>
                <a:cxnSpLocks/>
              </p:cNvCxnSpPr>
              <p:nvPr/>
            </p:nvCxnSpPr>
            <p:spPr>
              <a:xfrm>
                <a:off x="5884446" y="1681374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/>
              </p:cNvPr>
              <p:cNvCxnSpPr>
                <a:cxnSpLocks/>
              </p:cNvCxnSpPr>
              <p:nvPr/>
            </p:nvCxnSpPr>
            <p:spPr>
              <a:xfrm>
                <a:off x="5996708" y="1681374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/>
              </p:cNvPr>
              <p:cNvCxnSpPr>
                <a:cxnSpLocks/>
              </p:cNvCxnSpPr>
              <p:nvPr/>
            </p:nvCxnSpPr>
            <p:spPr>
              <a:xfrm>
                <a:off x="5013375" y="1666585"/>
                <a:ext cx="0" cy="45846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36"/>
            <p:cNvGrpSpPr>
              <a:grpSpLocks/>
            </p:cNvGrpSpPr>
            <p:nvPr/>
          </p:nvGrpSpPr>
          <p:grpSpPr bwMode="auto">
            <a:xfrm>
              <a:off x="3393778" y="4968806"/>
              <a:ext cx="982919" cy="457200"/>
              <a:chOff x="5013862" y="1667039"/>
              <a:chExt cx="982919" cy="457200"/>
            </a:xfrm>
          </p:grpSpPr>
          <p:cxnSp>
            <p:nvCxnSpPr>
              <p:cNvPr id="69" name="Straight Connector 68">
                <a:extLst/>
              </p:cNvPr>
              <p:cNvCxnSpPr>
                <a:cxnSpLocks/>
              </p:cNvCxnSpPr>
              <p:nvPr/>
            </p:nvCxnSpPr>
            <p:spPr>
              <a:xfrm>
                <a:off x="5122606" y="16729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/>
              </p:cNvPr>
              <p:cNvCxnSpPr>
                <a:cxnSpLocks/>
              </p:cNvCxnSpPr>
              <p:nvPr/>
            </p:nvCxnSpPr>
            <p:spPr>
              <a:xfrm>
                <a:off x="5239026" y="16729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/>
              </p:cNvPr>
              <p:cNvCxnSpPr>
                <a:cxnSpLocks/>
              </p:cNvCxnSpPr>
              <p:nvPr/>
            </p:nvCxnSpPr>
            <p:spPr>
              <a:xfrm>
                <a:off x="5345051" y="167887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/>
              </p:cNvPr>
              <p:cNvCxnSpPr>
                <a:cxnSpLocks/>
              </p:cNvCxnSpPr>
              <p:nvPr/>
            </p:nvCxnSpPr>
            <p:spPr>
              <a:xfrm>
                <a:off x="5453155" y="1672955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/>
              </p:cNvPr>
              <p:cNvCxnSpPr>
                <a:cxnSpLocks/>
              </p:cNvCxnSpPr>
              <p:nvPr/>
            </p:nvCxnSpPr>
            <p:spPr>
              <a:xfrm>
                <a:off x="5567495" y="1678869"/>
                <a:ext cx="0" cy="36676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/>
              </p:cNvPr>
              <p:cNvCxnSpPr>
                <a:cxnSpLocks/>
              </p:cNvCxnSpPr>
              <p:nvPr/>
            </p:nvCxnSpPr>
            <p:spPr>
              <a:xfrm>
                <a:off x="5671442" y="1678870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/>
              </p:cNvPr>
              <p:cNvCxnSpPr>
                <a:cxnSpLocks/>
              </p:cNvCxnSpPr>
              <p:nvPr/>
            </p:nvCxnSpPr>
            <p:spPr>
              <a:xfrm>
                <a:off x="5779546" y="1681828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/>
              </p:cNvPr>
              <p:cNvCxnSpPr>
                <a:cxnSpLocks/>
              </p:cNvCxnSpPr>
              <p:nvPr/>
            </p:nvCxnSpPr>
            <p:spPr>
              <a:xfrm>
                <a:off x="5883492" y="1681828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/>
              </p:cNvPr>
              <p:cNvCxnSpPr>
                <a:cxnSpLocks/>
              </p:cNvCxnSpPr>
              <p:nvPr/>
            </p:nvCxnSpPr>
            <p:spPr>
              <a:xfrm>
                <a:off x="5995754" y="1681828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/>
              </p:cNvPr>
              <p:cNvCxnSpPr>
                <a:cxnSpLocks/>
              </p:cNvCxnSpPr>
              <p:nvPr/>
            </p:nvCxnSpPr>
            <p:spPr>
              <a:xfrm>
                <a:off x="5014502" y="1667039"/>
                <a:ext cx="0" cy="4584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37"/>
            <p:cNvGrpSpPr>
              <a:grpSpLocks/>
            </p:cNvGrpSpPr>
            <p:nvPr/>
          </p:nvGrpSpPr>
          <p:grpSpPr bwMode="auto">
            <a:xfrm>
              <a:off x="8886074" y="4991822"/>
              <a:ext cx="1082040" cy="457200"/>
              <a:chOff x="8947148" y="2627159"/>
              <a:chExt cx="1082040" cy="457200"/>
            </a:xfrm>
          </p:grpSpPr>
          <p:cxnSp>
            <p:nvCxnSpPr>
              <p:cNvPr id="58" name="Straight Connector 57">
                <a:extLst/>
              </p:cNvPr>
              <p:cNvCxnSpPr>
                <a:cxnSpLocks/>
              </p:cNvCxnSpPr>
              <p:nvPr/>
            </p:nvCxnSpPr>
            <p:spPr>
              <a:xfrm>
                <a:off x="9056112" y="2633721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/>
              </p:cNvPr>
              <p:cNvCxnSpPr>
                <a:cxnSpLocks/>
              </p:cNvCxnSpPr>
              <p:nvPr/>
            </p:nvCxnSpPr>
            <p:spPr>
              <a:xfrm>
                <a:off x="9172532" y="2633721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/>
              </p:cNvPr>
              <p:cNvCxnSpPr>
                <a:cxnSpLocks/>
              </p:cNvCxnSpPr>
              <p:nvPr/>
            </p:nvCxnSpPr>
            <p:spPr>
              <a:xfrm>
                <a:off x="9278557" y="2639637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/>
              </p:cNvPr>
              <p:cNvCxnSpPr>
                <a:cxnSpLocks/>
              </p:cNvCxnSpPr>
              <p:nvPr/>
            </p:nvCxnSpPr>
            <p:spPr>
              <a:xfrm>
                <a:off x="9386661" y="2633721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/>
              </p:cNvPr>
              <p:cNvCxnSpPr>
                <a:cxnSpLocks/>
              </p:cNvCxnSpPr>
              <p:nvPr/>
            </p:nvCxnSpPr>
            <p:spPr>
              <a:xfrm>
                <a:off x="9501002" y="2639637"/>
                <a:ext cx="0" cy="36381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/>
              </p:cNvPr>
              <p:cNvCxnSpPr>
                <a:cxnSpLocks/>
              </p:cNvCxnSpPr>
              <p:nvPr/>
            </p:nvCxnSpPr>
            <p:spPr>
              <a:xfrm>
                <a:off x="9604949" y="2639637"/>
                <a:ext cx="0" cy="22183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/>
              </p:cNvPr>
              <p:cNvCxnSpPr>
                <a:cxnSpLocks/>
              </p:cNvCxnSpPr>
              <p:nvPr/>
            </p:nvCxnSpPr>
            <p:spPr>
              <a:xfrm>
                <a:off x="9713053" y="2642596"/>
                <a:ext cx="0" cy="21887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/>
              </p:cNvPr>
              <p:cNvCxnSpPr>
                <a:cxnSpLocks/>
              </p:cNvCxnSpPr>
              <p:nvPr/>
            </p:nvCxnSpPr>
            <p:spPr>
              <a:xfrm>
                <a:off x="9819076" y="2642595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/>
              </p:cNvPr>
              <p:cNvCxnSpPr>
                <a:cxnSpLocks/>
              </p:cNvCxnSpPr>
              <p:nvPr/>
            </p:nvCxnSpPr>
            <p:spPr>
              <a:xfrm>
                <a:off x="9929260" y="2642595"/>
                <a:ext cx="0" cy="22183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/>
              </p:cNvPr>
              <p:cNvCxnSpPr>
                <a:cxnSpLocks/>
              </p:cNvCxnSpPr>
              <p:nvPr/>
            </p:nvCxnSpPr>
            <p:spPr>
              <a:xfrm>
                <a:off x="8948008" y="2627806"/>
                <a:ext cx="0" cy="45550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/>
              </p:cNvPr>
              <p:cNvCxnSpPr>
                <a:cxnSpLocks/>
              </p:cNvCxnSpPr>
              <p:nvPr/>
            </p:nvCxnSpPr>
            <p:spPr>
              <a:xfrm>
                <a:off x="10029049" y="2627806"/>
                <a:ext cx="0" cy="45550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0" name="TextBox 438"/>
            <p:cNvSpPr txBox="1">
              <a:spLocks noChangeArrowheads="1"/>
            </p:cNvSpPr>
            <p:nvPr/>
          </p:nvSpPr>
          <p:spPr bwMode="auto">
            <a:xfrm>
              <a:off x="6565712" y="5306542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51" name="TextBox 439"/>
            <p:cNvSpPr txBox="1">
              <a:spLocks noChangeArrowheads="1"/>
            </p:cNvSpPr>
            <p:nvPr/>
          </p:nvSpPr>
          <p:spPr bwMode="auto">
            <a:xfrm>
              <a:off x="5455827" y="5329558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52" name="TextBox 440"/>
            <p:cNvSpPr txBox="1">
              <a:spLocks noChangeArrowheads="1"/>
            </p:cNvSpPr>
            <p:nvPr/>
          </p:nvSpPr>
          <p:spPr bwMode="auto">
            <a:xfrm>
              <a:off x="4376696" y="5299546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53" name="TextBox 441"/>
            <p:cNvSpPr txBox="1">
              <a:spLocks noChangeArrowheads="1"/>
            </p:cNvSpPr>
            <p:nvPr/>
          </p:nvSpPr>
          <p:spPr bwMode="auto">
            <a:xfrm>
              <a:off x="3260910" y="5300124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54" name="TextBox 442"/>
            <p:cNvSpPr txBox="1">
              <a:spLocks noChangeArrowheads="1"/>
            </p:cNvSpPr>
            <p:nvPr/>
          </p:nvSpPr>
          <p:spPr bwMode="auto">
            <a:xfrm>
              <a:off x="2164621" y="5283683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55" name="TextBox 443"/>
            <p:cNvSpPr txBox="1">
              <a:spLocks noChangeArrowheads="1"/>
            </p:cNvSpPr>
            <p:nvPr/>
          </p:nvSpPr>
          <p:spPr bwMode="auto">
            <a:xfrm>
              <a:off x="9829118" y="5329558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7</a:t>
              </a:r>
            </a:p>
          </p:txBody>
        </p:sp>
        <p:sp>
          <p:nvSpPr>
            <p:cNvPr id="56" name="TextBox 444"/>
            <p:cNvSpPr txBox="1">
              <a:spLocks noChangeArrowheads="1"/>
            </p:cNvSpPr>
            <p:nvPr/>
          </p:nvSpPr>
          <p:spPr bwMode="auto">
            <a:xfrm>
              <a:off x="8748706" y="5306542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6</a:t>
              </a:r>
            </a:p>
          </p:txBody>
        </p:sp>
        <p:sp>
          <p:nvSpPr>
            <p:cNvPr id="57" name="TextBox 445"/>
            <p:cNvSpPr txBox="1">
              <a:spLocks noChangeArrowheads="1"/>
            </p:cNvSpPr>
            <p:nvPr/>
          </p:nvSpPr>
          <p:spPr bwMode="auto">
            <a:xfrm>
              <a:off x="7659777" y="5313527"/>
              <a:ext cx="246238" cy="515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SutonnyMJ" pitchFamily="2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000000"/>
                  </a:solidFill>
                </a:rPr>
                <a:t>5</a:t>
              </a:r>
            </a:p>
          </p:txBody>
        </p:sp>
      </p:grpSp>
      <p:grpSp>
        <p:nvGrpSpPr>
          <p:cNvPr id="129" name="Group 128"/>
          <p:cNvGrpSpPr>
            <a:grpSpLocks/>
          </p:cNvGrpSpPr>
          <p:nvPr/>
        </p:nvGrpSpPr>
        <p:grpSpPr bwMode="auto">
          <a:xfrm rot="-1522901">
            <a:off x="7367626" y="-202980"/>
            <a:ext cx="220663" cy="2771775"/>
            <a:chOff x="11380127" y="1797991"/>
            <a:chExt cx="399111" cy="3745131"/>
          </a:xfrm>
        </p:grpSpPr>
        <p:sp>
          <p:nvSpPr>
            <p:cNvPr id="130" name="Rectangle 129">
              <a:extLst/>
            </p:cNvPr>
            <p:cNvSpPr/>
            <p:nvPr/>
          </p:nvSpPr>
          <p:spPr>
            <a:xfrm rot="21537726">
              <a:off x="11412315" y="1992682"/>
              <a:ext cx="339555" cy="3077488"/>
            </a:xfrm>
            <a:prstGeom prst="rect">
              <a:avLst/>
            </a:prstGeom>
            <a:gradFill flip="none" rotWithShape="1">
              <a:gsLst>
                <a:gs pos="42850">
                  <a:srgbClr val="ABB0B9"/>
                </a:gs>
                <a:gs pos="0">
                  <a:srgbClr val="002060"/>
                </a:gs>
                <a:gs pos="98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>
                <a:solidFill>
                  <a:srgbClr val="000000"/>
                </a:solidFill>
              </a:endParaRPr>
            </a:p>
          </p:txBody>
        </p:sp>
        <p:sp>
          <p:nvSpPr>
            <p:cNvPr id="131" name="Rectangle 130">
              <a:extLst/>
            </p:cNvPr>
            <p:cNvSpPr/>
            <p:nvPr/>
          </p:nvSpPr>
          <p:spPr>
            <a:xfrm rot="21537726">
              <a:off x="11380127" y="1797991"/>
              <a:ext cx="339555" cy="280219"/>
            </a:xfrm>
            <a:prstGeom prst="rect">
              <a:avLst/>
            </a:prstGeom>
            <a:gradFill flip="none" rotWithShape="1">
              <a:gsLst>
                <a:gs pos="2000">
                  <a:schemeClr val="accent1">
                    <a:lumMod val="67000"/>
                  </a:schemeClr>
                </a:gs>
                <a:gs pos="64000">
                  <a:srgbClr val="C00000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 dirty="0">
                <a:solidFill>
                  <a:srgbClr val="FFFFFF"/>
                </a:solidFill>
              </a:endParaRPr>
            </a:p>
          </p:txBody>
        </p:sp>
        <p:sp>
          <p:nvSpPr>
            <p:cNvPr id="132" name="Isosceles Triangle 131">
              <a:extLst/>
            </p:cNvPr>
            <p:cNvSpPr/>
            <p:nvPr/>
          </p:nvSpPr>
          <p:spPr>
            <a:xfrm rot="10737726">
              <a:off x="11446671" y="5071881"/>
              <a:ext cx="332567" cy="397936"/>
            </a:xfrm>
            <a:prstGeom prst="triangle">
              <a:avLst/>
            </a:prstGeom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 dirty="0">
                <a:solidFill>
                  <a:srgbClr val="FFFFFF"/>
                </a:solidFill>
              </a:endParaRPr>
            </a:p>
          </p:txBody>
        </p:sp>
        <p:sp>
          <p:nvSpPr>
            <p:cNvPr id="133" name="Isosceles Triangle 132">
              <a:extLst/>
            </p:cNvPr>
            <p:cNvSpPr/>
            <p:nvPr/>
          </p:nvSpPr>
          <p:spPr>
            <a:xfrm rot="10737726">
              <a:off x="11549294" y="5290056"/>
              <a:ext cx="122618" cy="253066"/>
            </a:xfrm>
            <a:prstGeom prst="triangle">
              <a:avLst/>
            </a:prstGeom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>
                <a:solidFill>
                  <a:srgbClr val="FFFFFF"/>
                </a:solidFill>
              </a:endParaRPr>
            </a:p>
          </p:txBody>
        </p:sp>
      </p:grpSp>
      <p:cxnSp>
        <p:nvCxnSpPr>
          <p:cNvPr id="11" name="Straight Connector 10"/>
          <p:cNvCxnSpPr/>
          <p:nvPr/>
        </p:nvCxnSpPr>
        <p:spPr>
          <a:xfrm flipV="1">
            <a:off x="8070536" y="2396199"/>
            <a:ext cx="3523511" cy="26954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 flipH="1">
            <a:off x="10926353" y="2363956"/>
            <a:ext cx="45719" cy="6096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64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6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7037E-6 L 0.23568 -0.00764 " pathEditMode="relative" rAng="0" ptsTypes="AA">
                                      <p:cBhvr>
                                        <p:cTn id="25" dur="3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84" y="-394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xit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3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6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6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6" grpId="0"/>
      <p:bldP spid="13" grpId="0" animBg="1"/>
      <p:bldP spid="1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60724" y="653139"/>
            <a:ext cx="4263241" cy="2173186"/>
            <a:chOff x="783769" y="1276594"/>
            <a:chExt cx="4263241" cy="2173186"/>
          </a:xfrm>
        </p:grpSpPr>
        <p:grpSp>
          <p:nvGrpSpPr>
            <p:cNvPr id="7" name="Group 6"/>
            <p:cNvGrpSpPr/>
            <p:nvPr/>
          </p:nvGrpSpPr>
          <p:grpSpPr>
            <a:xfrm>
              <a:off x="783769" y="1276594"/>
              <a:ext cx="4263241" cy="2173186"/>
              <a:chOff x="884711" y="1413164"/>
              <a:chExt cx="4263241" cy="2173186"/>
            </a:xfrm>
          </p:grpSpPr>
          <p:sp>
            <p:nvSpPr>
              <p:cNvPr id="4" name="Isosceles Triangle 3"/>
              <p:cNvSpPr/>
              <p:nvPr/>
            </p:nvSpPr>
            <p:spPr>
              <a:xfrm>
                <a:off x="1294410" y="1947553"/>
                <a:ext cx="3170712" cy="1294411"/>
              </a:xfrm>
              <a:prstGeom prst="triangl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624446" y="1413164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A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884711" y="2897580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B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4328555" y="2897582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C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0" name="Arc 19"/>
            <p:cNvSpPr/>
            <p:nvPr/>
          </p:nvSpPr>
          <p:spPr>
            <a:xfrm rot="8006614">
              <a:off x="2346678" y="1291127"/>
              <a:ext cx="776094" cy="858490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Arc 20"/>
            <p:cNvSpPr/>
            <p:nvPr/>
          </p:nvSpPr>
          <p:spPr>
            <a:xfrm rot="20323929">
              <a:off x="1214977" y="2768266"/>
              <a:ext cx="576548" cy="494091"/>
            </a:xfrm>
            <a:prstGeom prst="arc">
              <a:avLst>
                <a:gd name="adj1" fmla="val 18871263"/>
                <a:gd name="adj2" fmla="val 2605576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Arc 21"/>
            <p:cNvSpPr/>
            <p:nvPr/>
          </p:nvSpPr>
          <p:spPr>
            <a:xfrm rot="14221995">
              <a:off x="3823960" y="2689101"/>
              <a:ext cx="517637" cy="542487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2505691" y="19594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1</a:t>
              </a:r>
            </a:p>
          </p:txBody>
        </p:sp>
        <p:sp>
          <p:nvSpPr>
            <p:cNvPr id="24" name="Oval 23"/>
            <p:cNvSpPr/>
            <p:nvPr/>
          </p:nvSpPr>
          <p:spPr>
            <a:xfrm>
              <a:off x="1740595" y="2474017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2</a:t>
              </a:r>
            </a:p>
          </p:txBody>
        </p:sp>
        <p:sp>
          <p:nvSpPr>
            <p:cNvPr id="25" name="Oval 24"/>
            <p:cNvSpPr/>
            <p:nvPr/>
          </p:nvSpPr>
          <p:spPr>
            <a:xfrm>
              <a:off x="3329047" y="25215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3</a:t>
              </a:r>
            </a:p>
          </p:txBody>
        </p:sp>
      </p:grpSp>
      <p:sp>
        <p:nvSpPr>
          <p:cNvPr id="26" name="Oval 25"/>
          <p:cNvSpPr/>
          <p:nvPr/>
        </p:nvSpPr>
        <p:spPr>
          <a:xfrm>
            <a:off x="10780200" y="2242454"/>
            <a:ext cx="819397" cy="68876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solidFill>
                  <a:prstClr val="black"/>
                </a:solidFill>
                <a:latin typeface="Nikosh" pitchFamily="2" charset="0"/>
                <a:cs typeface="Nikosh" pitchFamily="2" charset="0"/>
              </a:rPr>
              <a:t>D</a:t>
            </a:r>
            <a:endParaRPr lang="en-US" dirty="0">
              <a:solidFill>
                <a:prstClr val="black"/>
              </a:solidFill>
              <a:latin typeface="Nikosh" pitchFamily="2" charset="0"/>
              <a:cs typeface="Nikosh" pitchFamily="2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490125" y="609593"/>
            <a:ext cx="4106530" cy="2345376"/>
            <a:chOff x="783769" y="1276594"/>
            <a:chExt cx="4106530" cy="2345376"/>
          </a:xfrm>
        </p:grpSpPr>
        <p:grpSp>
          <p:nvGrpSpPr>
            <p:cNvPr id="29" name="Group 28"/>
            <p:cNvGrpSpPr/>
            <p:nvPr/>
          </p:nvGrpSpPr>
          <p:grpSpPr>
            <a:xfrm>
              <a:off x="783769" y="1276594"/>
              <a:ext cx="4106530" cy="2345376"/>
              <a:chOff x="884711" y="1413164"/>
              <a:chExt cx="4106530" cy="2345376"/>
            </a:xfrm>
          </p:grpSpPr>
          <p:sp>
            <p:nvSpPr>
              <p:cNvPr id="36" name="Isosceles Triangle 35"/>
              <p:cNvSpPr/>
              <p:nvPr/>
            </p:nvSpPr>
            <p:spPr>
              <a:xfrm>
                <a:off x="1294410" y="1947553"/>
                <a:ext cx="3170712" cy="1294411"/>
              </a:xfrm>
              <a:prstGeom prst="triangl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2624446" y="1413164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A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884711" y="2897580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B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4171844" y="3069772"/>
                <a:ext cx="819397" cy="68876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C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0" name="Arc 29"/>
            <p:cNvSpPr/>
            <p:nvPr/>
          </p:nvSpPr>
          <p:spPr>
            <a:xfrm rot="8006614">
              <a:off x="2346678" y="1291127"/>
              <a:ext cx="776094" cy="858490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Arc 30"/>
            <p:cNvSpPr/>
            <p:nvPr/>
          </p:nvSpPr>
          <p:spPr>
            <a:xfrm rot="1175225">
              <a:off x="1243193" y="2720008"/>
              <a:ext cx="624948" cy="551918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Arc 31"/>
            <p:cNvSpPr/>
            <p:nvPr/>
          </p:nvSpPr>
          <p:spPr>
            <a:xfrm rot="14221995">
              <a:off x="3823960" y="2689101"/>
              <a:ext cx="517637" cy="542487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2505691" y="19594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1</a:t>
              </a:r>
            </a:p>
          </p:txBody>
        </p:sp>
        <p:sp>
          <p:nvSpPr>
            <p:cNvPr id="34" name="Oval 33"/>
            <p:cNvSpPr/>
            <p:nvPr/>
          </p:nvSpPr>
          <p:spPr>
            <a:xfrm>
              <a:off x="1740595" y="2474017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2</a:t>
              </a:r>
            </a:p>
          </p:txBody>
        </p:sp>
        <p:sp>
          <p:nvSpPr>
            <p:cNvPr id="35" name="Oval 34"/>
            <p:cNvSpPr/>
            <p:nvPr/>
          </p:nvSpPr>
          <p:spPr>
            <a:xfrm>
              <a:off x="3329047" y="2521525"/>
              <a:ext cx="819397" cy="68876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prstClr val="black"/>
                  </a:solidFill>
                  <a:latin typeface="Nikosh" pitchFamily="2" charset="0"/>
                  <a:cs typeface="Nikosh" pitchFamily="2" charset="0"/>
                </a:rPr>
                <a:t>3</a:t>
              </a:r>
            </a:p>
          </p:txBody>
        </p:sp>
      </p:grpSp>
      <p:cxnSp>
        <p:nvCxnSpPr>
          <p:cNvPr id="11" name="Straight Connector 10"/>
          <p:cNvCxnSpPr/>
          <p:nvPr/>
        </p:nvCxnSpPr>
        <p:spPr>
          <a:xfrm flipV="1">
            <a:off x="8032691" y="2412311"/>
            <a:ext cx="3523511" cy="26954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 flipH="1">
            <a:off x="11039778" y="2348357"/>
            <a:ext cx="45719" cy="6096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4" name="Group 133"/>
          <p:cNvGrpSpPr>
            <a:grpSpLocks/>
          </p:cNvGrpSpPr>
          <p:nvPr/>
        </p:nvGrpSpPr>
        <p:grpSpPr bwMode="auto">
          <a:xfrm rot="8154806">
            <a:off x="-1348517" y="-221275"/>
            <a:ext cx="4442300" cy="5466552"/>
            <a:chOff x="2796540" y="1463040"/>
            <a:chExt cx="3840480" cy="3840480"/>
          </a:xfrm>
        </p:grpSpPr>
        <p:grpSp>
          <p:nvGrpSpPr>
            <p:cNvPr id="135" name="Group 177"/>
            <p:cNvGrpSpPr>
              <a:grpSpLocks/>
            </p:cNvGrpSpPr>
            <p:nvPr/>
          </p:nvGrpSpPr>
          <p:grpSpPr bwMode="auto">
            <a:xfrm>
              <a:off x="3960171" y="1540831"/>
              <a:ext cx="786741" cy="1871402"/>
              <a:chOff x="3242816" y="954776"/>
              <a:chExt cx="1951931" cy="4575916"/>
            </a:xfrm>
          </p:grpSpPr>
          <p:grpSp>
            <p:nvGrpSpPr>
              <p:cNvPr id="137" name="Group 179"/>
              <p:cNvGrpSpPr>
                <a:grpSpLocks/>
              </p:cNvGrpSpPr>
              <p:nvPr/>
            </p:nvGrpSpPr>
            <p:grpSpPr bwMode="auto">
              <a:xfrm>
                <a:off x="3242816" y="1635971"/>
                <a:ext cx="1951931" cy="3894721"/>
                <a:chOff x="3242816" y="1635971"/>
                <a:chExt cx="1951931" cy="3894721"/>
              </a:xfrm>
            </p:grpSpPr>
            <p:grpSp>
              <p:nvGrpSpPr>
                <p:cNvPr id="142" name="Group 184"/>
                <p:cNvGrpSpPr>
                  <a:grpSpLocks/>
                </p:cNvGrpSpPr>
                <p:nvPr/>
              </p:nvGrpSpPr>
              <p:grpSpPr bwMode="auto">
                <a:xfrm rot="165305">
                  <a:off x="4621841" y="1655707"/>
                  <a:ext cx="572906" cy="3874985"/>
                  <a:chOff x="4623732" y="1661510"/>
                  <a:chExt cx="572906" cy="3874985"/>
                </a:xfrm>
              </p:grpSpPr>
              <p:grpSp>
                <p:nvGrpSpPr>
                  <p:cNvPr id="155" name="Group 197"/>
                  <p:cNvGrpSpPr>
                    <a:grpSpLocks/>
                  </p:cNvGrpSpPr>
                  <p:nvPr/>
                </p:nvGrpSpPr>
                <p:grpSpPr bwMode="auto">
                  <a:xfrm>
                    <a:off x="4623732" y="1661510"/>
                    <a:ext cx="268197" cy="3579076"/>
                    <a:chOff x="4658020" y="1661510"/>
                    <a:chExt cx="209241" cy="3579076"/>
                  </a:xfrm>
                </p:grpSpPr>
                <p:sp>
                  <p:nvSpPr>
                    <p:cNvPr id="157" name="Rectangle: Single Corner Rounded 17">
                      <a:extLst/>
                    </p:cNvPr>
                    <p:cNvSpPr/>
                    <p:nvPr/>
                  </p:nvSpPr>
                  <p:spPr>
                    <a:xfrm rot="20849980">
                      <a:off x="4658020" y="1661510"/>
                      <a:ext cx="209241" cy="3579076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dirty="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158" name="Rectangle: Single Corner Rounded 17">
                      <a:extLst/>
                    </p:cNvPr>
                    <p:cNvSpPr/>
                    <p:nvPr/>
                  </p:nvSpPr>
                  <p:spPr>
                    <a:xfrm rot="20849980">
                      <a:off x="4726673" y="1685099"/>
                      <a:ext cx="130223" cy="3131895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  <a:effectLst>
                      <a:softEdge rad="12700"/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prst="angle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dirty="0">
                        <a:ln w="0"/>
                        <a:solidFill>
                          <a:srgbClr val="BBE0E3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</p:txBody>
                </p:sp>
              </p:grpSp>
              <p:sp>
                <p:nvSpPr>
                  <p:cNvPr id="156" name="Isosceles Triangle 155">
                    <a:extLst/>
                  </p:cNvPr>
                  <p:cNvSpPr/>
                  <p:nvPr/>
                </p:nvSpPr>
                <p:spPr>
                  <a:xfrm rot="10364708">
                    <a:off x="5076267" y="5135509"/>
                    <a:ext cx="120371" cy="400986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dirty="0">
                      <a:ln w="0">
                        <a:solidFill>
                          <a:srgbClr val="CCCCFF"/>
                        </a:solidFill>
                      </a:ln>
                      <a:solidFill>
                        <a:srgbClr val="000000"/>
                      </a:solidFill>
                      <a:effectLst>
                        <a:outerShdw blurRad="38100" dist="19050" dir="2700000" algn="tl" rotWithShape="0">
                          <a:srgbClr val="000000">
                            <a:alpha val="40000"/>
                          </a:srgb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143" name="Group 185"/>
                <p:cNvGrpSpPr>
                  <a:grpSpLocks/>
                </p:cNvGrpSpPr>
                <p:nvPr/>
              </p:nvGrpSpPr>
              <p:grpSpPr bwMode="auto">
                <a:xfrm>
                  <a:off x="3782752" y="1635971"/>
                  <a:ext cx="458787" cy="2606275"/>
                  <a:chOff x="6494131" y="3300804"/>
                  <a:chExt cx="458787" cy="2606275"/>
                </a:xfrm>
              </p:grpSpPr>
              <p:sp>
                <p:nvSpPr>
                  <p:cNvPr id="153" name="Rectangle: Single Corner Rounded 17">
                    <a:extLst/>
                  </p:cNvPr>
                  <p:cNvSpPr/>
                  <p:nvPr/>
                </p:nvSpPr>
                <p:spPr>
                  <a:xfrm rot="841736" flipH="1">
                    <a:off x="6488490" y="3300702"/>
                    <a:ext cx="456145" cy="2606412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49091"/>
                      <a:gd name="connsiteX1" fmla="*/ 223242 w 267892"/>
                      <a:gd name="connsiteY1" fmla="*/ 0 h 3549091"/>
                      <a:gd name="connsiteX2" fmla="*/ 267892 w 267892"/>
                      <a:gd name="connsiteY2" fmla="*/ 44650 h 3549091"/>
                      <a:gd name="connsiteX3" fmla="*/ 100744 w 267892"/>
                      <a:gd name="connsiteY3" fmla="*/ 3549091 h 3549091"/>
                      <a:gd name="connsiteX4" fmla="*/ 245471 w 267892"/>
                      <a:gd name="connsiteY4" fmla="*/ 2614715 h 3549091"/>
                      <a:gd name="connsiteX5" fmla="*/ 0 w 267892"/>
                      <a:gd name="connsiteY5" fmla="*/ 0 h 3549091"/>
                      <a:gd name="connsiteX0" fmla="*/ 0 w 391470"/>
                      <a:gd name="connsiteY0" fmla="*/ 0 h 3037924"/>
                      <a:gd name="connsiteX1" fmla="*/ 223242 w 391470"/>
                      <a:gd name="connsiteY1" fmla="*/ 0 h 3037924"/>
                      <a:gd name="connsiteX2" fmla="*/ 267892 w 391470"/>
                      <a:gd name="connsiteY2" fmla="*/ 44650 h 3037924"/>
                      <a:gd name="connsiteX3" fmla="*/ 312034 w 391470"/>
                      <a:gd name="connsiteY3" fmla="*/ 3037924 h 3037924"/>
                      <a:gd name="connsiteX4" fmla="*/ 245471 w 391470"/>
                      <a:gd name="connsiteY4" fmla="*/ 2614715 h 3037924"/>
                      <a:gd name="connsiteX5" fmla="*/ 0 w 391470"/>
                      <a:gd name="connsiteY5" fmla="*/ 0 h 3037924"/>
                      <a:gd name="connsiteX0" fmla="*/ 66535 w 458005"/>
                      <a:gd name="connsiteY0" fmla="*/ 0 h 3037924"/>
                      <a:gd name="connsiteX1" fmla="*/ 289777 w 458005"/>
                      <a:gd name="connsiteY1" fmla="*/ 0 h 3037924"/>
                      <a:gd name="connsiteX2" fmla="*/ 334427 w 458005"/>
                      <a:gd name="connsiteY2" fmla="*/ 44650 h 3037924"/>
                      <a:gd name="connsiteX3" fmla="*/ 378569 w 458005"/>
                      <a:gd name="connsiteY3" fmla="*/ 3037924 h 3037924"/>
                      <a:gd name="connsiteX4" fmla="*/ 0 w 458005"/>
                      <a:gd name="connsiteY4" fmla="*/ 2810939 h 3037924"/>
                      <a:gd name="connsiteX5" fmla="*/ 66535 w 458005"/>
                      <a:gd name="connsiteY5" fmla="*/ 0 h 3037924"/>
                      <a:gd name="connsiteX0" fmla="*/ 66535 w 395557"/>
                      <a:gd name="connsiteY0" fmla="*/ 0 h 3037924"/>
                      <a:gd name="connsiteX1" fmla="*/ 289777 w 395557"/>
                      <a:gd name="connsiteY1" fmla="*/ 0 h 3037924"/>
                      <a:gd name="connsiteX2" fmla="*/ 334427 w 395557"/>
                      <a:gd name="connsiteY2" fmla="*/ 44650 h 3037924"/>
                      <a:gd name="connsiteX3" fmla="*/ 225892 w 395557"/>
                      <a:gd name="connsiteY3" fmla="*/ 2414467 h 3037924"/>
                      <a:gd name="connsiteX4" fmla="*/ 378569 w 395557"/>
                      <a:gd name="connsiteY4" fmla="*/ 3037924 h 3037924"/>
                      <a:gd name="connsiteX5" fmla="*/ 0 w 395557"/>
                      <a:gd name="connsiteY5" fmla="*/ 2810939 h 3037924"/>
                      <a:gd name="connsiteX6" fmla="*/ 66535 w 395557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272059 w 333189"/>
                      <a:gd name="connsiteY2" fmla="*/ 4465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94865 w 333189"/>
                      <a:gd name="connsiteY2" fmla="*/ 102595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48372 w 333189"/>
                      <a:gd name="connsiteY2" fmla="*/ 10891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1785"/>
                      <a:gd name="connsiteY0" fmla="*/ 0 h 3037924"/>
                      <a:gd name="connsiteX1" fmla="*/ 227409 w 331785"/>
                      <a:gd name="connsiteY1" fmla="*/ 0 h 3037924"/>
                      <a:gd name="connsiteX2" fmla="*/ 148372 w 331785"/>
                      <a:gd name="connsiteY2" fmla="*/ 108910 h 3037924"/>
                      <a:gd name="connsiteX3" fmla="*/ 138303 w 331785"/>
                      <a:gd name="connsiteY3" fmla="*/ 2411717 h 3037924"/>
                      <a:gd name="connsiteX4" fmla="*/ 316201 w 331785"/>
                      <a:gd name="connsiteY4" fmla="*/ 3037924 h 3037924"/>
                      <a:gd name="connsiteX5" fmla="*/ 0 w 331785"/>
                      <a:gd name="connsiteY5" fmla="*/ 2830307 h 3037924"/>
                      <a:gd name="connsiteX6" fmla="*/ 4167 w 331785"/>
                      <a:gd name="connsiteY6" fmla="*/ 0 h 3037924"/>
                      <a:gd name="connsiteX0" fmla="*/ 4167 w 336420"/>
                      <a:gd name="connsiteY0" fmla="*/ 0 h 2830307"/>
                      <a:gd name="connsiteX1" fmla="*/ 227409 w 336420"/>
                      <a:gd name="connsiteY1" fmla="*/ 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336420"/>
                      <a:gd name="connsiteY0" fmla="*/ 0 h 2830307"/>
                      <a:gd name="connsiteX1" fmla="*/ 151539 w 336420"/>
                      <a:gd name="connsiteY1" fmla="*/ 1726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297670"/>
                      <a:gd name="connsiteY0" fmla="*/ 0 h 2830307"/>
                      <a:gd name="connsiteX1" fmla="*/ 151539 w 297670"/>
                      <a:gd name="connsiteY1" fmla="*/ 17260 h 2830307"/>
                      <a:gd name="connsiteX2" fmla="*/ 148372 w 297670"/>
                      <a:gd name="connsiteY2" fmla="*/ 108910 h 2830307"/>
                      <a:gd name="connsiteX3" fmla="*/ 138303 w 297670"/>
                      <a:gd name="connsiteY3" fmla="*/ 2411717 h 2830307"/>
                      <a:gd name="connsiteX4" fmla="*/ 279989 w 297670"/>
                      <a:gd name="connsiteY4" fmla="*/ 2411677 h 2830307"/>
                      <a:gd name="connsiteX5" fmla="*/ 0 w 297670"/>
                      <a:gd name="connsiteY5" fmla="*/ 2830307 h 2830307"/>
                      <a:gd name="connsiteX6" fmla="*/ 4167 w 297670"/>
                      <a:gd name="connsiteY6" fmla="*/ 0 h 2830307"/>
                      <a:gd name="connsiteX0" fmla="*/ 4167 w 297388"/>
                      <a:gd name="connsiteY0" fmla="*/ 0 h 2830307"/>
                      <a:gd name="connsiteX1" fmla="*/ 151539 w 297388"/>
                      <a:gd name="connsiteY1" fmla="*/ 17260 h 2830307"/>
                      <a:gd name="connsiteX2" fmla="*/ 148372 w 297388"/>
                      <a:gd name="connsiteY2" fmla="*/ 108910 h 2830307"/>
                      <a:gd name="connsiteX3" fmla="*/ 133939 w 297388"/>
                      <a:gd name="connsiteY3" fmla="*/ 2207661 h 2830307"/>
                      <a:gd name="connsiteX4" fmla="*/ 279989 w 297388"/>
                      <a:gd name="connsiteY4" fmla="*/ 2411677 h 2830307"/>
                      <a:gd name="connsiteX5" fmla="*/ 0 w 297388"/>
                      <a:gd name="connsiteY5" fmla="*/ 2830307 h 2830307"/>
                      <a:gd name="connsiteX6" fmla="*/ 4167 w 297388"/>
                      <a:gd name="connsiteY6" fmla="*/ 0 h 2830307"/>
                      <a:gd name="connsiteX0" fmla="*/ 0 w 293221"/>
                      <a:gd name="connsiteY0" fmla="*/ 0 h 2960981"/>
                      <a:gd name="connsiteX1" fmla="*/ 147372 w 293221"/>
                      <a:gd name="connsiteY1" fmla="*/ 17260 h 2960981"/>
                      <a:gd name="connsiteX2" fmla="*/ 144205 w 293221"/>
                      <a:gd name="connsiteY2" fmla="*/ 108910 h 2960981"/>
                      <a:gd name="connsiteX3" fmla="*/ 129772 w 293221"/>
                      <a:gd name="connsiteY3" fmla="*/ 2207661 h 2960981"/>
                      <a:gd name="connsiteX4" fmla="*/ 275822 w 293221"/>
                      <a:gd name="connsiteY4" fmla="*/ 2411677 h 2960981"/>
                      <a:gd name="connsiteX5" fmla="*/ 1529 w 293221"/>
                      <a:gd name="connsiteY5" fmla="*/ 2960981 h 2960981"/>
                      <a:gd name="connsiteX6" fmla="*/ 0 w 293221"/>
                      <a:gd name="connsiteY6" fmla="*/ 0 h 2960981"/>
                      <a:gd name="connsiteX0" fmla="*/ 0 w 275822"/>
                      <a:gd name="connsiteY0" fmla="*/ 0 h 2960981"/>
                      <a:gd name="connsiteX1" fmla="*/ 147372 w 275822"/>
                      <a:gd name="connsiteY1" fmla="*/ 17260 h 2960981"/>
                      <a:gd name="connsiteX2" fmla="*/ 144205 w 275822"/>
                      <a:gd name="connsiteY2" fmla="*/ 108910 h 2960981"/>
                      <a:gd name="connsiteX3" fmla="*/ 129772 w 275822"/>
                      <a:gd name="connsiteY3" fmla="*/ 2207661 h 2960981"/>
                      <a:gd name="connsiteX4" fmla="*/ 275822 w 275822"/>
                      <a:gd name="connsiteY4" fmla="*/ 2411677 h 2960981"/>
                      <a:gd name="connsiteX5" fmla="*/ 185063 w 275822"/>
                      <a:gd name="connsiteY5" fmla="*/ 2904220 h 2960981"/>
                      <a:gd name="connsiteX6" fmla="*/ 1529 w 275822"/>
                      <a:gd name="connsiteY6" fmla="*/ 2960981 h 2960981"/>
                      <a:gd name="connsiteX7" fmla="*/ 0 w 275822"/>
                      <a:gd name="connsiteY7" fmla="*/ 0 h 2960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5822" h="2960981">
                        <a:moveTo>
                          <a:pt x="0" y="0"/>
                        </a:moveTo>
                        <a:lnTo>
                          <a:pt x="147372" y="17260"/>
                        </a:lnTo>
                        <a:cubicBezTo>
                          <a:pt x="172032" y="17260"/>
                          <a:pt x="144205" y="84250"/>
                          <a:pt x="144205" y="108910"/>
                        </a:cubicBezTo>
                        <a:cubicBezTo>
                          <a:pt x="175390" y="499097"/>
                          <a:pt x="122415" y="1708782"/>
                          <a:pt x="129772" y="2207661"/>
                        </a:cubicBezTo>
                        <a:cubicBezTo>
                          <a:pt x="137129" y="2706540"/>
                          <a:pt x="272860" y="2337576"/>
                          <a:pt x="275822" y="2411677"/>
                        </a:cubicBezTo>
                        <a:cubicBezTo>
                          <a:pt x="233064" y="2491874"/>
                          <a:pt x="227821" y="2824023"/>
                          <a:pt x="185063" y="2904220"/>
                        </a:cubicBezTo>
                        <a:lnTo>
                          <a:pt x="1529" y="2960981"/>
                        </a:lnTo>
                        <a:cubicBezTo>
                          <a:pt x="1019" y="1973987"/>
                          <a:pt x="510" y="98699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dirty="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54" name="Rectangle: Single Corner Rounded 17">
                    <a:extLst/>
                  </p:cNvPr>
                  <p:cNvSpPr/>
                  <p:nvPr/>
                </p:nvSpPr>
                <p:spPr>
                  <a:xfrm rot="841736" flipH="1">
                    <a:off x="6788985" y="3352909"/>
                    <a:ext cx="92876" cy="2461244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892" h="3578588">
                        <a:moveTo>
                          <a:pt x="0" y="0"/>
                        </a:moveTo>
                        <a:lnTo>
                          <a:pt x="223242" y="0"/>
                        </a:lnTo>
                        <a:cubicBezTo>
                          <a:pt x="247902" y="0"/>
                          <a:pt x="267892" y="19990"/>
                          <a:pt x="267892" y="44650"/>
                        </a:cubicBezTo>
                        <a:cubicBezTo>
                          <a:pt x="212176" y="1212797"/>
                          <a:pt x="323609" y="2459602"/>
                          <a:pt x="100744" y="3549091"/>
                        </a:cubicBezTo>
                        <a:lnTo>
                          <a:pt x="0" y="357858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noFill/>
                  </a:ln>
                  <a:effectLst>
                    <a:softEdge rad="12700"/>
                  </a:effectLst>
                  <a:scene3d>
                    <a:camera prst="orthographicFront"/>
                    <a:lightRig rig="threePt" dir="t"/>
                  </a:scene3d>
                  <a:sp3d>
                    <a:bevelT prst="angle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dirty="0">
                      <a:ln w="0"/>
                      <a:solidFill>
                        <a:srgbClr val="BBE0E3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144" name="Group 186"/>
                <p:cNvGrpSpPr>
                  <a:grpSpLocks/>
                </p:cNvGrpSpPr>
                <p:nvPr/>
              </p:nvGrpSpPr>
              <p:grpSpPr bwMode="auto">
                <a:xfrm>
                  <a:off x="3242816" y="2221740"/>
                  <a:ext cx="932204" cy="3168881"/>
                  <a:chOff x="2719804" y="2203314"/>
                  <a:chExt cx="932204" cy="3168881"/>
                </a:xfrm>
              </p:grpSpPr>
              <p:grpSp>
                <p:nvGrpSpPr>
                  <p:cNvPr id="145" name="Group 187"/>
                  <p:cNvGrpSpPr>
                    <a:grpSpLocks/>
                  </p:cNvGrpSpPr>
                  <p:nvPr/>
                </p:nvGrpSpPr>
                <p:grpSpPr bwMode="auto">
                  <a:xfrm rot="225478">
                    <a:off x="2884929" y="2203314"/>
                    <a:ext cx="767079" cy="3168881"/>
                    <a:chOff x="10908160" y="1434237"/>
                    <a:chExt cx="767079" cy="3168881"/>
                  </a:xfrm>
                </p:grpSpPr>
                <p:sp>
                  <p:nvSpPr>
                    <p:cNvPr id="149" name="Rectangle 148">
                      <a:extLst/>
                    </p:cNvPr>
                    <p:cNvSpPr/>
                    <p:nvPr/>
                  </p:nvSpPr>
                  <p:spPr>
                    <a:xfrm rot="21178441">
                      <a:off x="11134784" y="1612435"/>
                      <a:ext cx="312545" cy="2674145"/>
                    </a:xfrm>
                    <a:prstGeom prst="rect">
                      <a:avLst/>
                    </a:prstGeom>
                    <a:gradFill flip="none" rotWithShape="1">
                      <a:gsLst>
                        <a:gs pos="42850">
                          <a:srgbClr val="ABB0B9"/>
                        </a:gs>
                        <a:gs pos="0">
                          <a:srgbClr val="002060"/>
                        </a:gs>
                        <a:gs pos="98000">
                          <a:schemeClr val="accent3">
                            <a:lumMod val="105000"/>
                            <a:satMod val="103000"/>
                            <a:tint val="73000"/>
                          </a:schemeClr>
                        </a:gs>
                        <a:gs pos="100000">
                          <a:schemeClr val="accent3">
                            <a:lumMod val="105000"/>
                            <a:satMod val="109000"/>
                            <a:tint val="81000"/>
                          </a:schemeClr>
                        </a:gs>
                      </a:gsLst>
                      <a:lin ang="16200000" scaled="1"/>
                      <a:tileRect/>
                    </a:gradFill>
                    <a:ln>
                      <a:noFill/>
                    </a:ln>
                  </p:spPr>
                  <p:style>
                    <a:lnRef idx="1">
                      <a:schemeClr val="accent3"/>
                    </a:lnRef>
                    <a:fillRef idx="2">
                      <a:schemeClr val="accent3"/>
                    </a:fillRef>
                    <a:effectRef idx="1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 dirty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50" name="Rectangle 149">
                      <a:extLst/>
                    </p:cNvPr>
                    <p:cNvSpPr/>
                    <p:nvPr/>
                  </p:nvSpPr>
                  <p:spPr>
                    <a:xfrm rot="21178441">
                      <a:off x="10908160" y="1434237"/>
                      <a:ext cx="312545" cy="243842"/>
                    </a:xfrm>
                    <a:prstGeom prst="rect">
                      <a:avLst/>
                    </a:prstGeom>
                    <a:gradFill flip="none" rotWithShape="1">
                      <a:gsLst>
                        <a:gs pos="2000">
                          <a:schemeClr val="accent1">
                            <a:lumMod val="67000"/>
                          </a:schemeClr>
                        </a:gs>
                        <a:gs pos="64000">
                          <a:srgbClr val="C00000"/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 dirty="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151" name="Isosceles Triangle 150">
                      <a:extLst/>
                    </p:cNvPr>
                    <p:cNvSpPr/>
                    <p:nvPr/>
                  </p:nvSpPr>
                  <p:spPr>
                    <a:xfrm rot="10378441">
                      <a:off x="11341745" y="4183053"/>
                      <a:ext cx="306210" cy="346799"/>
                    </a:xfrm>
                    <a:prstGeom prst="triangl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4">
                        <a:shade val="50000"/>
                      </a:schemeClr>
                    </a:lnRef>
                    <a:fillRef idx="1">
                      <a:schemeClr val="accent4"/>
                    </a:fillRef>
                    <a:effectRef idx="0">
                      <a:schemeClr val="accent4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 dirty="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152" name="Isosceles Triangle 151">
                      <a:extLst/>
                    </p:cNvPr>
                    <p:cNvSpPr/>
                    <p:nvPr/>
                  </p:nvSpPr>
                  <p:spPr>
                    <a:xfrm rot="10378441" flipH="1">
                      <a:off x="11299889" y="4238031"/>
                      <a:ext cx="375350" cy="365087"/>
                    </a:xfrm>
                    <a:prstGeom prst="triangl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146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2719804" y="3823293"/>
                    <a:ext cx="573609" cy="600551"/>
                    <a:chOff x="1616495" y="3830040"/>
                    <a:chExt cx="573609" cy="600551"/>
                  </a:xfrm>
                </p:grpSpPr>
                <p:sp>
                  <p:nvSpPr>
                    <p:cNvPr id="147" name="Cylinder 189">
                      <a:extLst/>
                    </p:cNvPr>
                    <p:cNvSpPr/>
                    <p:nvPr/>
                  </p:nvSpPr>
                  <p:spPr>
                    <a:xfrm rot="5400000">
                      <a:off x="1661425" y="3963572"/>
                      <a:ext cx="151725" cy="268196"/>
                    </a:xfrm>
                    <a:prstGeom prst="can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148" name="Freeform: Shape 190">
                      <a:extLst/>
                    </p:cNvPr>
                    <p:cNvSpPr/>
                    <p:nvPr/>
                  </p:nvSpPr>
                  <p:spPr>
                    <a:xfrm rot="21478607">
                      <a:off x="1784066" y="3843457"/>
                      <a:ext cx="392792" cy="596061"/>
                    </a:xfrm>
                    <a:custGeom>
                      <a:avLst/>
                      <a:gdLst>
                        <a:gd name="connsiteX0" fmla="*/ 508514 w 508514"/>
                        <a:gd name="connsiteY0" fmla="*/ 0 h 600551"/>
                        <a:gd name="connsiteX1" fmla="*/ 508514 w 508514"/>
                        <a:gd name="connsiteY1" fmla="*/ 536987 h 600551"/>
                        <a:gd name="connsiteX2" fmla="*/ 254257 w 508514"/>
                        <a:gd name="connsiteY2" fmla="*/ 600551 h 600551"/>
                        <a:gd name="connsiteX3" fmla="*/ 0 w 508514"/>
                        <a:gd name="connsiteY3" fmla="*/ 536987 h 600551"/>
                        <a:gd name="connsiteX4" fmla="*/ 1 w 508514"/>
                        <a:gd name="connsiteY4" fmla="*/ 8776 h 600551"/>
                        <a:gd name="connsiteX5" fmla="*/ 50317 w 508514"/>
                        <a:gd name="connsiteY5" fmla="*/ 38261 h 600551"/>
                        <a:gd name="connsiteX6" fmla="*/ 230469 w 508514"/>
                        <a:gd name="connsiteY6" fmla="*/ 81078 h 600551"/>
                        <a:gd name="connsiteX7" fmla="*/ 493880 w 508514"/>
                        <a:gd name="connsiteY7" fmla="*/ 11160 h 600551"/>
                        <a:gd name="connsiteX8" fmla="*/ 508514 w 508514"/>
                        <a:gd name="connsiteY8" fmla="*/ 0 h 600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08514" h="600551">
                          <a:moveTo>
                            <a:pt x="508514" y="0"/>
                          </a:moveTo>
                          <a:lnTo>
                            <a:pt x="508514" y="536987"/>
                          </a:lnTo>
                          <a:cubicBezTo>
                            <a:pt x="508514" y="572092"/>
                            <a:pt x="394679" y="600552"/>
                            <a:pt x="254257" y="600551"/>
                          </a:cubicBezTo>
                          <a:cubicBezTo>
                            <a:pt x="113835" y="600552"/>
                            <a:pt x="0" y="572092"/>
                            <a:pt x="0" y="536987"/>
                          </a:cubicBezTo>
                          <a:lnTo>
                            <a:pt x="1" y="8776"/>
                          </a:lnTo>
                          <a:lnTo>
                            <a:pt x="50317" y="38261"/>
                          </a:lnTo>
                          <a:cubicBezTo>
                            <a:pt x="105256" y="63675"/>
                            <a:pt x="166110" y="78805"/>
                            <a:pt x="230469" y="81078"/>
                          </a:cubicBezTo>
                          <a:cubicBezTo>
                            <a:pt x="327007" y="84489"/>
                            <a:pt x="417721" y="58487"/>
                            <a:pt x="493880" y="11160"/>
                          </a:cubicBezTo>
                          <a:lnTo>
                            <a:pt x="508514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138" name="Group 180"/>
              <p:cNvGrpSpPr>
                <a:grpSpLocks/>
              </p:cNvGrpSpPr>
              <p:nvPr/>
            </p:nvGrpSpPr>
            <p:grpSpPr bwMode="auto">
              <a:xfrm>
                <a:off x="4149077" y="954776"/>
                <a:ext cx="678978" cy="1238435"/>
                <a:chOff x="5940897" y="994367"/>
                <a:chExt cx="678978" cy="1238435"/>
              </a:xfrm>
            </p:grpSpPr>
            <p:sp>
              <p:nvSpPr>
                <p:cNvPr id="139" name="Rectangle 138">
                  <a:extLst/>
                </p:cNvPr>
                <p:cNvSpPr/>
                <p:nvPr/>
              </p:nvSpPr>
              <p:spPr>
                <a:xfrm>
                  <a:off x="6184889" y="998527"/>
                  <a:ext cx="200619" cy="666505"/>
                </a:xfrm>
                <a:prstGeom prst="rect">
                  <a:avLst/>
                </a:pr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0" name="Rectangle: Rounded Corners 182">
                  <a:extLst/>
                </p:cNvPr>
                <p:cNvSpPr/>
                <p:nvPr/>
              </p:nvSpPr>
              <p:spPr>
                <a:xfrm>
                  <a:off x="5940897" y="1455800"/>
                  <a:ext cx="678978" cy="777002"/>
                </a:xfrm>
                <a:prstGeom prst="roundRect">
                  <a:avLst/>
                </a:prstGeom>
                <a:gradFill flip="none" rotWithShape="1">
                  <a:gsLst>
                    <a:gs pos="33000">
                      <a:schemeClr val="tx1"/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1" name="Star: 7 Points 183">
                  <a:extLst/>
                </p:cNvPr>
                <p:cNvSpPr/>
                <p:nvPr/>
              </p:nvSpPr>
              <p:spPr>
                <a:xfrm>
                  <a:off x="6149118" y="1685129"/>
                  <a:ext cx="263972" cy="270937"/>
                </a:xfrm>
                <a:prstGeom prst="star7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</p:grpSp>
        </p:grpSp>
        <p:sp>
          <p:nvSpPr>
            <p:cNvPr id="136" name="Oval 135">
              <a:extLst/>
            </p:cNvPr>
            <p:cNvSpPr/>
            <p:nvPr/>
          </p:nvSpPr>
          <p:spPr>
            <a:xfrm>
              <a:off x="2796540" y="1463040"/>
              <a:ext cx="3840480" cy="384048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noFill/>
              </a:endParaRPr>
            </a:p>
          </p:txBody>
        </p:sp>
      </p:grpSp>
      <p:grpSp>
        <p:nvGrpSpPr>
          <p:cNvPr id="57" name="Group 56"/>
          <p:cNvGrpSpPr>
            <a:grpSpLocks/>
          </p:cNvGrpSpPr>
          <p:nvPr/>
        </p:nvGrpSpPr>
        <p:grpSpPr bwMode="auto">
          <a:xfrm rot="3466848">
            <a:off x="5802512" y="-247121"/>
            <a:ext cx="4571081" cy="5455182"/>
            <a:chOff x="2796540" y="1463040"/>
            <a:chExt cx="3840480" cy="3840480"/>
          </a:xfrm>
        </p:grpSpPr>
        <p:grpSp>
          <p:nvGrpSpPr>
            <p:cNvPr id="58" name="Group 177"/>
            <p:cNvGrpSpPr>
              <a:grpSpLocks/>
            </p:cNvGrpSpPr>
            <p:nvPr/>
          </p:nvGrpSpPr>
          <p:grpSpPr bwMode="auto">
            <a:xfrm>
              <a:off x="3960171" y="1540831"/>
              <a:ext cx="786741" cy="1871402"/>
              <a:chOff x="3242816" y="954776"/>
              <a:chExt cx="1951931" cy="4575916"/>
            </a:xfrm>
          </p:grpSpPr>
          <p:grpSp>
            <p:nvGrpSpPr>
              <p:cNvPr id="60" name="Group 179"/>
              <p:cNvGrpSpPr>
                <a:grpSpLocks/>
              </p:cNvGrpSpPr>
              <p:nvPr/>
            </p:nvGrpSpPr>
            <p:grpSpPr bwMode="auto">
              <a:xfrm>
                <a:off x="3242816" y="1635971"/>
                <a:ext cx="1951931" cy="3894721"/>
                <a:chOff x="3242816" y="1635971"/>
                <a:chExt cx="1951931" cy="3894721"/>
              </a:xfrm>
            </p:grpSpPr>
            <p:grpSp>
              <p:nvGrpSpPr>
                <p:cNvPr id="65" name="Group 184"/>
                <p:cNvGrpSpPr>
                  <a:grpSpLocks/>
                </p:cNvGrpSpPr>
                <p:nvPr/>
              </p:nvGrpSpPr>
              <p:grpSpPr bwMode="auto">
                <a:xfrm rot="165305">
                  <a:off x="4621841" y="1655707"/>
                  <a:ext cx="572906" cy="3874985"/>
                  <a:chOff x="4623732" y="1661510"/>
                  <a:chExt cx="572906" cy="3874985"/>
                </a:xfrm>
              </p:grpSpPr>
              <p:grpSp>
                <p:nvGrpSpPr>
                  <p:cNvPr id="78" name="Group 197"/>
                  <p:cNvGrpSpPr>
                    <a:grpSpLocks/>
                  </p:cNvGrpSpPr>
                  <p:nvPr/>
                </p:nvGrpSpPr>
                <p:grpSpPr bwMode="auto">
                  <a:xfrm>
                    <a:off x="4623732" y="1661510"/>
                    <a:ext cx="268197" cy="3579076"/>
                    <a:chOff x="4658020" y="1661510"/>
                    <a:chExt cx="209241" cy="3579076"/>
                  </a:xfrm>
                </p:grpSpPr>
                <p:sp>
                  <p:nvSpPr>
                    <p:cNvPr id="80" name="Rectangle: Single Corner Rounded 17">
                      <a:extLst/>
                    </p:cNvPr>
                    <p:cNvSpPr/>
                    <p:nvPr/>
                  </p:nvSpPr>
                  <p:spPr>
                    <a:xfrm rot="20849980">
                      <a:off x="4658020" y="1661510"/>
                      <a:ext cx="209241" cy="3579076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dirty="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81" name="Rectangle: Single Corner Rounded 17">
                      <a:extLst/>
                    </p:cNvPr>
                    <p:cNvSpPr/>
                    <p:nvPr/>
                  </p:nvSpPr>
                  <p:spPr>
                    <a:xfrm rot="20849980">
                      <a:off x="4726673" y="1685099"/>
                      <a:ext cx="130223" cy="3131895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  <a:effectLst>
                      <a:softEdge rad="12700"/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prst="angle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dirty="0">
                        <a:ln w="0"/>
                        <a:solidFill>
                          <a:srgbClr val="BBE0E3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</p:txBody>
                </p:sp>
              </p:grpSp>
              <p:sp>
                <p:nvSpPr>
                  <p:cNvPr id="79" name="Isosceles Triangle 78">
                    <a:extLst/>
                  </p:cNvPr>
                  <p:cNvSpPr/>
                  <p:nvPr/>
                </p:nvSpPr>
                <p:spPr>
                  <a:xfrm rot="10364708">
                    <a:off x="5076267" y="5135509"/>
                    <a:ext cx="120371" cy="400986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dirty="0">
                      <a:ln w="0">
                        <a:solidFill>
                          <a:srgbClr val="CCCCFF"/>
                        </a:solidFill>
                      </a:ln>
                      <a:solidFill>
                        <a:srgbClr val="000000"/>
                      </a:solidFill>
                      <a:effectLst>
                        <a:outerShdw blurRad="38100" dist="19050" dir="2700000" algn="tl" rotWithShape="0">
                          <a:srgbClr val="000000">
                            <a:alpha val="40000"/>
                          </a:srgb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66" name="Group 185"/>
                <p:cNvGrpSpPr>
                  <a:grpSpLocks/>
                </p:cNvGrpSpPr>
                <p:nvPr/>
              </p:nvGrpSpPr>
              <p:grpSpPr bwMode="auto">
                <a:xfrm>
                  <a:off x="3782752" y="1635971"/>
                  <a:ext cx="458787" cy="2606275"/>
                  <a:chOff x="6494131" y="3300804"/>
                  <a:chExt cx="458787" cy="2606275"/>
                </a:xfrm>
              </p:grpSpPr>
              <p:sp>
                <p:nvSpPr>
                  <p:cNvPr id="76" name="Rectangle: Single Corner Rounded 17">
                    <a:extLst/>
                  </p:cNvPr>
                  <p:cNvSpPr/>
                  <p:nvPr/>
                </p:nvSpPr>
                <p:spPr>
                  <a:xfrm rot="841736" flipH="1">
                    <a:off x="6488490" y="3300702"/>
                    <a:ext cx="456145" cy="2606412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49091"/>
                      <a:gd name="connsiteX1" fmla="*/ 223242 w 267892"/>
                      <a:gd name="connsiteY1" fmla="*/ 0 h 3549091"/>
                      <a:gd name="connsiteX2" fmla="*/ 267892 w 267892"/>
                      <a:gd name="connsiteY2" fmla="*/ 44650 h 3549091"/>
                      <a:gd name="connsiteX3" fmla="*/ 100744 w 267892"/>
                      <a:gd name="connsiteY3" fmla="*/ 3549091 h 3549091"/>
                      <a:gd name="connsiteX4" fmla="*/ 245471 w 267892"/>
                      <a:gd name="connsiteY4" fmla="*/ 2614715 h 3549091"/>
                      <a:gd name="connsiteX5" fmla="*/ 0 w 267892"/>
                      <a:gd name="connsiteY5" fmla="*/ 0 h 3549091"/>
                      <a:gd name="connsiteX0" fmla="*/ 0 w 391470"/>
                      <a:gd name="connsiteY0" fmla="*/ 0 h 3037924"/>
                      <a:gd name="connsiteX1" fmla="*/ 223242 w 391470"/>
                      <a:gd name="connsiteY1" fmla="*/ 0 h 3037924"/>
                      <a:gd name="connsiteX2" fmla="*/ 267892 w 391470"/>
                      <a:gd name="connsiteY2" fmla="*/ 44650 h 3037924"/>
                      <a:gd name="connsiteX3" fmla="*/ 312034 w 391470"/>
                      <a:gd name="connsiteY3" fmla="*/ 3037924 h 3037924"/>
                      <a:gd name="connsiteX4" fmla="*/ 245471 w 391470"/>
                      <a:gd name="connsiteY4" fmla="*/ 2614715 h 3037924"/>
                      <a:gd name="connsiteX5" fmla="*/ 0 w 391470"/>
                      <a:gd name="connsiteY5" fmla="*/ 0 h 3037924"/>
                      <a:gd name="connsiteX0" fmla="*/ 66535 w 458005"/>
                      <a:gd name="connsiteY0" fmla="*/ 0 h 3037924"/>
                      <a:gd name="connsiteX1" fmla="*/ 289777 w 458005"/>
                      <a:gd name="connsiteY1" fmla="*/ 0 h 3037924"/>
                      <a:gd name="connsiteX2" fmla="*/ 334427 w 458005"/>
                      <a:gd name="connsiteY2" fmla="*/ 44650 h 3037924"/>
                      <a:gd name="connsiteX3" fmla="*/ 378569 w 458005"/>
                      <a:gd name="connsiteY3" fmla="*/ 3037924 h 3037924"/>
                      <a:gd name="connsiteX4" fmla="*/ 0 w 458005"/>
                      <a:gd name="connsiteY4" fmla="*/ 2810939 h 3037924"/>
                      <a:gd name="connsiteX5" fmla="*/ 66535 w 458005"/>
                      <a:gd name="connsiteY5" fmla="*/ 0 h 3037924"/>
                      <a:gd name="connsiteX0" fmla="*/ 66535 w 395557"/>
                      <a:gd name="connsiteY0" fmla="*/ 0 h 3037924"/>
                      <a:gd name="connsiteX1" fmla="*/ 289777 w 395557"/>
                      <a:gd name="connsiteY1" fmla="*/ 0 h 3037924"/>
                      <a:gd name="connsiteX2" fmla="*/ 334427 w 395557"/>
                      <a:gd name="connsiteY2" fmla="*/ 44650 h 3037924"/>
                      <a:gd name="connsiteX3" fmla="*/ 225892 w 395557"/>
                      <a:gd name="connsiteY3" fmla="*/ 2414467 h 3037924"/>
                      <a:gd name="connsiteX4" fmla="*/ 378569 w 395557"/>
                      <a:gd name="connsiteY4" fmla="*/ 3037924 h 3037924"/>
                      <a:gd name="connsiteX5" fmla="*/ 0 w 395557"/>
                      <a:gd name="connsiteY5" fmla="*/ 2810939 h 3037924"/>
                      <a:gd name="connsiteX6" fmla="*/ 66535 w 395557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272059 w 333189"/>
                      <a:gd name="connsiteY2" fmla="*/ 4465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94865 w 333189"/>
                      <a:gd name="connsiteY2" fmla="*/ 102595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48372 w 333189"/>
                      <a:gd name="connsiteY2" fmla="*/ 10891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1785"/>
                      <a:gd name="connsiteY0" fmla="*/ 0 h 3037924"/>
                      <a:gd name="connsiteX1" fmla="*/ 227409 w 331785"/>
                      <a:gd name="connsiteY1" fmla="*/ 0 h 3037924"/>
                      <a:gd name="connsiteX2" fmla="*/ 148372 w 331785"/>
                      <a:gd name="connsiteY2" fmla="*/ 108910 h 3037924"/>
                      <a:gd name="connsiteX3" fmla="*/ 138303 w 331785"/>
                      <a:gd name="connsiteY3" fmla="*/ 2411717 h 3037924"/>
                      <a:gd name="connsiteX4" fmla="*/ 316201 w 331785"/>
                      <a:gd name="connsiteY4" fmla="*/ 3037924 h 3037924"/>
                      <a:gd name="connsiteX5" fmla="*/ 0 w 331785"/>
                      <a:gd name="connsiteY5" fmla="*/ 2830307 h 3037924"/>
                      <a:gd name="connsiteX6" fmla="*/ 4167 w 331785"/>
                      <a:gd name="connsiteY6" fmla="*/ 0 h 3037924"/>
                      <a:gd name="connsiteX0" fmla="*/ 4167 w 336420"/>
                      <a:gd name="connsiteY0" fmla="*/ 0 h 2830307"/>
                      <a:gd name="connsiteX1" fmla="*/ 227409 w 336420"/>
                      <a:gd name="connsiteY1" fmla="*/ 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336420"/>
                      <a:gd name="connsiteY0" fmla="*/ 0 h 2830307"/>
                      <a:gd name="connsiteX1" fmla="*/ 151539 w 336420"/>
                      <a:gd name="connsiteY1" fmla="*/ 1726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297670"/>
                      <a:gd name="connsiteY0" fmla="*/ 0 h 2830307"/>
                      <a:gd name="connsiteX1" fmla="*/ 151539 w 297670"/>
                      <a:gd name="connsiteY1" fmla="*/ 17260 h 2830307"/>
                      <a:gd name="connsiteX2" fmla="*/ 148372 w 297670"/>
                      <a:gd name="connsiteY2" fmla="*/ 108910 h 2830307"/>
                      <a:gd name="connsiteX3" fmla="*/ 138303 w 297670"/>
                      <a:gd name="connsiteY3" fmla="*/ 2411717 h 2830307"/>
                      <a:gd name="connsiteX4" fmla="*/ 279989 w 297670"/>
                      <a:gd name="connsiteY4" fmla="*/ 2411677 h 2830307"/>
                      <a:gd name="connsiteX5" fmla="*/ 0 w 297670"/>
                      <a:gd name="connsiteY5" fmla="*/ 2830307 h 2830307"/>
                      <a:gd name="connsiteX6" fmla="*/ 4167 w 297670"/>
                      <a:gd name="connsiteY6" fmla="*/ 0 h 2830307"/>
                      <a:gd name="connsiteX0" fmla="*/ 4167 w 297388"/>
                      <a:gd name="connsiteY0" fmla="*/ 0 h 2830307"/>
                      <a:gd name="connsiteX1" fmla="*/ 151539 w 297388"/>
                      <a:gd name="connsiteY1" fmla="*/ 17260 h 2830307"/>
                      <a:gd name="connsiteX2" fmla="*/ 148372 w 297388"/>
                      <a:gd name="connsiteY2" fmla="*/ 108910 h 2830307"/>
                      <a:gd name="connsiteX3" fmla="*/ 133939 w 297388"/>
                      <a:gd name="connsiteY3" fmla="*/ 2207661 h 2830307"/>
                      <a:gd name="connsiteX4" fmla="*/ 279989 w 297388"/>
                      <a:gd name="connsiteY4" fmla="*/ 2411677 h 2830307"/>
                      <a:gd name="connsiteX5" fmla="*/ 0 w 297388"/>
                      <a:gd name="connsiteY5" fmla="*/ 2830307 h 2830307"/>
                      <a:gd name="connsiteX6" fmla="*/ 4167 w 297388"/>
                      <a:gd name="connsiteY6" fmla="*/ 0 h 2830307"/>
                      <a:gd name="connsiteX0" fmla="*/ 0 w 293221"/>
                      <a:gd name="connsiteY0" fmla="*/ 0 h 2960981"/>
                      <a:gd name="connsiteX1" fmla="*/ 147372 w 293221"/>
                      <a:gd name="connsiteY1" fmla="*/ 17260 h 2960981"/>
                      <a:gd name="connsiteX2" fmla="*/ 144205 w 293221"/>
                      <a:gd name="connsiteY2" fmla="*/ 108910 h 2960981"/>
                      <a:gd name="connsiteX3" fmla="*/ 129772 w 293221"/>
                      <a:gd name="connsiteY3" fmla="*/ 2207661 h 2960981"/>
                      <a:gd name="connsiteX4" fmla="*/ 275822 w 293221"/>
                      <a:gd name="connsiteY4" fmla="*/ 2411677 h 2960981"/>
                      <a:gd name="connsiteX5" fmla="*/ 1529 w 293221"/>
                      <a:gd name="connsiteY5" fmla="*/ 2960981 h 2960981"/>
                      <a:gd name="connsiteX6" fmla="*/ 0 w 293221"/>
                      <a:gd name="connsiteY6" fmla="*/ 0 h 2960981"/>
                      <a:gd name="connsiteX0" fmla="*/ 0 w 275822"/>
                      <a:gd name="connsiteY0" fmla="*/ 0 h 2960981"/>
                      <a:gd name="connsiteX1" fmla="*/ 147372 w 275822"/>
                      <a:gd name="connsiteY1" fmla="*/ 17260 h 2960981"/>
                      <a:gd name="connsiteX2" fmla="*/ 144205 w 275822"/>
                      <a:gd name="connsiteY2" fmla="*/ 108910 h 2960981"/>
                      <a:gd name="connsiteX3" fmla="*/ 129772 w 275822"/>
                      <a:gd name="connsiteY3" fmla="*/ 2207661 h 2960981"/>
                      <a:gd name="connsiteX4" fmla="*/ 275822 w 275822"/>
                      <a:gd name="connsiteY4" fmla="*/ 2411677 h 2960981"/>
                      <a:gd name="connsiteX5" fmla="*/ 185063 w 275822"/>
                      <a:gd name="connsiteY5" fmla="*/ 2904220 h 2960981"/>
                      <a:gd name="connsiteX6" fmla="*/ 1529 w 275822"/>
                      <a:gd name="connsiteY6" fmla="*/ 2960981 h 2960981"/>
                      <a:gd name="connsiteX7" fmla="*/ 0 w 275822"/>
                      <a:gd name="connsiteY7" fmla="*/ 0 h 2960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5822" h="2960981">
                        <a:moveTo>
                          <a:pt x="0" y="0"/>
                        </a:moveTo>
                        <a:lnTo>
                          <a:pt x="147372" y="17260"/>
                        </a:lnTo>
                        <a:cubicBezTo>
                          <a:pt x="172032" y="17260"/>
                          <a:pt x="144205" y="84250"/>
                          <a:pt x="144205" y="108910"/>
                        </a:cubicBezTo>
                        <a:cubicBezTo>
                          <a:pt x="175390" y="499097"/>
                          <a:pt x="122415" y="1708782"/>
                          <a:pt x="129772" y="2207661"/>
                        </a:cubicBezTo>
                        <a:cubicBezTo>
                          <a:pt x="137129" y="2706540"/>
                          <a:pt x="272860" y="2337576"/>
                          <a:pt x="275822" y="2411677"/>
                        </a:cubicBezTo>
                        <a:cubicBezTo>
                          <a:pt x="233064" y="2491874"/>
                          <a:pt x="227821" y="2824023"/>
                          <a:pt x="185063" y="2904220"/>
                        </a:cubicBezTo>
                        <a:lnTo>
                          <a:pt x="1529" y="2960981"/>
                        </a:lnTo>
                        <a:cubicBezTo>
                          <a:pt x="1019" y="1973987"/>
                          <a:pt x="510" y="98699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dirty="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77" name="Rectangle: Single Corner Rounded 17">
                    <a:extLst/>
                  </p:cNvPr>
                  <p:cNvSpPr/>
                  <p:nvPr/>
                </p:nvSpPr>
                <p:spPr>
                  <a:xfrm rot="841736" flipH="1">
                    <a:off x="6788985" y="3352909"/>
                    <a:ext cx="92876" cy="2461244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892" h="3578588">
                        <a:moveTo>
                          <a:pt x="0" y="0"/>
                        </a:moveTo>
                        <a:lnTo>
                          <a:pt x="223242" y="0"/>
                        </a:lnTo>
                        <a:cubicBezTo>
                          <a:pt x="247902" y="0"/>
                          <a:pt x="267892" y="19990"/>
                          <a:pt x="267892" y="44650"/>
                        </a:cubicBezTo>
                        <a:cubicBezTo>
                          <a:pt x="212176" y="1212797"/>
                          <a:pt x="323609" y="2459602"/>
                          <a:pt x="100744" y="3549091"/>
                        </a:cubicBezTo>
                        <a:lnTo>
                          <a:pt x="0" y="357858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noFill/>
                  </a:ln>
                  <a:effectLst>
                    <a:softEdge rad="12700"/>
                  </a:effectLst>
                  <a:scene3d>
                    <a:camera prst="orthographicFront"/>
                    <a:lightRig rig="threePt" dir="t"/>
                  </a:scene3d>
                  <a:sp3d>
                    <a:bevelT prst="angle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en-US" dirty="0">
                      <a:ln w="0"/>
                      <a:solidFill>
                        <a:srgbClr val="BBE0E3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67" name="Group 186"/>
                <p:cNvGrpSpPr>
                  <a:grpSpLocks/>
                </p:cNvGrpSpPr>
                <p:nvPr/>
              </p:nvGrpSpPr>
              <p:grpSpPr bwMode="auto">
                <a:xfrm>
                  <a:off x="3242816" y="2221740"/>
                  <a:ext cx="932204" cy="3168881"/>
                  <a:chOff x="2719804" y="2203314"/>
                  <a:chExt cx="932204" cy="3168881"/>
                </a:xfrm>
              </p:grpSpPr>
              <p:grpSp>
                <p:nvGrpSpPr>
                  <p:cNvPr id="68" name="Group 187"/>
                  <p:cNvGrpSpPr>
                    <a:grpSpLocks/>
                  </p:cNvGrpSpPr>
                  <p:nvPr/>
                </p:nvGrpSpPr>
                <p:grpSpPr bwMode="auto">
                  <a:xfrm rot="225478">
                    <a:off x="2884929" y="2203314"/>
                    <a:ext cx="767079" cy="3168881"/>
                    <a:chOff x="10908160" y="1434237"/>
                    <a:chExt cx="767079" cy="3168881"/>
                  </a:xfrm>
                </p:grpSpPr>
                <p:sp>
                  <p:nvSpPr>
                    <p:cNvPr id="72" name="Rectangle 71">
                      <a:extLst/>
                    </p:cNvPr>
                    <p:cNvSpPr/>
                    <p:nvPr/>
                  </p:nvSpPr>
                  <p:spPr>
                    <a:xfrm rot="21178441">
                      <a:off x="11134784" y="1612435"/>
                      <a:ext cx="312545" cy="2674145"/>
                    </a:xfrm>
                    <a:prstGeom prst="rect">
                      <a:avLst/>
                    </a:prstGeom>
                    <a:gradFill flip="none" rotWithShape="1">
                      <a:gsLst>
                        <a:gs pos="42850">
                          <a:srgbClr val="ABB0B9"/>
                        </a:gs>
                        <a:gs pos="0">
                          <a:srgbClr val="002060"/>
                        </a:gs>
                        <a:gs pos="98000">
                          <a:schemeClr val="accent3">
                            <a:lumMod val="105000"/>
                            <a:satMod val="103000"/>
                            <a:tint val="73000"/>
                          </a:schemeClr>
                        </a:gs>
                        <a:gs pos="100000">
                          <a:schemeClr val="accent3">
                            <a:lumMod val="105000"/>
                            <a:satMod val="109000"/>
                            <a:tint val="81000"/>
                          </a:schemeClr>
                        </a:gs>
                      </a:gsLst>
                      <a:lin ang="16200000" scaled="1"/>
                      <a:tileRect/>
                    </a:gradFill>
                    <a:ln>
                      <a:noFill/>
                    </a:ln>
                  </p:spPr>
                  <p:style>
                    <a:lnRef idx="1">
                      <a:schemeClr val="accent3"/>
                    </a:lnRef>
                    <a:fillRef idx="2">
                      <a:schemeClr val="accent3"/>
                    </a:fillRef>
                    <a:effectRef idx="1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 dirty="0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73" name="Rectangle 72">
                      <a:extLst/>
                    </p:cNvPr>
                    <p:cNvSpPr/>
                    <p:nvPr/>
                  </p:nvSpPr>
                  <p:spPr>
                    <a:xfrm rot="21178441">
                      <a:off x="10908160" y="1434237"/>
                      <a:ext cx="312545" cy="243842"/>
                    </a:xfrm>
                    <a:prstGeom prst="rect">
                      <a:avLst/>
                    </a:prstGeom>
                    <a:gradFill flip="none" rotWithShape="1">
                      <a:gsLst>
                        <a:gs pos="2000">
                          <a:schemeClr val="accent1">
                            <a:lumMod val="67000"/>
                          </a:schemeClr>
                        </a:gs>
                        <a:gs pos="64000">
                          <a:srgbClr val="C00000"/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 dirty="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74" name="Isosceles Triangle 73">
                      <a:extLst/>
                    </p:cNvPr>
                    <p:cNvSpPr/>
                    <p:nvPr/>
                  </p:nvSpPr>
                  <p:spPr>
                    <a:xfrm rot="10378441">
                      <a:off x="11341745" y="4183053"/>
                      <a:ext cx="306210" cy="346799"/>
                    </a:xfrm>
                    <a:prstGeom prst="triangl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4">
                        <a:shade val="50000"/>
                      </a:schemeClr>
                    </a:lnRef>
                    <a:fillRef idx="1">
                      <a:schemeClr val="accent4"/>
                    </a:fillRef>
                    <a:effectRef idx="0">
                      <a:schemeClr val="accent4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 dirty="0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75" name="Isosceles Triangle 74">
                      <a:extLst/>
                    </p:cNvPr>
                    <p:cNvSpPr/>
                    <p:nvPr/>
                  </p:nvSpPr>
                  <p:spPr>
                    <a:xfrm rot="10378441" flipH="1">
                      <a:off x="11299889" y="4238031"/>
                      <a:ext cx="375350" cy="365087"/>
                    </a:xfrm>
                    <a:prstGeom prst="triangle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 u="sng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  <p:grpSp>
                <p:nvGrpSpPr>
                  <p:cNvPr id="69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2719804" y="3823293"/>
                    <a:ext cx="573609" cy="600551"/>
                    <a:chOff x="1616495" y="3830040"/>
                    <a:chExt cx="573609" cy="600551"/>
                  </a:xfrm>
                </p:grpSpPr>
                <p:sp>
                  <p:nvSpPr>
                    <p:cNvPr id="70" name="Cylinder 189">
                      <a:extLst/>
                    </p:cNvPr>
                    <p:cNvSpPr/>
                    <p:nvPr/>
                  </p:nvSpPr>
                  <p:spPr>
                    <a:xfrm rot="5400000">
                      <a:off x="1661425" y="3963572"/>
                      <a:ext cx="151725" cy="268196"/>
                    </a:xfrm>
                    <a:prstGeom prst="can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  <p:sp>
                  <p:nvSpPr>
                    <p:cNvPr id="71" name="Freeform: Shape 190">
                      <a:extLst/>
                    </p:cNvPr>
                    <p:cNvSpPr/>
                    <p:nvPr/>
                  </p:nvSpPr>
                  <p:spPr>
                    <a:xfrm rot="21478607">
                      <a:off x="1784066" y="3843457"/>
                      <a:ext cx="392792" cy="596061"/>
                    </a:xfrm>
                    <a:custGeom>
                      <a:avLst/>
                      <a:gdLst>
                        <a:gd name="connsiteX0" fmla="*/ 508514 w 508514"/>
                        <a:gd name="connsiteY0" fmla="*/ 0 h 600551"/>
                        <a:gd name="connsiteX1" fmla="*/ 508514 w 508514"/>
                        <a:gd name="connsiteY1" fmla="*/ 536987 h 600551"/>
                        <a:gd name="connsiteX2" fmla="*/ 254257 w 508514"/>
                        <a:gd name="connsiteY2" fmla="*/ 600551 h 600551"/>
                        <a:gd name="connsiteX3" fmla="*/ 0 w 508514"/>
                        <a:gd name="connsiteY3" fmla="*/ 536987 h 600551"/>
                        <a:gd name="connsiteX4" fmla="*/ 1 w 508514"/>
                        <a:gd name="connsiteY4" fmla="*/ 8776 h 600551"/>
                        <a:gd name="connsiteX5" fmla="*/ 50317 w 508514"/>
                        <a:gd name="connsiteY5" fmla="*/ 38261 h 600551"/>
                        <a:gd name="connsiteX6" fmla="*/ 230469 w 508514"/>
                        <a:gd name="connsiteY6" fmla="*/ 81078 h 600551"/>
                        <a:gd name="connsiteX7" fmla="*/ 493880 w 508514"/>
                        <a:gd name="connsiteY7" fmla="*/ 11160 h 600551"/>
                        <a:gd name="connsiteX8" fmla="*/ 508514 w 508514"/>
                        <a:gd name="connsiteY8" fmla="*/ 0 h 600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08514" h="600551">
                          <a:moveTo>
                            <a:pt x="508514" y="0"/>
                          </a:moveTo>
                          <a:lnTo>
                            <a:pt x="508514" y="536987"/>
                          </a:lnTo>
                          <a:cubicBezTo>
                            <a:pt x="508514" y="572092"/>
                            <a:pt x="394679" y="600552"/>
                            <a:pt x="254257" y="600551"/>
                          </a:cubicBezTo>
                          <a:cubicBezTo>
                            <a:pt x="113835" y="600552"/>
                            <a:pt x="0" y="572092"/>
                            <a:pt x="0" y="536987"/>
                          </a:cubicBezTo>
                          <a:lnTo>
                            <a:pt x="1" y="8776"/>
                          </a:lnTo>
                          <a:lnTo>
                            <a:pt x="50317" y="38261"/>
                          </a:lnTo>
                          <a:cubicBezTo>
                            <a:pt x="105256" y="63675"/>
                            <a:pt x="166110" y="78805"/>
                            <a:pt x="230469" y="81078"/>
                          </a:cubicBezTo>
                          <a:cubicBezTo>
                            <a:pt x="327007" y="84489"/>
                            <a:pt x="417721" y="58487"/>
                            <a:pt x="493880" y="11160"/>
                          </a:cubicBezTo>
                          <a:lnTo>
                            <a:pt x="508514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en-US">
                        <a:solidFill>
                          <a:srgbClr val="FFFFFF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61" name="Group 180"/>
              <p:cNvGrpSpPr>
                <a:grpSpLocks/>
              </p:cNvGrpSpPr>
              <p:nvPr/>
            </p:nvGrpSpPr>
            <p:grpSpPr bwMode="auto">
              <a:xfrm>
                <a:off x="4149077" y="954776"/>
                <a:ext cx="678978" cy="1238435"/>
                <a:chOff x="5940897" y="994367"/>
                <a:chExt cx="678978" cy="1238435"/>
              </a:xfrm>
            </p:grpSpPr>
            <p:sp>
              <p:nvSpPr>
                <p:cNvPr id="62" name="Rectangle 61">
                  <a:extLst/>
                </p:cNvPr>
                <p:cNvSpPr/>
                <p:nvPr/>
              </p:nvSpPr>
              <p:spPr>
                <a:xfrm>
                  <a:off x="6184889" y="998527"/>
                  <a:ext cx="200619" cy="666505"/>
                </a:xfrm>
                <a:prstGeom prst="rect">
                  <a:avLst/>
                </a:pr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3" name="Rectangle: Rounded Corners 182">
                  <a:extLst/>
                </p:cNvPr>
                <p:cNvSpPr/>
                <p:nvPr/>
              </p:nvSpPr>
              <p:spPr>
                <a:xfrm>
                  <a:off x="5940897" y="1455800"/>
                  <a:ext cx="678978" cy="777002"/>
                </a:xfrm>
                <a:prstGeom prst="roundRect">
                  <a:avLst/>
                </a:prstGeom>
                <a:gradFill flip="none" rotWithShape="1">
                  <a:gsLst>
                    <a:gs pos="33000">
                      <a:schemeClr val="tx1"/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4" name="Star: 7 Points 183">
                  <a:extLst/>
                </p:cNvPr>
                <p:cNvSpPr/>
                <p:nvPr/>
              </p:nvSpPr>
              <p:spPr>
                <a:xfrm>
                  <a:off x="6149118" y="1685129"/>
                  <a:ext cx="263972" cy="270937"/>
                </a:xfrm>
                <a:prstGeom prst="star7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</p:grpSp>
        </p:grpSp>
        <p:sp>
          <p:nvSpPr>
            <p:cNvPr id="59" name="Oval 58">
              <a:extLst/>
            </p:cNvPr>
            <p:cNvSpPr/>
            <p:nvPr/>
          </p:nvSpPr>
          <p:spPr>
            <a:xfrm>
              <a:off x="2796540" y="1463040"/>
              <a:ext cx="3840480" cy="384048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noFill/>
              </a:endParaRPr>
            </a:p>
          </p:txBody>
        </p:sp>
      </p:grpSp>
      <p:sp>
        <p:nvSpPr>
          <p:cNvPr id="2" name="Arc 1"/>
          <p:cNvSpPr/>
          <p:nvPr/>
        </p:nvSpPr>
        <p:spPr>
          <a:xfrm rot="1529367">
            <a:off x="7594058" y="1863896"/>
            <a:ext cx="996959" cy="949449"/>
          </a:xfrm>
          <a:prstGeom prst="arc">
            <a:avLst>
              <a:gd name="adj1" fmla="val 11078623"/>
              <a:gd name="adj2" fmla="val 18297601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86"/>
              <p:cNvSpPr/>
              <p:nvPr/>
            </p:nvSpPr>
            <p:spPr>
              <a:xfrm>
                <a:off x="4197051" y="4044580"/>
                <a:ext cx="4517215" cy="99277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bn-BD" dirty="0">
                    <a:solidFill>
                      <a:prstClr val="black"/>
                    </a:solidFill>
                  </a:rPr>
                  <a:t> </a:t>
                </a:r>
                <a:r>
                  <a:rPr lang="en-US" sz="3600" dirty="0" err="1" smtClean="0">
                    <a:solidFill>
                      <a:prstClr val="black"/>
                    </a:solidFill>
                  </a:rPr>
                  <a:t>এবং</a:t>
                </a:r>
                <a:r>
                  <a:rPr lang="bn-BD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3600" dirty="0">
                    <a:solidFill>
                      <a:prstClr val="black"/>
                    </a:solidFill>
                  </a:rPr>
                  <a:t>BA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∥ </m:t>
                    </m:r>
                  </m:oMath>
                </a14:m>
                <a:r>
                  <a:rPr lang="en-US" sz="3600" dirty="0">
                    <a:solidFill>
                      <a:prstClr val="black"/>
                    </a:solidFill>
                  </a:rPr>
                  <a:t>CE </a:t>
                </a:r>
                <a:r>
                  <a:rPr lang="bn-BD" sz="3600" dirty="0">
                    <a:solidFill>
                      <a:prstClr val="black"/>
                    </a:solidFill>
                  </a:rPr>
                  <a:t> আঁকি </a:t>
                </a:r>
                <a:r>
                  <a:rPr lang="bn-BD" sz="3600" dirty="0" smtClean="0">
                    <a:solidFill>
                      <a:prstClr val="black"/>
                    </a:solidFill>
                  </a:rPr>
                  <a:t>।</a:t>
                </a:r>
                <a:endParaRPr lang="bn-BD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7" name="Rectangle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7051" y="4044580"/>
                <a:ext cx="4517215" cy="992776"/>
              </a:xfrm>
              <a:prstGeom prst="rect">
                <a:avLst/>
              </a:prstGeom>
              <a:blipFill>
                <a:blip r:embed="rId4"/>
                <a:stretch>
                  <a:fillRect l="-2554" b="-545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095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2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9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07407E-6 L 0.61888 -0.02291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37" y="-1157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1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1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4" dur="1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7" dur="1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0" dur="1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3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13" grpId="0" animBg="1"/>
      <p:bldP spid="13" grpId="1" animBg="1"/>
      <p:bldP spid="2" grpId="0" animBg="1"/>
      <p:bldP spid="2" grpId="1" animBg="1"/>
      <p:bldP spid="87" grpId="0" animBg="1"/>
      <p:bldP spid="87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1179</TotalTime>
  <Words>892</Words>
  <Application>Microsoft Office PowerPoint</Application>
  <PresentationFormat>Widescreen</PresentationFormat>
  <Paragraphs>289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(1Nikosh</vt:lpstr>
      <vt:lpstr>Arial</vt:lpstr>
      <vt:lpstr>Arial Black</vt:lpstr>
      <vt:lpstr>Calibri</vt:lpstr>
      <vt:lpstr>Calibri Light</vt:lpstr>
      <vt:lpstr>Cambria Math</vt:lpstr>
      <vt:lpstr>Nikosh</vt:lpstr>
      <vt:lpstr>Nirmala UI</vt:lpstr>
      <vt:lpstr>SutonnyMJ</vt:lpstr>
      <vt:lpstr>Symbol</vt:lpstr>
      <vt:lpstr>Times New Roman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mra</dc:creator>
  <cp:lastModifiedBy>ICT_LAB</cp:lastModifiedBy>
  <cp:revision>222</cp:revision>
  <dcterms:created xsi:type="dcterms:W3CDTF">2025-01-01T14:07:39Z</dcterms:created>
  <dcterms:modified xsi:type="dcterms:W3CDTF">2026-07-30T15:57:16Z</dcterms:modified>
</cp:coreProperties>
</file>