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86" r:id="rId2"/>
    <p:sldId id="258" r:id="rId3"/>
    <p:sldId id="282" r:id="rId4"/>
    <p:sldId id="261" r:id="rId5"/>
    <p:sldId id="265" r:id="rId6"/>
    <p:sldId id="272" r:id="rId7"/>
    <p:sldId id="274" r:id="rId8"/>
    <p:sldId id="287" r:id="rId9"/>
    <p:sldId id="28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4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7EA6A-8364-4546-9C8D-622FDDCF5B3B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0E9E9-F9AB-468D-B188-49E8707BB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06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67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48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69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688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178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8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15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94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60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80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27-07-2026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30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19.jpe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wmf"/><Relationship Id="rId11" Type="http://schemas.openxmlformats.org/officeDocument/2006/relationships/image" Target="../media/image17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Class Seven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বীজগনিতীয়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endParaRPr lang="en-US" sz="72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৬.১</a:t>
            </a:r>
            <a:endParaRPr lang="en-US" sz="28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7689"/>
              <a:gd name="adj2" fmla="val 110039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55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04800"/>
            <a:ext cx="3886200" cy="3886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4715726"/>
            <a:ext cx="4173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পূর্ন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বস্তু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কেক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8400" y="4715726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বিভাজিত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বস্তু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9" name="Picture 8" descr="j - Copy - Copy (2).jpg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304800"/>
            <a:ext cx="1828800" cy="1828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Picture 9" descr="j.jpg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924800" y="304800"/>
            <a:ext cx="1828800" cy="1828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Picture 11" descr="Reeses cake logo.jpg"/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924800" y="2209800"/>
            <a:ext cx="1828800" cy="1828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3" name="Picture 12" descr="j - Copy.jpg"/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019800" y="2209800"/>
            <a:ext cx="1828800" cy="18288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/>
              <a:t>চিত্র</a:t>
            </a:r>
            <a:r>
              <a:rPr lang="en-US" sz="5400" b="1" dirty="0"/>
              <a:t> </a:t>
            </a:r>
            <a:r>
              <a:rPr lang="en-US" sz="5400" b="1" dirty="0" err="1"/>
              <a:t>পর্যবেক্ষন</a:t>
            </a:r>
            <a:r>
              <a:rPr lang="en-US" sz="5400" b="1" dirty="0"/>
              <a:t>- 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450" y="1377719"/>
            <a:ext cx="3285085" cy="309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Content Placeholder 8" descr="hflf.bmp"/>
          <p:cNvPicPr>
            <a:picLocks noGrp="1" noChangeAspect="1"/>
          </p:cNvPicPr>
          <p:nvPr>
            <p:ph sz="half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000" y="1752600"/>
            <a:ext cx="3010333" cy="30103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64592" y="4628206"/>
            <a:ext cx="1828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/>
              <a:t>1 </a:t>
            </a:r>
            <a:endParaRPr lang="en-US" sz="96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209287"/>
            <a:ext cx="2352429" cy="196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125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0612929"/>
              </p:ext>
            </p:extLst>
          </p:nvPr>
        </p:nvGraphicFramePr>
        <p:xfrm>
          <a:off x="9655630" y="2890157"/>
          <a:ext cx="1828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1" name="Equation" r:id="rId3" imgW="406080" imgH="393480" progId="Equation.3">
                  <p:embed/>
                </p:oleObj>
              </mc:Choice>
              <mc:Fallback>
                <p:oleObj name="Equation" r:id="rId3" imgW="40608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5630" y="2890157"/>
                        <a:ext cx="1828800" cy="914400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9525">
                        <a:solidFill>
                          <a:srgbClr val="808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029552"/>
              </p:ext>
            </p:extLst>
          </p:nvPr>
        </p:nvGraphicFramePr>
        <p:xfrm>
          <a:off x="2428633" y="4887860"/>
          <a:ext cx="2057401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" name="Equation" r:id="rId5" imgW="406080" imgH="393480" progId="Equation.3">
                  <p:embed/>
                </p:oleObj>
              </mc:Choice>
              <mc:Fallback>
                <p:oleObj name="Equation" r:id="rId5" imgW="406080" imgH="3934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633" y="4887860"/>
                        <a:ext cx="2057401" cy="838200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9525">
                        <a:solidFill>
                          <a:srgbClr val="808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523993"/>
              </p:ext>
            </p:extLst>
          </p:nvPr>
        </p:nvGraphicFramePr>
        <p:xfrm>
          <a:off x="7869580" y="4711843"/>
          <a:ext cx="17860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" name="Equation" r:id="rId7" imgW="393480" imgH="393480" progId="Equation.3">
                  <p:embed/>
                </p:oleObj>
              </mc:Choice>
              <mc:Fallback>
                <p:oleObj name="Equation" r:id="rId7" imgW="39348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9580" y="4711843"/>
                        <a:ext cx="1786050" cy="990600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9525">
                        <a:solidFill>
                          <a:srgbClr val="808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4679283"/>
              </p:ext>
            </p:extLst>
          </p:nvPr>
        </p:nvGraphicFramePr>
        <p:xfrm>
          <a:off x="337457" y="2743200"/>
          <a:ext cx="19812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" name="Equation" r:id="rId9" imgW="330120" imgH="177480" progId="Equation.3">
                  <p:embed/>
                </p:oleObj>
              </mc:Choice>
              <mc:Fallback>
                <p:oleObj name="Equation" r:id="rId9" imgW="33012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457" y="2743200"/>
                        <a:ext cx="1981200" cy="1066800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 w="9525">
                        <a:solidFill>
                          <a:srgbClr val="000000"/>
                        </a:solidFill>
                        <a:prstDash val="sysDot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Picture 46" descr="Image172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6200000">
            <a:off x="3872937" y="1619597"/>
            <a:ext cx="1722458" cy="213360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6" name="Picture 55" descr="Image1710.jpg"/>
          <p:cNvPicPr>
            <a:picLocks noChangeAspect="1"/>
          </p:cNvPicPr>
          <p:nvPr/>
        </p:nvPicPr>
        <p:blipFill>
          <a:blip r:embed="rId12" cstate="print"/>
          <a:srcRect l="31482" t="51563" r="11420" b="8562"/>
          <a:stretch>
            <a:fillRect/>
          </a:stretch>
        </p:blipFill>
        <p:spPr>
          <a:xfrm rot="16200000">
            <a:off x="419100" y="266700"/>
            <a:ext cx="1905000" cy="2286000"/>
          </a:xfrm>
          <a:prstGeom prst="ellipse">
            <a:avLst/>
          </a:prstGeom>
          <a:solidFill>
            <a:srgbClr val="C00000"/>
          </a:solidFill>
          <a:ln w="190500" cap="rnd">
            <a:solidFill>
              <a:schemeClr val="bg2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1" name="Picture 60" descr="Image1716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6040393">
            <a:off x="6912941" y="1594470"/>
            <a:ext cx="1827770" cy="20554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4" name="Picture 63" descr="Image1711.jpg"/>
          <p:cNvPicPr>
            <a:picLocks noChangeAspect="1"/>
          </p:cNvPicPr>
          <p:nvPr/>
        </p:nvPicPr>
        <p:blipFill>
          <a:blip r:embed="rId14" cstate="print"/>
          <a:srcRect l="31250" t="26923" r="21875" b="26923"/>
          <a:stretch>
            <a:fillRect/>
          </a:stretch>
        </p:blipFill>
        <p:spPr>
          <a:xfrm rot="16200000">
            <a:off x="9849858" y="697142"/>
            <a:ext cx="1752600" cy="20975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6" name="Oval 25"/>
          <p:cNvSpPr/>
          <p:nvPr/>
        </p:nvSpPr>
        <p:spPr>
          <a:xfrm>
            <a:off x="5313348" y="5239974"/>
            <a:ext cx="1776611" cy="155104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6000" b="1" dirty="0" smtClean="0">
                <a:ln w="11430">
                  <a:solidFill>
                    <a:srgbClr val="C00000"/>
                  </a:solidFill>
                </a:ln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হর</a:t>
            </a:r>
            <a:endParaRPr lang="en-US" sz="6000" b="1" dirty="0">
              <a:ln w="11430">
                <a:solidFill>
                  <a:srgbClr val="C00000"/>
                </a:solidFill>
              </a:ln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895600" y="87085"/>
            <a:ext cx="5791200" cy="1009857"/>
          </a:xfrm>
          <a:prstGeom prst="round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বীজগণিতীয়</a:t>
            </a: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ভগ্নাংশ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5227069" y="3276600"/>
            <a:ext cx="1975757" cy="151765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6000" b="1" dirty="0" smtClean="0">
                <a:ln w="11430">
                  <a:solidFill>
                    <a:srgbClr val="C00000"/>
                  </a:solidFill>
                </a:ln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লব</a:t>
            </a:r>
            <a:endParaRPr lang="bn-BD" sz="6000" b="1" dirty="0">
              <a:ln w="11430">
                <a:solidFill>
                  <a:srgbClr val="C00000"/>
                </a:solidFill>
              </a:ln>
              <a:solidFill>
                <a:srgbClr val="00B05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8305800" y="3547628"/>
            <a:ext cx="838200" cy="14815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813270" y="3874102"/>
            <a:ext cx="2167445" cy="11550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878080" y="5495739"/>
            <a:ext cx="1605940" cy="5197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878080" y="3518571"/>
            <a:ext cx="246016" cy="16877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777298" y="1708833"/>
            <a:ext cx="645465" cy="13670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10044156" y="1594271"/>
            <a:ext cx="106774" cy="14815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276600" y="246414"/>
            <a:ext cx="5181600" cy="1323439"/>
            <a:chOff x="381000" y="609600"/>
            <a:chExt cx="5181600" cy="1323439"/>
          </a:xfrm>
        </p:grpSpPr>
        <p:sp>
          <p:nvSpPr>
            <p:cNvPr id="2" name="TextBox 1"/>
            <p:cNvSpPr txBox="1"/>
            <p:nvPr/>
          </p:nvSpPr>
          <p:spPr>
            <a:xfrm>
              <a:off x="381000" y="609600"/>
              <a:ext cx="1066800" cy="1323439"/>
            </a:xfrm>
            <a:prstGeom prst="rect">
              <a:avLst/>
            </a:prstGeom>
            <a:solidFill>
              <a:schemeClr val="accent2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8000" dirty="0"/>
                <a:t> x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447800" y="914400"/>
              <a:ext cx="9144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/>
                <a:t> ÷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38400" y="609600"/>
              <a:ext cx="838200" cy="132343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8000" dirty="0"/>
                <a:t>x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81400" y="609600"/>
              <a:ext cx="1143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0" dirty="0"/>
                <a:t>=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724400" y="609600"/>
              <a:ext cx="838200" cy="1323439"/>
            </a:xfrm>
            <a:prstGeom prst="rect">
              <a:avLst/>
            </a:prstGeom>
            <a:solidFill>
              <a:schemeClr val="accent1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8000" dirty="0"/>
                <a:t>1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714375" y="3733800"/>
            <a:ext cx="1181100" cy="76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02303" y="3067268"/>
            <a:ext cx="76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92903" y="3067268"/>
            <a:ext cx="640897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dirty="0"/>
              <a:t>1  </a:t>
            </a:r>
          </a:p>
        </p:txBody>
      </p:sp>
      <p:sp>
        <p:nvSpPr>
          <p:cNvPr id="12" name="Flowchart: Sequential Access Storage 11"/>
          <p:cNvSpPr/>
          <p:nvPr/>
        </p:nvSpPr>
        <p:spPr>
          <a:xfrm>
            <a:off x="5867400" y="2667000"/>
            <a:ext cx="5334000" cy="3276600"/>
          </a:xfrm>
          <a:prstGeom prst="flowChartMagneticTap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লব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হর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ভাগফল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1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4375" y="2303814"/>
            <a:ext cx="1181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/>
              <a:t>xy</a:t>
            </a:r>
            <a:endParaRPr lang="en-US" sz="8000" dirty="0"/>
          </a:p>
        </p:txBody>
      </p:sp>
      <p:cxnSp>
        <p:nvCxnSpPr>
          <p:cNvPr id="14" name="Straight Arrow Connector 13"/>
          <p:cNvCxnSpPr>
            <a:endCxn id="15" idx="2"/>
          </p:cNvCxnSpPr>
          <p:nvPr/>
        </p:nvCxnSpPr>
        <p:spPr>
          <a:xfrm flipV="1">
            <a:off x="1609045" y="2256314"/>
            <a:ext cx="0" cy="4898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55247" y="1671539"/>
            <a:ext cx="907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লব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919843" y="4537621"/>
            <a:ext cx="385082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11653" y="5076507"/>
            <a:ext cx="99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হর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1371" y="3557082"/>
            <a:ext cx="1181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/>
              <a:t>xy</a:t>
            </a:r>
            <a:endParaRPr lang="en-US" sz="8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2" grpId="0" animBg="1"/>
      <p:bldP spid="7" grpId="0"/>
      <p:bldP spid="15" grpId="0"/>
      <p:bldP spid="18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868886" y="1045697"/>
            <a:ext cx="1095705" cy="1200328"/>
            <a:chOff x="9829800" y="1695934"/>
            <a:chExt cx="1095705" cy="1200328"/>
          </a:xfrm>
        </p:grpSpPr>
        <p:sp>
          <p:nvSpPr>
            <p:cNvPr id="26" name="Minus 25"/>
            <p:cNvSpPr/>
            <p:nvPr/>
          </p:nvSpPr>
          <p:spPr>
            <a:xfrm flipV="1">
              <a:off x="9829800" y="2262975"/>
              <a:ext cx="1095704" cy="43814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934907" y="1695934"/>
              <a:ext cx="990598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 5x</a:t>
              </a:r>
            </a:p>
            <a:p>
              <a:r>
                <a:rPr lang="en-US" sz="3600" dirty="0"/>
                <a:t>  3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924095" y="1048796"/>
            <a:ext cx="1095705" cy="1200328"/>
            <a:chOff x="3476296" y="1103240"/>
            <a:chExt cx="1095705" cy="1200328"/>
          </a:xfrm>
        </p:grpSpPr>
        <p:sp>
          <p:nvSpPr>
            <p:cNvPr id="2" name="TextBox 1"/>
            <p:cNvSpPr txBox="1"/>
            <p:nvPr/>
          </p:nvSpPr>
          <p:spPr>
            <a:xfrm>
              <a:off x="3476296" y="1103240"/>
              <a:ext cx="1095704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 5xy</a:t>
              </a:r>
            </a:p>
            <a:p>
              <a:r>
                <a:rPr lang="en-US" sz="3600" dirty="0"/>
                <a:t>  3y </a:t>
              </a:r>
            </a:p>
          </p:txBody>
        </p:sp>
        <p:sp>
          <p:nvSpPr>
            <p:cNvPr id="4" name="Minus 3"/>
            <p:cNvSpPr/>
            <p:nvPr/>
          </p:nvSpPr>
          <p:spPr>
            <a:xfrm flipV="1">
              <a:off x="3476297" y="1739749"/>
              <a:ext cx="1095704" cy="43814"/>
            </a:xfrm>
            <a:prstGeom prst="mathMin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822009" y="2668518"/>
            <a:ext cx="1277006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u="sng" dirty="0"/>
              <a:t>15x</a:t>
            </a:r>
            <a:endParaRPr lang="en-US" sz="4800" dirty="0"/>
          </a:p>
          <a:p>
            <a:r>
              <a:rPr lang="en-US" sz="4800" dirty="0"/>
              <a:t>6 </a:t>
            </a:r>
          </a:p>
        </p:txBody>
      </p:sp>
      <p:sp>
        <p:nvSpPr>
          <p:cNvPr id="18" name="Equal 17"/>
          <p:cNvSpPr/>
          <p:nvPr/>
        </p:nvSpPr>
        <p:spPr>
          <a:xfrm>
            <a:off x="6358757" y="3133946"/>
            <a:ext cx="964758" cy="533400"/>
          </a:xfrm>
          <a:prstGeom prst="mathEqual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09800" y="5105401"/>
            <a:ext cx="7620000" cy="7694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ভগ্নাংশের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লঘিষ্ট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রুপ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Equal 22"/>
          <p:cNvSpPr/>
          <p:nvPr/>
        </p:nvSpPr>
        <p:spPr>
          <a:xfrm>
            <a:off x="5977949" y="1411486"/>
            <a:ext cx="990600" cy="533400"/>
          </a:xfrm>
          <a:prstGeom prst="mathEqua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42457" y="-29663"/>
            <a:ext cx="7944506" cy="7694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ভগ্নাংশকে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লঘিষ্ট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আকারে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প্রকাশ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086715" y="2853866"/>
            <a:ext cx="228600" cy="5249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4972415" y="3443389"/>
            <a:ext cx="228600" cy="5249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583257" y="2668518"/>
            <a:ext cx="1277006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u="sng" dirty="0" smtClean="0"/>
              <a:t>5x</a:t>
            </a:r>
            <a:endParaRPr lang="en-US" sz="4800" dirty="0"/>
          </a:p>
          <a:p>
            <a:r>
              <a:rPr lang="en-US" sz="4800" dirty="0" smtClean="0"/>
              <a:t>2</a:t>
            </a:r>
            <a:endParaRPr lang="en-US" sz="4800" dirty="0"/>
          </a:p>
        </p:txBody>
      </p:sp>
      <p:sp>
        <p:nvSpPr>
          <p:cNvPr id="30" name="TextBox 29"/>
          <p:cNvSpPr txBox="1"/>
          <p:nvPr/>
        </p:nvSpPr>
        <p:spPr>
          <a:xfrm>
            <a:off x="5290000" y="3900293"/>
            <a:ext cx="508632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/>
              <a:t>2</a:t>
            </a:r>
            <a:endParaRPr lang="en-US" sz="4800" dirty="0"/>
          </a:p>
        </p:txBody>
      </p:sp>
      <p:sp>
        <p:nvSpPr>
          <p:cNvPr id="31" name="TextBox 30"/>
          <p:cNvSpPr txBox="1"/>
          <p:nvPr/>
        </p:nvSpPr>
        <p:spPr>
          <a:xfrm>
            <a:off x="4415463" y="2267237"/>
            <a:ext cx="508632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/>
              <a:t>5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7898307" y="3585292"/>
            <a:ext cx="323453" cy="13796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5567706" y="1158603"/>
            <a:ext cx="228600" cy="5249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453406" y="1748126"/>
            <a:ext cx="228600" cy="52496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22" grpId="0" animBg="1"/>
      <p:bldP spid="23" grpId="0" animBg="1"/>
      <p:bldP spid="17" grpId="0" animBg="1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4910186"/>
            <a:ext cx="12192000" cy="609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6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3600" b="1" dirty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ঃ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ক্ষেত্রফলের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চারগুন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 প্রস্থ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ভাগ 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কর।</a:t>
            </a:r>
            <a:endParaRPr lang="en-US" sz="3600" b="1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lowchart: Punched Tape 9"/>
          <p:cNvSpPr/>
          <p:nvPr/>
        </p:nvSpPr>
        <p:spPr>
          <a:xfrm>
            <a:off x="4648200" y="65315"/>
            <a:ext cx="2666999" cy="11049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73000"/>
            <a:ext cx="5862638" cy="272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2828103"/>
            <a:ext cx="549275" cy="50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404" y="4419600"/>
            <a:ext cx="554037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1295400"/>
            <a:ext cx="554037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984" y="2819400"/>
            <a:ext cx="549275" cy="50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5083175" y="1752600"/>
            <a:ext cx="1317625" cy="609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endParaRPr lang="en-US" sz="3600" b="1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rot="16200000">
            <a:off x="7881938" y="2728623"/>
            <a:ext cx="1295400" cy="609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প্রস্থ</a:t>
            </a:r>
            <a:endParaRPr lang="en-US" sz="3600" b="1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295400" y="4114800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0" y="0"/>
            <a:ext cx="12192000" cy="226967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</a:p>
          <a:p>
            <a:pPr algn="just"/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১।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সাধারণ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সমহর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বিশিষ্ট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ভগ্নাংশে</a:t>
            </a:r>
            <a:r>
              <a:rPr lang="en-US" sz="4400" b="1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প্রকাশ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900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2057400"/>
            <a:ext cx="59436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Horizontal Scroll 5"/>
          <p:cNvSpPr/>
          <p:nvPr/>
        </p:nvSpPr>
        <p:spPr>
          <a:xfrm>
            <a:off x="2628900" y="4114800"/>
            <a:ext cx="6934200" cy="1524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8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80772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05000" y="3244334"/>
            <a:ext cx="80010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16600" b="1" dirty="0">
                <a:solidFill>
                  <a:srgbClr val="FFC000"/>
                </a:solidFill>
              </a:rPr>
              <a:t>ধন্যবাদ</a:t>
            </a:r>
          </a:p>
        </p:txBody>
      </p:sp>
    </p:spTree>
    <p:extLst>
      <p:ext uri="{BB962C8B-B14F-4D97-AF65-F5344CB8AC3E}">
        <p14:creationId xmlns:p14="http://schemas.microsoft.com/office/powerpoint/2010/main" val="1397567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1004</TotalTime>
  <Words>121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NikoshBAN</vt:lpstr>
      <vt:lpstr>Nirmala UI</vt:lpstr>
      <vt:lpstr>Times New Roman</vt:lpstr>
      <vt:lpstr>Vrinda</vt:lpstr>
      <vt:lpstr>Office Theme</vt:lpstr>
      <vt:lpstr>Equation</vt:lpstr>
      <vt:lpstr>PowerPoint Presentation</vt:lpstr>
      <vt:lpstr>PowerPoint Presentation</vt:lpstr>
      <vt:lpstr>চিত্র পর্যবেক্ষন-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ICT_LAB</cp:lastModifiedBy>
  <cp:revision>134</cp:revision>
  <dcterms:created xsi:type="dcterms:W3CDTF">2006-08-16T00:00:00Z</dcterms:created>
  <dcterms:modified xsi:type="dcterms:W3CDTF">2026-07-26T18:13:51Z</dcterms:modified>
</cp:coreProperties>
</file>