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86" r:id="rId2"/>
    <p:sldId id="272" r:id="rId3"/>
    <p:sldId id="288" r:id="rId4"/>
    <p:sldId id="289" r:id="rId5"/>
    <p:sldId id="274" r:id="rId6"/>
    <p:sldId id="287" r:id="rId7"/>
    <p:sldId id="28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7EA6A-8364-4546-9C8D-622FDDCF5B3B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0E9E9-F9AB-468D-B188-49E8707BB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06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67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48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69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68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78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8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15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94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60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80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30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Class Seven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2678401" y="1813110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সমহর</a:t>
            </a:r>
            <a:r>
              <a:rPr lang="en-US" sz="66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বিশিষ্ট</a:t>
            </a:r>
            <a:endParaRPr lang="en-US" sz="6600" b="1" dirty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গ্নাংশে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প্রকাশ</a:t>
            </a:r>
            <a:endParaRPr lang="en-US" sz="72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৬.১</a:t>
            </a:r>
            <a:endParaRPr lang="en-US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7689"/>
              <a:gd name="adj2" fmla="val 110039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55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4372949" y="4191000"/>
            <a:ext cx="732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2130" y="1797815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3m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Minus 25"/>
          <p:cNvSpPr/>
          <p:nvPr/>
        </p:nvSpPr>
        <p:spPr>
          <a:xfrm>
            <a:off x="2598339" y="1713051"/>
            <a:ext cx="1090218" cy="22434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618834" y="1066818"/>
            <a:ext cx="990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0181" y="1087247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inus 3"/>
          <p:cNvSpPr/>
          <p:nvPr/>
        </p:nvSpPr>
        <p:spPr>
          <a:xfrm flipV="1">
            <a:off x="577630" y="1697925"/>
            <a:ext cx="1095704" cy="23818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qual 17"/>
          <p:cNvSpPr/>
          <p:nvPr/>
        </p:nvSpPr>
        <p:spPr>
          <a:xfrm>
            <a:off x="2685564" y="3778588"/>
            <a:ext cx="964758" cy="533400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-29663"/>
            <a:ext cx="12192000" cy="7694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সমহর</a:t>
            </a:r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বিশিষ্ট</a:t>
            </a:r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</a:t>
            </a:r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প্রকাশ</a:t>
            </a:r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endParaRPr lang="en-US" sz="4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4866" y="756277"/>
            <a:ext cx="6022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২টির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গুলোর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ল.সা.গু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নির্ণয়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36218" y="1518024"/>
            <a:ext cx="587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গুলোর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ল.সা.গু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03561" y="2487520"/>
            <a:ext cx="6272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ভাগফল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ও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লব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36573" y="1849952"/>
            <a:ext cx="101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2464652"/>
            <a:ext cx="1180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63107" y="3037806"/>
            <a:ext cx="2896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34798" y="3036973"/>
            <a:ext cx="2012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ল.সা.গু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=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91865" y="2873351"/>
            <a:ext cx="1075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0568" y="3676038"/>
            <a:ext cx="173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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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58145" y="4656769"/>
            <a:ext cx="1846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5" name="Equal 44"/>
          <p:cNvSpPr/>
          <p:nvPr/>
        </p:nvSpPr>
        <p:spPr>
          <a:xfrm>
            <a:off x="3274060" y="4648200"/>
            <a:ext cx="964758" cy="533400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373132" y="4835282"/>
            <a:ext cx="824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3m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Minus 47"/>
          <p:cNvSpPr/>
          <p:nvPr/>
        </p:nvSpPr>
        <p:spPr>
          <a:xfrm>
            <a:off x="4090475" y="4822298"/>
            <a:ext cx="1495348" cy="18642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Equal 48"/>
          <p:cNvSpPr/>
          <p:nvPr/>
        </p:nvSpPr>
        <p:spPr>
          <a:xfrm>
            <a:off x="3328925" y="5750593"/>
            <a:ext cx="964758" cy="533400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111510" y="5323857"/>
            <a:ext cx="791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020859" y="6016569"/>
            <a:ext cx="1025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3m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Minus 51"/>
          <p:cNvSpPr/>
          <p:nvPr/>
        </p:nvSpPr>
        <p:spPr>
          <a:xfrm flipV="1">
            <a:off x="3938525" y="5938813"/>
            <a:ext cx="2531110" cy="7271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4933217" y="5323857"/>
            <a:ext cx="36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53204" y="6041493"/>
            <a:ext cx="36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82881" y="5339285"/>
            <a:ext cx="844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546261" y="3695891"/>
            <a:ext cx="101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Equal 58"/>
          <p:cNvSpPr/>
          <p:nvPr/>
        </p:nvSpPr>
        <p:spPr>
          <a:xfrm>
            <a:off x="6322569" y="5672697"/>
            <a:ext cx="964758" cy="533400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382566" y="5195578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nx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291914" y="5888290"/>
            <a:ext cx="1258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6mn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Minus 61"/>
          <p:cNvSpPr/>
          <p:nvPr/>
        </p:nvSpPr>
        <p:spPr>
          <a:xfrm flipV="1">
            <a:off x="7058239" y="5901767"/>
            <a:ext cx="2314361" cy="925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3273218" y="3053581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394463" y="2883835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3m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73164" y="1797815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3m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634878" y="1865695"/>
            <a:ext cx="101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6790" y="3699574"/>
            <a:ext cx="656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15847 0.1553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8985 0.15879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09453 0.27477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7" y="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mph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0.12643 0.23959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5" y="1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0.12943 0.32963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1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36" grpId="0"/>
      <p:bldP spid="36" grpId="1"/>
      <p:bldP spid="36" grpId="2"/>
      <p:bldP spid="26" grpId="0" animBg="1"/>
      <p:bldP spid="27" grpId="0"/>
      <p:bldP spid="2" grpId="0"/>
      <p:bldP spid="4" grpId="0" animBg="1"/>
      <p:bldP spid="18" grpId="0" animBg="1"/>
      <p:bldP spid="17" grpId="0" animBg="1"/>
      <p:bldP spid="6" grpId="0"/>
      <p:bldP spid="24" grpId="0"/>
      <p:bldP spid="35" grpId="0"/>
      <p:bldP spid="37" grpId="0"/>
      <p:bldP spid="37" grpId="1"/>
      <p:bldP spid="38" grpId="0"/>
      <p:bldP spid="39" grpId="0"/>
      <p:bldP spid="40" grpId="0"/>
      <p:bldP spid="41" grpId="0"/>
      <p:bldP spid="43" grpId="0"/>
      <p:bldP spid="44" grpId="0"/>
      <p:bldP spid="45" grpId="0" animBg="1"/>
      <p:bldP spid="46" grpId="0"/>
      <p:bldP spid="48" grpId="0" animBg="1"/>
      <p:bldP spid="49" grpId="0" animBg="1"/>
      <p:bldP spid="50" grpId="0"/>
      <p:bldP spid="51" grpId="0"/>
      <p:bldP spid="52" grpId="0" animBg="1"/>
      <p:bldP spid="53" grpId="0"/>
      <p:bldP spid="54" grpId="0"/>
      <p:bldP spid="56" grpId="0"/>
      <p:bldP spid="57" grpId="0"/>
      <p:bldP spid="59" grpId="0" animBg="1"/>
      <p:bldP spid="60" grpId="0"/>
      <p:bldP spid="61" grpId="0"/>
      <p:bldP spid="62" grpId="0" animBg="1"/>
      <p:bldP spid="63" grpId="0"/>
      <p:bldP spid="64" grpId="0"/>
      <p:bldP spid="65" grpId="0"/>
      <p:bldP spid="66" grpId="0"/>
      <p:bldP spid="67" grpId="0"/>
      <p:bldP spid="67" grpId="1"/>
      <p:bldP spid="67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4372949" y="3431428"/>
            <a:ext cx="732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65045" y="962351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3m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Minus 25"/>
          <p:cNvSpPr/>
          <p:nvPr/>
        </p:nvSpPr>
        <p:spPr>
          <a:xfrm>
            <a:off x="2701254" y="877587"/>
            <a:ext cx="1090218" cy="22434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21749" y="231354"/>
            <a:ext cx="990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3096" y="251783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inus 3"/>
          <p:cNvSpPr/>
          <p:nvPr/>
        </p:nvSpPr>
        <p:spPr>
          <a:xfrm flipV="1">
            <a:off x="680545" y="862461"/>
            <a:ext cx="1095704" cy="23818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qual 17"/>
          <p:cNvSpPr/>
          <p:nvPr/>
        </p:nvSpPr>
        <p:spPr>
          <a:xfrm>
            <a:off x="2685564" y="3019016"/>
            <a:ext cx="964758" cy="533400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53" y="1905000"/>
            <a:ext cx="39624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অংকটির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বাকি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অংশ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05296" y="316020"/>
            <a:ext cx="6933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গুলোর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ল.সা.গু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দ্বিতীয়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10739" y="2197387"/>
            <a:ext cx="7581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ভাগফল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দ্বিতীয়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ও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লব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39488" y="1014488"/>
            <a:ext cx="101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0568" y="2916466"/>
            <a:ext cx="173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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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143000" y="3913526"/>
            <a:ext cx="1976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দ্বিতীয়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5" name="Equal 44"/>
          <p:cNvSpPr/>
          <p:nvPr/>
        </p:nvSpPr>
        <p:spPr>
          <a:xfrm>
            <a:off x="3274060" y="3888628"/>
            <a:ext cx="964758" cy="533400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373132" y="4075710"/>
            <a:ext cx="824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Minus 47"/>
          <p:cNvSpPr/>
          <p:nvPr/>
        </p:nvSpPr>
        <p:spPr>
          <a:xfrm>
            <a:off x="4090475" y="4062726"/>
            <a:ext cx="1495348" cy="18642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Equal 48"/>
          <p:cNvSpPr/>
          <p:nvPr/>
        </p:nvSpPr>
        <p:spPr>
          <a:xfrm>
            <a:off x="3328925" y="4991021"/>
            <a:ext cx="964758" cy="533400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111510" y="4564285"/>
            <a:ext cx="791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20859" y="5256997"/>
            <a:ext cx="1025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2n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Minus 51"/>
          <p:cNvSpPr/>
          <p:nvPr/>
        </p:nvSpPr>
        <p:spPr>
          <a:xfrm flipV="1">
            <a:off x="3938525" y="5179241"/>
            <a:ext cx="2531110" cy="7271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4933217" y="4564285"/>
            <a:ext cx="36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53204" y="5281921"/>
            <a:ext cx="36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82881" y="4579713"/>
            <a:ext cx="844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546261" y="2936319"/>
            <a:ext cx="101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Equal 58"/>
          <p:cNvSpPr/>
          <p:nvPr/>
        </p:nvSpPr>
        <p:spPr>
          <a:xfrm>
            <a:off x="6322569" y="4913125"/>
            <a:ext cx="964758" cy="533400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382566" y="4436006"/>
            <a:ext cx="1180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9my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291914" y="5128718"/>
            <a:ext cx="1258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6mn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Minus 61"/>
          <p:cNvSpPr/>
          <p:nvPr/>
        </p:nvSpPr>
        <p:spPr>
          <a:xfrm flipV="1">
            <a:off x="7058239" y="5142195"/>
            <a:ext cx="2314361" cy="925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576079" y="962351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3m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737793" y="1030231"/>
            <a:ext cx="101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652966" y="2935664"/>
            <a:ext cx="79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7829" y="2547134"/>
            <a:ext cx="1190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sz="2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580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59259E-6 L -0.08282 0.2784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1" y="1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12643 0.23958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5" y="1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12943 0.32963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1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18" grpId="0" animBg="1"/>
      <p:bldP spid="17" grpId="0" animBg="1"/>
      <p:bldP spid="24" grpId="0"/>
      <p:bldP spid="35" grpId="0"/>
      <p:bldP spid="37" grpId="1"/>
      <p:bldP spid="43" grpId="0"/>
      <p:bldP spid="44" grpId="0"/>
      <p:bldP spid="45" grpId="0" animBg="1"/>
      <p:bldP spid="46" grpId="0"/>
      <p:bldP spid="48" grpId="0" animBg="1"/>
      <p:bldP spid="49" grpId="0" animBg="1"/>
      <p:bldP spid="50" grpId="0"/>
      <p:bldP spid="51" grpId="0"/>
      <p:bldP spid="52" grpId="0" animBg="1"/>
      <p:bldP spid="53" grpId="0"/>
      <p:bldP spid="54" grpId="0"/>
      <p:bldP spid="56" grpId="0"/>
      <p:bldP spid="57" grpId="0"/>
      <p:bldP spid="59" grpId="0" animBg="1"/>
      <p:bldP spid="60" grpId="0"/>
      <p:bldP spid="61" grpId="0"/>
      <p:bldP spid="62" grpId="0" animBg="1"/>
      <p:bldP spid="67" grpId="0"/>
      <p:bldP spid="67" grpId="1"/>
      <p:bldP spid="67" grpId="2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66953" y="627879"/>
            <a:ext cx="6725047" cy="4782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3437470" y="4431166"/>
            <a:ext cx="732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Equal 17"/>
          <p:cNvSpPr/>
          <p:nvPr/>
        </p:nvSpPr>
        <p:spPr>
          <a:xfrm>
            <a:off x="2523026" y="2421860"/>
            <a:ext cx="582308" cy="317807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46083" y="-42251"/>
            <a:ext cx="2643653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সম্পূর্ন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34866" y="3685404"/>
            <a:ext cx="587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গুলোর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ল.সা.গু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দ্বিতীয়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08208" y="4857158"/>
            <a:ext cx="6370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ভাগফল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দ্বিতীয়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ও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লব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076922"/>
            <a:ext cx="1283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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235940" y="4783673"/>
            <a:ext cx="13805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দ্বিতীয়</a:t>
            </a:r>
            <a:r>
              <a:rPr lang="en-US" sz="16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endParaRPr lang="en-US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5" name="Equal 44"/>
          <p:cNvSpPr/>
          <p:nvPr/>
        </p:nvSpPr>
        <p:spPr>
          <a:xfrm>
            <a:off x="2546863" y="5716518"/>
            <a:ext cx="582308" cy="317807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194035" y="2694208"/>
            <a:ext cx="824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Minus 47"/>
          <p:cNvSpPr/>
          <p:nvPr/>
        </p:nvSpPr>
        <p:spPr>
          <a:xfrm>
            <a:off x="2768799" y="5830834"/>
            <a:ext cx="2401372" cy="11276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0" name="TextBox 49"/>
          <p:cNvSpPr txBox="1"/>
          <p:nvPr/>
        </p:nvSpPr>
        <p:spPr>
          <a:xfrm>
            <a:off x="3270541" y="5393824"/>
            <a:ext cx="79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73979" y="4948535"/>
            <a:ext cx="678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2n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Minus 51"/>
          <p:cNvSpPr/>
          <p:nvPr/>
        </p:nvSpPr>
        <p:spPr>
          <a:xfrm flipV="1">
            <a:off x="2779407" y="4922656"/>
            <a:ext cx="2531110" cy="7271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3" name="TextBox 52"/>
          <p:cNvSpPr txBox="1"/>
          <p:nvPr/>
        </p:nvSpPr>
        <p:spPr>
          <a:xfrm>
            <a:off x="3863290" y="5441508"/>
            <a:ext cx="366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37962" y="5862935"/>
            <a:ext cx="366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96217" y="5437879"/>
            <a:ext cx="844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907775" y="2679244"/>
            <a:ext cx="1013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Equal 58"/>
          <p:cNvSpPr/>
          <p:nvPr/>
        </p:nvSpPr>
        <p:spPr>
          <a:xfrm>
            <a:off x="5093301" y="5745814"/>
            <a:ext cx="582308" cy="317807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951163" y="5380920"/>
            <a:ext cx="1180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9my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873700" y="5850671"/>
            <a:ext cx="125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6mn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Minus 61"/>
          <p:cNvSpPr/>
          <p:nvPr/>
        </p:nvSpPr>
        <p:spPr>
          <a:xfrm flipV="1">
            <a:off x="5384455" y="5858445"/>
            <a:ext cx="2314361" cy="925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7" name="TextBox 66"/>
          <p:cNvSpPr txBox="1"/>
          <p:nvPr/>
        </p:nvSpPr>
        <p:spPr>
          <a:xfrm>
            <a:off x="869216" y="1089544"/>
            <a:ext cx="794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5933" y="3733800"/>
            <a:ext cx="1190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sz="1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1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06074" y="1219200"/>
            <a:ext cx="732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Equal 37"/>
          <p:cNvSpPr/>
          <p:nvPr/>
        </p:nvSpPr>
        <p:spPr>
          <a:xfrm>
            <a:off x="1419391" y="1181450"/>
            <a:ext cx="582308" cy="317807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38383" y="707615"/>
            <a:ext cx="1994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sz="16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sz="16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220019" y="690894"/>
            <a:ext cx="1401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16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ল.সা.গু</a:t>
            </a:r>
            <a:r>
              <a:rPr lang="en-US" sz="16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=</a:t>
            </a:r>
            <a:endParaRPr lang="en-US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91218" y="627879"/>
            <a:ext cx="1075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-76200" y="1104048"/>
            <a:ext cx="1157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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204337" y="1573108"/>
            <a:ext cx="12939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sz="16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endParaRPr lang="en-US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3" name="Equal 62"/>
          <p:cNvSpPr/>
          <p:nvPr/>
        </p:nvSpPr>
        <p:spPr>
          <a:xfrm>
            <a:off x="2498281" y="1583481"/>
            <a:ext cx="582308" cy="317807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265929" y="1779093"/>
            <a:ext cx="824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3m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Minus 67"/>
          <p:cNvSpPr/>
          <p:nvPr/>
        </p:nvSpPr>
        <p:spPr>
          <a:xfrm>
            <a:off x="2911602" y="1638362"/>
            <a:ext cx="1495348" cy="18642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9" name="Equal 68"/>
          <p:cNvSpPr/>
          <p:nvPr/>
        </p:nvSpPr>
        <p:spPr>
          <a:xfrm>
            <a:off x="2546863" y="4803599"/>
            <a:ext cx="582308" cy="317807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082041" y="2133600"/>
            <a:ext cx="79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174670" y="5830835"/>
            <a:ext cx="1025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3m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Minus 71"/>
          <p:cNvSpPr/>
          <p:nvPr/>
        </p:nvSpPr>
        <p:spPr>
          <a:xfrm flipV="1">
            <a:off x="2768798" y="2550444"/>
            <a:ext cx="2531110" cy="7271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3" name="TextBox 72"/>
          <p:cNvSpPr txBox="1"/>
          <p:nvPr/>
        </p:nvSpPr>
        <p:spPr>
          <a:xfrm>
            <a:off x="3903748" y="2133600"/>
            <a:ext cx="366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912872" y="2701922"/>
            <a:ext cx="366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153412" y="2149028"/>
            <a:ext cx="844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815962" y="1089543"/>
            <a:ext cx="757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Equal 76"/>
          <p:cNvSpPr/>
          <p:nvPr/>
        </p:nvSpPr>
        <p:spPr>
          <a:xfrm>
            <a:off x="2509258" y="3473234"/>
            <a:ext cx="582308" cy="317807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548365" y="3124200"/>
            <a:ext cx="1095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nx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484595" y="3685404"/>
            <a:ext cx="125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6mn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Minus 79"/>
          <p:cNvSpPr/>
          <p:nvPr/>
        </p:nvSpPr>
        <p:spPr>
          <a:xfrm flipV="1">
            <a:off x="2855810" y="3585865"/>
            <a:ext cx="2314361" cy="925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1" name="TextBox 80"/>
          <p:cNvSpPr txBox="1"/>
          <p:nvPr/>
        </p:nvSpPr>
        <p:spPr>
          <a:xfrm>
            <a:off x="2284831" y="707615"/>
            <a:ext cx="615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16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546863" y="620084"/>
            <a:ext cx="1095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3m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819858" y="620083"/>
            <a:ext cx="656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03661" y="93591"/>
            <a:ext cx="1180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926193" y="4076921"/>
            <a:ext cx="794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Equal 110"/>
          <p:cNvSpPr/>
          <p:nvPr/>
        </p:nvSpPr>
        <p:spPr>
          <a:xfrm>
            <a:off x="1571635" y="4164260"/>
            <a:ext cx="582308" cy="317807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021493" y="4056085"/>
            <a:ext cx="757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174904" y="5855489"/>
            <a:ext cx="757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034866" y="756277"/>
            <a:ext cx="6022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২টির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গুলোর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ল.সা.গু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নির্ণয়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036218" y="1518024"/>
            <a:ext cx="587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গুলোর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ল.সা.গু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003561" y="2487520"/>
            <a:ext cx="6272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ভাগফল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ও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লব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519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771" y="1497536"/>
            <a:ext cx="12192000" cy="609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b="1" dirty="0" smtClean="0">
                <a:solidFill>
                  <a:schemeClr val="accent2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সমস্যা</a:t>
            </a:r>
            <a:r>
              <a:rPr lang="en-US" sz="3600" b="1" dirty="0">
                <a:solidFill>
                  <a:schemeClr val="accent2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ঃ</a:t>
            </a:r>
            <a:r>
              <a:rPr lang="bn-BD" sz="3600" b="1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r>
              <a:rPr lang="en-US" sz="36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দুইটিকে</a:t>
            </a:r>
            <a:r>
              <a:rPr lang="en-US" sz="36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সমহর</a:t>
            </a:r>
            <a:r>
              <a:rPr lang="en-US" sz="36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</a:t>
            </a:r>
            <a:r>
              <a:rPr lang="en-US" sz="36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প্রকাশ</a:t>
            </a:r>
            <a:r>
              <a:rPr lang="en-US" sz="36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</a:t>
            </a:r>
            <a:endParaRPr lang="en-US" sz="3600" b="1" baseline="300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Flowchart: Punched Tape 9"/>
          <p:cNvSpPr/>
          <p:nvPr/>
        </p:nvSpPr>
        <p:spPr>
          <a:xfrm>
            <a:off x="4648200" y="65315"/>
            <a:ext cx="2666999" cy="11049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কাজ</a:t>
            </a:r>
            <a:endParaRPr lang="en-US" sz="6600" b="1" dirty="0">
              <a:solidFill>
                <a:srgbClr val="C0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24200" y="3392269"/>
            <a:ext cx="1419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</a:t>
            </a:r>
            <a:r>
              <a:rPr lang="en-US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- 4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Minus 21"/>
          <p:cNvSpPr/>
          <p:nvPr/>
        </p:nvSpPr>
        <p:spPr>
          <a:xfrm>
            <a:off x="6203210" y="3200400"/>
            <a:ext cx="1721590" cy="22434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568706" y="2554069"/>
            <a:ext cx="990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42452" y="2702458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25" name="Minus 24"/>
          <p:cNvSpPr/>
          <p:nvPr/>
        </p:nvSpPr>
        <p:spPr>
          <a:xfrm flipV="1">
            <a:off x="3239700" y="3307505"/>
            <a:ext cx="1541737" cy="22306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298527" y="3381221"/>
            <a:ext cx="1530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a(a+2)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95400" y="4114800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0"/>
            <a:ext cx="12192000" cy="226967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</a:p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৬.২ 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যোগফল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নির্ণয়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90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2057400"/>
            <a:ext cx="59436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Horizontal Scroll 5"/>
          <p:cNvSpPr/>
          <p:nvPr/>
        </p:nvSpPr>
        <p:spPr>
          <a:xfrm>
            <a:off x="2628900" y="4114800"/>
            <a:ext cx="6934200" cy="1524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8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80772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05000" y="3244334"/>
            <a:ext cx="80010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16600" b="1" dirty="0">
                <a:solidFill>
                  <a:srgbClr val="FFC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ধন্যবাদ</a:t>
            </a:r>
          </a:p>
        </p:txBody>
      </p:sp>
    </p:spTree>
    <p:extLst>
      <p:ext uri="{BB962C8B-B14F-4D97-AF65-F5344CB8AC3E}">
        <p14:creationId xmlns:p14="http://schemas.microsoft.com/office/powerpoint/2010/main" val="1397567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1129</TotalTime>
  <Words>333</Words>
  <Application>Microsoft Office PowerPoint</Application>
  <PresentationFormat>Widescreen</PresentationFormat>
  <Paragraphs>118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NikoshBAN</vt:lpstr>
      <vt:lpstr>Nirmala UI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ICT_LAB</cp:lastModifiedBy>
  <cp:revision>152</cp:revision>
  <dcterms:created xsi:type="dcterms:W3CDTF">2006-08-16T00:00:00Z</dcterms:created>
  <dcterms:modified xsi:type="dcterms:W3CDTF">2026-07-30T21:01:17Z</dcterms:modified>
</cp:coreProperties>
</file>