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86" r:id="rId2"/>
    <p:sldId id="288" r:id="rId3"/>
    <p:sldId id="274" r:id="rId4"/>
    <p:sldId id="287" r:id="rId5"/>
    <p:sldId id="28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7EA6A-8364-4546-9C8D-622FDDCF5B3B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0E9E9-F9AB-468D-B188-49E8707BB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0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67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4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69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68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78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8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15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9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0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8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30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duNr_4s1M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Class Seven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678401" y="1813110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ভগ্নাংশের</a:t>
            </a:r>
            <a:endParaRPr lang="en-US" sz="6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যোগ-বিয়োগ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৬.২</a:t>
            </a:r>
            <a:endParaRPr lang="en-US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7689"/>
              <a:gd name="adj2" fmla="val 110039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55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1600200"/>
            <a:ext cx="2922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Click  </a:t>
            </a:r>
            <a:r>
              <a:rPr lang="en-US" sz="4000" dirty="0" err="1" smtClean="0"/>
              <a:t>ভিডিও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pic>
        <p:nvPicPr>
          <p:cNvPr id="2" name="DduNr_4s1Mg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1431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3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771" y="1497536"/>
            <a:ext cx="12192000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3600" b="1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অংকটির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b="1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Punched Tape 9"/>
          <p:cNvSpPr/>
          <p:nvPr/>
        </p:nvSpPr>
        <p:spPr>
          <a:xfrm>
            <a:off x="4648200" y="65315"/>
            <a:ext cx="2666999" cy="11049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05200" y="339226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4y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Minus 21"/>
          <p:cNvSpPr/>
          <p:nvPr/>
        </p:nvSpPr>
        <p:spPr>
          <a:xfrm>
            <a:off x="5638800" y="3280858"/>
            <a:ext cx="2094300" cy="22434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096000" y="2706469"/>
            <a:ext cx="990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33496" y="2782669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Minus 24"/>
          <p:cNvSpPr/>
          <p:nvPr/>
        </p:nvSpPr>
        <p:spPr>
          <a:xfrm flipV="1">
            <a:off x="3239700" y="3348789"/>
            <a:ext cx="2475300" cy="18177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943600" y="3381221"/>
            <a:ext cx="1530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xy+2y</a:t>
            </a:r>
            <a:r>
              <a:rPr lang="en-US" sz="3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44341" y="3025623"/>
            <a:ext cx="1095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4860712"/>
            <a:ext cx="12191999" cy="1241653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সপ্তম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পাঠ্যবইয়ের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৬.২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৭-২৪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সবগুলো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অংক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5400" y="4114800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0"/>
            <a:ext cx="12192000" cy="22696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সপ্তম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অধ্যায়ের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সমীকরণ</a:t>
            </a:r>
            <a:endParaRPr lang="en-US" sz="4400" b="1" dirty="0" smtClean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7.1 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0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2057400"/>
            <a:ext cx="59436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Horizontal Scroll 5"/>
          <p:cNvSpPr/>
          <p:nvPr/>
        </p:nvSpPr>
        <p:spPr>
          <a:xfrm>
            <a:off x="2628900" y="4114800"/>
            <a:ext cx="69342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8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8077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05000" y="3244334"/>
            <a:ext cx="8001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600" b="1" dirty="0">
                <a:solidFill>
                  <a:srgbClr val="FFC000"/>
                </a:solidFill>
              </a:rPr>
              <a:t>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val="1397567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1161</TotalTime>
  <Words>83</Words>
  <Application>Microsoft Office PowerPoint</Application>
  <PresentationFormat>Widescreen</PresentationFormat>
  <Paragraphs>28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NikoshBAN</vt:lpstr>
      <vt:lpstr>Nirmala UI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ICT_LAB</cp:lastModifiedBy>
  <cp:revision>156</cp:revision>
  <dcterms:created xsi:type="dcterms:W3CDTF">2006-08-16T00:00:00Z</dcterms:created>
  <dcterms:modified xsi:type="dcterms:W3CDTF">2026-07-30T22:13:10Z</dcterms:modified>
</cp:coreProperties>
</file>