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7"/>
  </p:notesMasterIdLst>
  <p:sldIdLst>
    <p:sldId id="333" r:id="rId2"/>
    <p:sldId id="321" r:id="rId3"/>
    <p:sldId id="334" r:id="rId4"/>
    <p:sldId id="262" r:id="rId5"/>
    <p:sldId id="341" r:id="rId6"/>
    <p:sldId id="342" r:id="rId7"/>
    <p:sldId id="343" r:id="rId8"/>
    <p:sldId id="344" r:id="rId9"/>
    <p:sldId id="345" r:id="rId10"/>
    <p:sldId id="335" r:id="rId11"/>
    <p:sldId id="340" r:id="rId12"/>
    <p:sldId id="336" r:id="rId13"/>
    <p:sldId id="337" r:id="rId14"/>
    <p:sldId id="338" r:id="rId15"/>
    <p:sldId id="32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A60"/>
    <a:srgbClr val="E6F2E4"/>
    <a:srgbClr val="709828"/>
    <a:srgbClr val="008000"/>
    <a:srgbClr val="3EC4F5"/>
    <a:srgbClr val="000099"/>
    <a:srgbClr val="00CC00"/>
    <a:srgbClr val="FF66FF"/>
    <a:srgbClr val="CC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745" autoAdjust="0"/>
  </p:normalViewPr>
  <p:slideViewPr>
    <p:cSldViewPr snapToGrid="0">
      <p:cViewPr varScale="1">
        <p:scale>
          <a:sx n="81" d="100"/>
          <a:sy n="81" d="100"/>
        </p:scale>
        <p:origin x="75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1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microsoft.com/office/2007/relationships/hdphoto" Target="../media/hdphoto3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AD648304-A3BA-7FAE-4D78-B8941E1FF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23" y="41402"/>
            <a:ext cx="12017242" cy="67232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矩形 21">
            <a:extLst>
              <a:ext uri="{FF2B5EF4-FFF2-40B4-BE49-F238E27FC236}">
                <a16:creationId xmlns="" xmlns:a16="http://schemas.microsoft.com/office/drawing/2014/main" id="{CE9F19BC-2188-71E9-3241-50DED1DBB8F1}"/>
              </a:ext>
            </a:extLst>
          </p:cNvPr>
          <p:cNvSpPr/>
          <p:nvPr userDrawn="1"/>
        </p:nvSpPr>
        <p:spPr>
          <a:xfrm rot="21249330">
            <a:off x="2528902" y="5734789"/>
            <a:ext cx="2466206" cy="110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19">
            <a:extLst>
              <a:ext uri="{FF2B5EF4-FFF2-40B4-BE49-F238E27FC236}">
                <a16:creationId xmlns="" xmlns:a16="http://schemas.microsoft.com/office/drawing/2014/main" id="{8CA8504B-7109-BE75-DDCD-4AA701AE3C9A}"/>
              </a:ext>
            </a:extLst>
          </p:cNvPr>
          <p:cNvSpPr/>
          <p:nvPr userDrawn="1"/>
        </p:nvSpPr>
        <p:spPr>
          <a:xfrm rot="21249330" flipV="1">
            <a:off x="1055592" y="1728553"/>
            <a:ext cx="3339573" cy="491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F9553C68-19C1-E1AE-4BBF-181762A387EC}"/>
              </a:ext>
            </a:extLst>
          </p:cNvPr>
          <p:cNvSpPr/>
          <p:nvPr userDrawn="1"/>
        </p:nvSpPr>
        <p:spPr>
          <a:xfrm rot="21249330">
            <a:off x="1044321" y="1902076"/>
            <a:ext cx="10078450" cy="507242"/>
          </a:xfrm>
          <a:custGeom>
            <a:avLst/>
            <a:gdLst>
              <a:gd name="connsiteX0" fmla="*/ 0 w 12595990"/>
              <a:gd name="connsiteY0" fmla="*/ 0 h 441960"/>
              <a:gd name="connsiteX1" fmla="*/ 12595990 w 12595990"/>
              <a:gd name="connsiteY1" fmla="*/ 0 h 441960"/>
              <a:gd name="connsiteX2" fmla="*/ 12595990 w 12595990"/>
              <a:gd name="connsiteY2" fmla="*/ 441960 h 441960"/>
              <a:gd name="connsiteX3" fmla="*/ 0 w 12595990"/>
              <a:gd name="connsiteY3" fmla="*/ 441960 h 441960"/>
              <a:gd name="connsiteX4" fmla="*/ 0 w 12595990"/>
              <a:gd name="connsiteY4" fmla="*/ 0 h 441960"/>
              <a:gd name="connsiteX0-1" fmla="*/ 0 w 12595990"/>
              <a:gd name="connsiteY0-2" fmla="*/ 0 h 441960"/>
              <a:gd name="connsiteX1-3" fmla="*/ 12595990 w 12595990"/>
              <a:gd name="connsiteY1-4" fmla="*/ 0 h 441960"/>
              <a:gd name="connsiteX2-5" fmla="*/ 12425431 w 12595990"/>
              <a:gd name="connsiteY2-6" fmla="*/ 424501 h 441960"/>
              <a:gd name="connsiteX3-7" fmla="*/ 0 w 12595990"/>
              <a:gd name="connsiteY3-8" fmla="*/ 441960 h 441960"/>
              <a:gd name="connsiteX4-9" fmla="*/ 0 w 12595990"/>
              <a:gd name="connsiteY4-10" fmla="*/ 0 h 441960"/>
              <a:gd name="connsiteX0-11" fmla="*/ 0 w 12482284"/>
              <a:gd name="connsiteY0-12" fmla="*/ 11639 h 453599"/>
              <a:gd name="connsiteX1-13" fmla="*/ 12482284 w 12482284"/>
              <a:gd name="connsiteY1-14" fmla="*/ 0 h 453599"/>
              <a:gd name="connsiteX2-15" fmla="*/ 12425431 w 12482284"/>
              <a:gd name="connsiteY2-16" fmla="*/ 436140 h 453599"/>
              <a:gd name="connsiteX3-17" fmla="*/ 0 w 12482284"/>
              <a:gd name="connsiteY3-18" fmla="*/ 453599 h 453599"/>
              <a:gd name="connsiteX4-19" fmla="*/ 0 w 12482284"/>
              <a:gd name="connsiteY4-20" fmla="*/ 11639 h 453599"/>
              <a:gd name="connsiteX0-21" fmla="*/ 0 w 12482284"/>
              <a:gd name="connsiteY0-22" fmla="*/ 11639 h 453599"/>
              <a:gd name="connsiteX1-23" fmla="*/ 12482284 w 12482284"/>
              <a:gd name="connsiteY1-24" fmla="*/ 0 h 453599"/>
              <a:gd name="connsiteX2-25" fmla="*/ 12385589 w 12482284"/>
              <a:gd name="connsiteY2-26" fmla="*/ 451211 h 453599"/>
              <a:gd name="connsiteX3-27" fmla="*/ 0 w 12482284"/>
              <a:gd name="connsiteY3-28" fmla="*/ 453599 h 453599"/>
              <a:gd name="connsiteX4-29" fmla="*/ 0 w 12482284"/>
              <a:gd name="connsiteY4-30" fmla="*/ 11639 h 453599"/>
              <a:gd name="connsiteX0-31" fmla="*/ 0 w 12482284"/>
              <a:gd name="connsiteY0-32" fmla="*/ 11639 h 453599"/>
              <a:gd name="connsiteX1-33" fmla="*/ 12482284 w 12482284"/>
              <a:gd name="connsiteY1-34" fmla="*/ 0 h 453599"/>
              <a:gd name="connsiteX2-35" fmla="*/ 12385589 w 12482284"/>
              <a:gd name="connsiteY2-36" fmla="*/ 451211 h 453599"/>
              <a:gd name="connsiteX3-37" fmla="*/ 0 w 12482284"/>
              <a:gd name="connsiteY3-38" fmla="*/ 453599 h 453599"/>
              <a:gd name="connsiteX4-39" fmla="*/ 0 w 12482284"/>
              <a:gd name="connsiteY4-40" fmla="*/ 11639 h 45359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482284" h="453599">
                <a:moveTo>
                  <a:pt x="0" y="11639"/>
                </a:moveTo>
                <a:lnTo>
                  <a:pt x="12482284" y="0"/>
                </a:lnTo>
                <a:lnTo>
                  <a:pt x="12385589" y="451211"/>
                </a:lnTo>
                <a:lnTo>
                  <a:pt x="0" y="453599"/>
                </a:lnTo>
                <a:lnTo>
                  <a:pt x="0" y="116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4">
            <a:extLst>
              <a:ext uri="{FF2B5EF4-FFF2-40B4-BE49-F238E27FC236}">
                <a16:creationId xmlns="" xmlns:a16="http://schemas.microsoft.com/office/drawing/2014/main" id="{B43BAC34-3CFF-4784-EDDE-D2407AABD5DC}"/>
              </a:ext>
            </a:extLst>
          </p:cNvPr>
          <p:cNvSpPr/>
          <p:nvPr userDrawn="1"/>
        </p:nvSpPr>
        <p:spPr>
          <a:xfrm rot="21249330">
            <a:off x="483238" y="1713403"/>
            <a:ext cx="7000709" cy="396579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6">
            <a:extLst>
              <a:ext uri="{FF2B5EF4-FFF2-40B4-BE49-F238E27FC236}">
                <a16:creationId xmlns="" xmlns:a16="http://schemas.microsoft.com/office/drawing/2014/main" id="{32B40858-0B8D-CCAA-F99A-A366A62DA099}"/>
              </a:ext>
            </a:extLst>
          </p:cNvPr>
          <p:cNvSpPr/>
          <p:nvPr userDrawn="1"/>
        </p:nvSpPr>
        <p:spPr>
          <a:xfrm rot="21249330">
            <a:off x="1028040" y="2545206"/>
            <a:ext cx="8730037" cy="118633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7">
            <a:extLst>
              <a:ext uri="{FF2B5EF4-FFF2-40B4-BE49-F238E27FC236}">
                <a16:creationId xmlns="" xmlns:a16="http://schemas.microsoft.com/office/drawing/2014/main" id="{927FE858-62A7-E3DB-5A9E-FAEBE2EBCF52}"/>
              </a:ext>
            </a:extLst>
          </p:cNvPr>
          <p:cNvSpPr/>
          <p:nvPr userDrawn="1"/>
        </p:nvSpPr>
        <p:spPr>
          <a:xfrm rot="21249330">
            <a:off x="7181501" y="1281865"/>
            <a:ext cx="2821974" cy="326143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9">
            <a:extLst>
              <a:ext uri="{FF2B5EF4-FFF2-40B4-BE49-F238E27FC236}">
                <a16:creationId xmlns="" xmlns:a16="http://schemas.microsoft.com/office/drawing/2014/main" id="{D6AB5132-EFB4-0043-7E70-F812FBAE4233}"/>
              </a:ext>
            </a:extLst>
          </p:cNvPr>
          <p:cNvSpPr/>
          <p:nvPr userDrawn="1"/>
        </p:nvSpPr>
        <p:spPr>
          <a:xfrm rot="21113439">
            <a:off x="1045835" y="4914054"/>
            <a:ext cx="6007495" cy="30972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1">
            <a:extLst>
              <a:ext uri="{FF2B5EF4-FFF2-40B4-BE49-F238E27FC236}">
                <a16:creationId xmlns="" xmlns:a16="http://schemas.microsoft.com/office/drawing/2014/main" id="{F036AC0A-4D5B-E74D-C3AE-7D63138B17D0}"/>
              </a:ext>
            </a:extLst>
          </p:cNvPr>
          <p:cNvSpPr/>
          <p:nvPr userDrawn="1"/>
        </p:nvSpPr>
        <p:spPr>
          <a:xfrm rot="21193431">
            <a:off x="5350325" y="4585336"/>
            <a:ext cx="5254955" cy="114074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3">
            <a:extLst>
              <a:ext uri="{FF2B5EF4-FFF2-40B4-BE49-F238E27FC236}">
                <a16:creationId xmlns="" xmlns:a16="http://schemas.microsoft.com/office/drawing/2014/main" id="{950ABD43-8E2A-7344-D8A9-552B999F6AF2}"/>
              </a:ext>
            </a:extLst>
          </p:cNvPr>
          <p:cNvSpPr/>
          <p:nvPr userDrawn="1"/>
        </p:nvSpPr>
        <p:spPr>
          <a:xfrm>
            <a:off x="3281580" y="845772"/>
            <a:ext cx="5421718" cy="50592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椭圆 14">
            <a:extLst>
              <a:ext uri="{FF2B5EF4-FFF2-40B4-BE49-F238E27FC236}">
                <a16:creationId xmlns="" xmlns:a16="http://schemas.microsoft.com/office/drawing/2014/main" id="{56216B7C-AF21-C627-C8DB-842D3641BBCD}"/>
              </a:ext>
            </a:extLst>
          </p:cNvPr>
          <p:cNvSpPr/>
          <p:nvPr userDrawn="1"/>
        </p:nvSpPr>
        <p:spPr>
          <a:xfrm>
            <a:off x="3600199" y="1096169"/>
            <a:ext cx="4811930" cy="4595830"/>
          </a:xfrm>
          <a:prstGeom prst="ellipse">
            <a:avLst/>
          </a:prstGeom>
          <a:noFill/>
          <a:ln w="28575">
            <a:solidFill>
              <a:srgbClr val="024639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矩形 21">
            <a:extLst>
              <a:ext uri="{FF2B5EF4-FFF2-40B4-BE49-F238E27FC236}">
                <a16:creationId xmlns="" xmlns:a16="http://schemas.microsoft.com/office/drawing/2014/main" id="{4DD2704C-70F7-0A00-63D7-385A4B9C9159}"/>
              </a:ext>
            </a:extLst>
          </p:cNvPr>
          <p:cNvSpPr/>
          <p:nvPr userDrawn="1"/>
        </p:nvSpPr>
        <p:spPr>
          <a:xfrm rot="21068806">
            <a:off x="1287451" y="5024833"/>
            <a:ext cx="2466206" cy="49744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3">
            <a:extLst>
              <a:ext uri="{FF2B5EF4-FFF2-40B4-BE49-F238E27FC236}">
                <a16:creationId xmlns="" xmlns:a16="http://schemas.microsoft.com/office/drawing/2014/main" id="{ACEB8DF1-9F0C-CDEA-2979-C8CA5478FE6B}"/>
              </a:ext>
            </a:extLst>
          </p:cNvPr>
          <p:cNvSpPr/>
          <p:nvPr userDrawn="1"/>
        </p:nvSpPr>
        <p:spPr>
          <a:xfrm>
            <a:off x="552433" y="484168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0" name="椭圆 14">
            <a:extLst>
              <a:ext uri="{FF2B5EF4-FFF2-40B4-BE49-F238E27FC236}">
                <a16:creationId xmlns="" xmlns:a16="http://schemas.microsoft.com/office/drawing/2014/main" id="{FEE381E1-7724-FF61-E7E2-5F255366B9E6}"/>
              </a:ext>
            </a:extLst>
          </p:cNvPr>
          <p:cNvSpPr/>
          <p:nvPr userDrawn="1"/>
        </p:nvSpPr>
        <p:spPr>
          <a:xfrm>
            <a:off x="325236" y="642950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1" name="椭圆 15">
            <a:extLst>
              <a:ext uri="{FF2B5EF4-FFF2-40B4-BE49-F238E27FC236}">
                <a16:creationId xmlns="" xmlns:a16="http://schemas.microsoft.com/office/drawing/2014/main" id="{7FFA1971-135F-00DF-1640-91E96A3D309E}"/>
              </a:ext>
            </a:extLst>
          </p:cNvPr>
          <p:cNvSpPr/>
          <p:nvPr userDrawn="1"/>
        </p:nvSpPr>
        <p:spPr>
          <a:xfrm>
            <a:off x="873071" y="41403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2" name="椭圆 16">
            <a:extLst>
              <a:ext uri="{FF2B5EF4-FFF2-40B4-BE49-F238E27FC236}">
                <a16:creationId xmlns="" xmlns:a16="http://schemas.microsoft.com/office/drawing/2014/main" id="{BEE3D82B-0EDA-4976-5A9B-DAC207DD4385}"/>
              </a:ext>
            </a:extLst>
          </p:cNvPr>
          <p:cNvSpPr/>
          <p:nvPr userDrawn="1"/>
        </p:nvSpPr>
        <p:spPr>
          <a:xfrm>
            <a:off x="237013" y="47420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3" name="椭圆 17">
            <a:extLst>
              <a:ext uri="{FF2B5EF4-FFF2-40B4-BE49-F238E27FC236}">
                <a16:creationId xmlns="" xmlns:a16="http://schemas.microsoft.com/office/drawing/2014/main" id="{46C9CC22-D311-1DCB-2D95-DF8C1F384CF2}"/>
              </a:ext>
            </a:extLst>
          </p:cNvPr>
          <p:cNvSpPr/>
          <p:nvPr userDrawn="1"/>
        </p:nvSpPr>
        <p:spPr>
          <a:xfrm>
            <a:off x="-103222" y="311907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4" name="椭圆 18">
            <a:extLst>
              <a:ext uri="{FF2B5EF4-FFF2-40B4-BE49-F238E27FC236}">
                <a16:creationId xmlns="" xmlns:a16="http://schemas.microsoft.com/office/drawing/2014/main" id="{215E708F-D778-C164-7252-90C49CB6C2D1}"/>
              </a:ext>
            </a:extLst>
          </p:cNvPr>
          <p:cNvSpPr/>
          <p:nvPr userDrawn="1"/>
        </p:nvSpPr>
        <p:spPr>
          <a:xfrm>
            <a:off x="-95763" y="149605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5" name="椭圆 19">
            <a:extLst>
              <a:ext uri="{FF2B5EF4-FFF2-40B4-BE49-F238E27FC236}">
                <a16:creationId xmlns="" xmlns:a16="http://schemas.microsoft.com/office/drawing/2014/main" id="{D7D999BF-35A7-C34E-FDA5-A86C35CA9396}"/>
              </a:ext>
            </a:extLst>
          </p:cNvPr>
          <p:cNvSpPr/>
          <p:nvPr userDrawn="1"/>
        </p:nvSpPr>
        <p:spPr>
          <a:xfrm>
            <a:off x="720727" y="267765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6" name="椭圆 20">
            <a:extLst>
              <a:ext uri="{FF2B5EF4-FFF2-40B4-BE49-F238E27FC236}">
                <a16:creationId xmlns="" xmlns:a16="http://schemas.microsoft.com/office/drawing/2014/main" id="{5A9AE90E-ACBE-8129-6F57-14C487E61875}"/>
              </a:ext>
            </a:extLst>
          </p:cNvPr>
          <p:cNvSpPr/>
          <p:nvPr userDrawn="1"/>
        </p:nvSpPr>
        <p:spPr>
          <a:xfrm>
            <a:off x="120640" y="58738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279125CB-B722-4F2F-5A1D-846D832035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7" y="1284669"/>
            <a:ext cx="4227898" cy="4107934"/>
          </a:xfrm>
          <a:custGeom>
            <a:avLst/>
            <a:gdLst>
              <a:gd name="connsiteX0" fmla="*/ 2398439 w 4796878"/>
              <a:gd name="connsiteY0" fmla="*/ 0 h 4591276"/>
              <a:gd name="connsiteX1" fmla="*/ 4796878 w 4796878"/>
              <a:gd name="connsiteY1" fmla="*/ 2295638 h 4591276"/>
              <a:gd name="connsiteX2" fmla="*/ 2398439 w 4796878"/>
              <a:gd name="connsiteY2" fmla="*/ 4591276 h 4591276"/>
              <a:gd name="connsiteX3" fmla="*/ 0 w 4796878"/>
              <a:gd name="connsiteY3" fmla="*/ 2295638 h 4591276"/>
              <a:gd name="connsiteX4" fmla="*/ 2398439 w 4796878"/>
              <a:gd name="connsiteY4" fmla="*/ 0 h 459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6878" h="4591276">
                <a:moveTo>
                  <a:pt x="2398439" y="0"/>
                </a:moveTo>
                <a:cubicBezTo>
                  <a:pt x="3723060" y="0"/>
                  <a:pt x="4796878" y="1027792"/>
                  <a:pt x="4796878" y="2295638"/>
                </a:cubicBezTo>
                <a:cubicBezTo>
                  <a:pt x="4796878" y="3563484"/>
                  <a:pt x="3723060" y="4591276"/>
                  <a:pt x="2398439" y="4591276"/>
                </a:cubicBezTo>
                <a:cubicBezTo>
                  <a:pt x="1073818" y="4591276"/>
                  <a:pt x="0" y="3563484"/>
                  <a:pt x="0" y="2295638"/>
                </a:cubicBezTo>
                <a:cubicBezTo>
                  <a:pt x="0" y="1027792"/>
                  <a:pt x="1073818" y="0"/>
                  <a:pt x="2398439" y="0"/>
                </a:cubicBezTo>
                <a:close/>
              </a:path>
            </a:pathLst>
          </a:custGeom>
        </p:spPr>
      </p:pic>
      <p:sp>
        <p:nvSpPr>
          <p:cNvPr id="31" name="矩形 10">
            <a:extLst>
              <a:ext uri="{FF2B5EF4-FFF2-40B4-BE49-F238E27FC236}">
                <a16:creationId xmlns="" xmlns:a16="http://schemas.microsoft.com/office/drawing/2014/main" id="{0F1F311D-113C-588E-DCB3-5FE14505840D}"/>
              </a:ext>
            </a:extLst>
          </p:cNvPr>
          <p:cNvSpPr/>
          <p:nvPr userDrawn="1"/>
        </p:nvSpPr>
        <p:spPr>
          <a:xfrm rot="21291321">
            <a:off x="1385425" y="4751421"/>
            <a:ext cx="9720535" cy="501847"/>
          </a:xfrm>
          <a:custGeom>
            <a:avLst/>
            <a:gdLst>
              <a:gd name="connsiteX0" fmla="*/ 0 w 12562148"/>
              <a:gd name="connsiteY0" fmla="*/ 0 h 500126"/>
              <a:gd name="connsiteX1" fmla="*/ 12562148 w 12562148"/>
              <a:gd name="connsiteY1" fmla="*/ 0 h 500126"/>
              <a:gd name="connsiteX2" fmla="*/ 12562148 w 12562148"/>
              <a:gd name="connsiteY2" fmla="*/ 500126 h 500126"/>
              <a:gd name="connsiteX3" fmla="*/ 0 w 12562148"/>
              <a:gd name="connsiteY3" fmla="*/ 500126 h 500126"/>
              <a:gd name="connsiteX4" fmla="*/ 0 w 12562148"/>
              <a:gd name="connsiteY4" fmla="*/ 0 h 500126"/>
              <a:gd name="connsiteX0-1" fmla="*/ 267699 w 12562148"/>
              <a:gd name="connsiteY0-2" fmla="*/ 425770 h 500126"/>
              <a:gd name="connsiteX1-3" fmla="*/ 12562148 w 12562148"/>
              <a:gd name="connsiteY1-4" fmla="*/ 0 h 500126"/>
              <a:gd name="connsiteX2-5" fmla="*/ 12562148 w 12562148"/>
              <a:gd name="connsiteY2-6" fmla="*/ 500126 h 500126"/>
              <a:gd name="connsiteX3-7" fmla="*/ 0 w 12562148"/>
              <a:gd name="connsiteY3-8" fmla="*/ 500126 h 500126"/>
              <a:gd name="connsiteX4-9" fmla="*/ 267699 w 12562148"/>
              <a:gd name="connsiteY4-10" fmla="*/ 425770 h 5001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562148" h="500126">
                <a:moveTo>
                  <a:pt x="267699" y="425770"/>
                </a:moveTo>
                <a:lnTo>
                  <a:pt x="12562148" y="0"/>
                </a:lnTo>
                <a:lnTo>
                  <a:pt x="12562148" y="500126"/>
                </a:lnTo>
                <a:lnTo>
                  <a:pt x="0" y="500126"/>
                </a:lnTo>
                <a:lnTo>
                  <a:pt x="267699" y="425770"/>
                </a:lnTo>
                <a:close/>
              </a:path>
            </a:pathLst>
          </a:cu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12">
            <a:extLst>
              <a:ext uri="{FF2B5EF4-FFF2-40B4-BE49-F238E27FC236}">
                <a16:creationId xmlns="" xmlns:a16="http://schemas.microsoft.com/office/drawing/2014/main" id="{43542BD6-637B-78C1-23CF-6B51EA33247C}"/>
              </a:ext>
            </a:extLst>
          </p:cNvPr>
          <p:cNvSpPr/>
          <p:nvPr userDrawn="1"/>
        </p:nvSpPr>
        <p:spPr>
          <a:xfrm rot="21249330">
            <a:off x="1626761" y="5261436"/>
            <a:ext cx="9237862" cy="247181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06091E44-1D7C-96BD-F0F0-7381A6036A2D}"/>
              </a:ext>
            </a:extLst>
          </p:cNvPr>
          <p:cNvSpPr txBox="1"/>
          <p:nvPr userDrawn="1"/>
        </p:nvSpPr>
        <p:spPr>
          <a:xfrm>
            <a:off x="5344681" y="2993194"/>
            <a:ext cx="1799689" cy="420772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6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WELCOME</a:t>
            </a:r>
            <a:endParaRPr lang="en-US" sz="16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52824D68-BC74-29D1-A14B-E04706532630}"/>
              </a:ext>
            </a:extLst>
          </p:cNvPr>
          <p:cNvSpPr txBox="1"/>
          <p:nvPr userDrawn="1"/>
        </p:nvSpPr>
        <p:spPr>
          <a:xfrm>
            <a:off x="5528871" y="3491690"/>
            <a:ext cx="1443091" cy="803865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1400" dirty="0">
                <a:latin typeface="Arial Black" panose="020B0A04020102020204" pitchFamily="34" charset="0"/>
              </a:rPr>
              <a:t>     </a:t>
            </a:r>
            <a:r>
              <a:rPr lang="en-US" sz="1400" dirty="0">
                <a:solidFill>
                  <a:schemeClr val="accent2"/>
                </a:solidFill>
                <a:latin typeface="Arial Black" panose="020B0A04020102020204" pitchFamily="34" charset="0"/>
              </a:rPr>
              <a:t>TO</a:t>
            </a:r>
          </a:p>
          <a:p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ALL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1D634EFF-A2A3-67AA-5F76-877D12F0511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26" y="-288332"/>
            <a:ext cx="870801" cy="83422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352" y="2479537"/>
            <a:ext cx="2072340" cy="2942822"/>
          </a:xfrm>
          <a:prstGeom prst="rect">
            <a:avLst/>
          </a:prstGeom>
        </p:spPr>
      </p:pic>
      <p:grpSp>
        <p:nvGrpSpPr>
          <p:cNvPr id="37" name="Group 36"/>
          <p:cNvGrpSpPr/>
          <p:nvPr userDrawn="1"/>
        </p:nvGrpSpPr>
        <p:grpSpPr>
          <a:xfrm>
            <a:off x="10312487" y="6232155"/>
            <a:ext cx="1704626" cy="610027"/>
            <a:chOff x="10106043" y="6228968"/>
            <a:chExt cx="1704626" cy="610027"/>
          </a:xfrm>
        </p:grpSpPr>
        <p:pic>
          <p:nvPicPr>
            <p:cNvPr id="38" name="Picture 37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41" name="Rectangle 40"/>
          <p:cNvSpPr/>
          <p:nvPr userDrawn="1"/>
        </p:nvSpPr>
        <p:spPr>
          <a:xfrm>
            <a:off x="3191077" y="6641076"/>
            <a:ext cx="71202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Md.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Koyes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Ahmed, Assistant Teacher, Mohammadpur A.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Gofur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GPS,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Dakshin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Surma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Sylhet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8 -0.03912 L 0.6793 0.89745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90" y="468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32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 userDrawn="1"/>
        </p:nvSpPr>
        <p:spPr>
          <a:xfrm>
            <a:off x="1193044" y="671320"/>
            <a:ext cx="2647564" cy="7655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Pair Work</a:t>
            </a:r>
            <a:endParaRPr lang="bn-IN" sz="3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 userDrawn="1"/>
        </p:nvSpPr>
        <p:spPr>
          <a:xfrm rot="10800000">
            <a:off x="771731" y="152251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2">
            <a:extLst>
              <a:ext uri="{FF2B5EF4-FFF2-40B4-BE49-F238E27FC236}">
                <a16:creationId xmlns:a16="http://schemas.microsoft.com/office/drawing/2014/main" xmlns="" id="{579B8868-7EC4-E706-E9B4-6740293321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918232" cy="91823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5C87DC50-4D73-F1D6-CE85-9F673A216A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918232" cy="9182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F5998754-D26F-8593-7BED-6F2AD32637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918232" cy="91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30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0" dirty="0" smtClean="0">
                <a:latin typeface="Bauhaus 93" panose="04030905020B02020C02" pitchFamily="82" charset="0"/>
                <a:cs typeface="NikoshBAN" panose="02000000000000000000" pitchFamily="2" charset="0"/>
              </a:rPr>
              <a:t>IDENTITY</a:t>
            </a:r>
            <a:endParaRPr lang="en-US" sz="4400" b="0" dirty="0">
              <a:latin typeface="Bauhaus 93" panose="04030905020B02020C02" pitchFamily="8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EB28EDD-F09C-1E93-4043-58BCAC4B3F8E}"/>
              </a:ext>
            </a:extLst>
          </p:cNvPr>
          <p:cNvSpPr/>
          <p:nvPr userDrawn="1"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=""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Teacher Identity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Lesson Identity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263" y="5322340"/>
            <a:ext cx="1051300" cy="118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365997" y="593246"/>
            <a:ext cx="2647564" cy="7655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Group</a:t>
            </a:r>
            <a:r>
              <a:rPr lang="en-US" sz="30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Work</a:t>
            </a:r>
            <a:endParaRPr lang="bn-IN" sz="3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43740" y="1356367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413729" cy="1016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445900" cy="103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06417" y="115626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568275" y="126729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Students</a:t>
            </a:r>
            <a:r>
              <a:rPr lang="en-US" sz="2000" b="1" baseline="0" dirty="0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will be able to.........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156C0E0-AEBD-A6AD-7336-39B075885C8B}"/>
              </a:ext>
            </a:extLst>
          </p:cNvPr>
          <p:cNvSpPr txBox="1"/>
          <p:nvPr userDrawn="1"/>
        </p:nvSpPr>
        <p:spPr>
          <a:xfrm>
            <a:off x="4086809" y="536950"/>
            <a:ext cx="4096139" cy="553998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Learning Outcomes</a:t>
            </a:r>
            <a:endParaRPr lang="en-US" sz="3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781062" y="634561"/>
            <a:ext cx="3483028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Individual Work</a:t>
            </a:r>
            <a:endParaRPr lang="bn-IN" sz="3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81062" y="1494521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850423" y="466991"/>
            <a:ext cx="900003" cy="90000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105053" y="342876"/>
            <a:ext cx="1024118" cy="102411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436497" y="466991"/>
            <a:ext cx="910387" cy="9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596052" y="701039"/>
            <a:ext cx="31935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Assessment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684525" y="1399594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934121" cy="9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791520"/>
            <a:ext cx="32031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Home</a:t>
            </a:r>
            <a:r>
              <a:rPr lang="en-US" sz="4000" b="1" baseline="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Work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465116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392091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7" y="81417"/>
            <a:ext cx="11980506" cy="66807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183" y="3698299"/>
            <a:ext cx="6861576" cy="2834130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 userDrawn="1"/>
        </p:nvSpPr>
        <p:spPr>
          <a:xfrm>
            <a:off x="2985796" y="6623635"/>
            <a:ext cx="71202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Md.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Koyes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Ahmed, Assistant Teacher, Mohammadpur A.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Gofur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GPS,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Dakshin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Surma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Sylhet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="" xmlns:a16="http://schemas.microsoft.com/office/drawing/2014/main" id="{B8E7872C-1867-4538-1453-42919C14A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3"/>
            <a:srcRect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2985796" y="6558318"/>
            <a:ext cx="71202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Md.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Koyes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Ahmed, Assistant Teacher, Mohammadpur A.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Gofur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GPS,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Dakshin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Surma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Sylhet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4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koyesdsurma.syl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919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D2A9A0D-5CE0-823D-A9DC-61D4431F1C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83" y="2250245"/>
            <a:ext cx="2986676" cy="4241223"/>
          </a:xfrm>
          <a:prstGeom prst="rect">
            <a:avLst/>
          </a:prstGeom>
        </p:spPr>
      </p:pic>
      <p:sp>
        <p:nvSpPr>
          <p:cNvPr id="3" name="Speech Bubble: Rectangle with Corners Rounded 3">
            <a:extLst>
              <a:ext uri="{FF2B5EF4-FFF2-40B4-BE49-F238E27FC236}">
                <a16:creationId xmlns:a16="http://schemas.microsoft.com/office/drawing/2014/main" xmlns="" id="{C0B8849F-F555-5188-CFD9-3882D2CBD8F0}"/>
              </a:ext>
            </a:extLst>
          </p:cNvPr>
          <p:cNvSpPr/>
          <p:nvPr/>
        </p:nvSpPr>
        <p:spPr>
          <a:xfrm>
            <a:off x="726701" y="2063712"/>
            <a:ext cx="3461841" cy="1106129"/>
          </a:xfrm>
          <a:prstGeom prst="wedgeRoundRectCallout">
            <a:avLst>
              <a:gd name="adj1" fmla="val 54401"/>
              <a:gd name="adj2" fmla="val 87834"/>
              <a:gd name="adj3" fmla="val 16667"/>
            </a:avLst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Listen instructions and do this!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864" y="3169841"/>
            <a:ext cx="1633870" cy="240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650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eech Bubble: Rectangle with Corners Rounded 6">
            <a:extLst>
              <a:ext uri="{FF2B5EF4-FFF2-40B4-BE49-F238E27FC236}">
                <a16:creationId xmlns:a16="http://schemas.microsoft.com/office/drawing/2014/main" xmlns="" id="{A5597094-1B6B-843E-4B00-2B7A5EA28A1F}"/>
              </a:ext>
            </a:extLst>
          </p:cNvPr>
          <p:cNvSpPr/>
          <p:nvPr/>
        </p:nvSpPr>
        <p:spPr>
          <a:xfrm>
            <a:off x="6173774" y="2184400"/>
            <a:ext cx="4899234" cy="1396655"/>
          </a:xfrm>
          <a:prstGeom prst="wedgeRoundRectCallout">
            <a:avLst>
              <a:gd name="adj1" fmla="val -73617"/>
              <a:gd name="adj2" fmla="val 105602"/>
              <a:gd name="adj3" fmla="val 16667"/>
            </a:avLst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Now One command the instructions, other do this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946169B-F481-52D6-53AC-8C79E9B19CFB}"/>
              </a:ext>
            </a:extLst>
          </p:cNvPr>
          <p:cNvSpPr txBox="1"/>
          <p:nvPr/>
        </p:nvSpPr>
        <p:spPr>
          <a:xfrm>
            <a:off x="9230108" y="3983016"/>
            <a:ext cx="218667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 the practice by changing students role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357" y="3110628"/>
            <a:ext cx="3005325" cy="24629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82429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91A54D1-5BCE-907F-0432-9DBB15F4C1C7}"/>
              </a:ext>
            </a:extLst>
          </p:cNvPr>
          <p:cNvSpPr txBox="1"/>
          <p:nvPr/>
        </p:nvSpPr>
        <p:spPr>
          <a:xfrm>
            <a:off x="4052150" y="2055199"/>
            <a:ext cx="5794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Ask each group to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practice in groups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707" y="2379945"/>
            <a:ext cx="2617940" cy="304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625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6">
            <a:extLst>
              <a:ext uri="{FF2B5EF4-FFF2-40B4-BE49-F238E27FC236}">
                <a16:creationId xmlns:a16="http://schemas.microsoft.com/office/drawing/2014/main" xmlns="" id="{4D9C731D-7AE7-90A7-61E9-3753D2AE2126}"/>
              </a:ext>
            </a:extLst>
          </p:cNvPr>
          <p:cNvSpPr/>
          <p:nvPr/>
        </p:nvSpPr>
        <p:spPr>
          <a:xfrm>
            <a:off x="0" y="3387592"/>
            <a:ext cx="1252664" cy="918476"/>
          </a:xfrm>
          <a:prstGeom prst="rightArrow">
            <a:avLst>
              <a:gd name="adj1" fmla="val 88538"/>
              <a:gd name="adj2" fmla="val 38760"/>
            </a:avLst>
          </a:prstGeom>
          <a:solidFill>
            <a:srgbClr val="4E2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Click on the word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7372699-A534-D790-EED5-7BAE114C6EB0}"/>
              </a:ext>
            </a:extLst>
          </p:cNvPr>
          <p:cNvSpPr txBox="1"/>
          <p:nvPr/>
        </p:nvSpPr>
        <p:spPr>
          <a:xfrm>
            <a:off x="436878" y="1329898"/>
            <a:ext cx="87680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Call randomly two students name for showing action in front of the class.</a:t>
            </a:r>
            <a:endParaRPr lang="en-AE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841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75F1CE0-0D27-3FF0-A584-7C1BF40665DE}"/>
              </a:ext>
            </a:extLst>
          </p:cNvPr>
          <p:cNvSpPr txBox="1"/>
          <p:nvPr/>
        </p:nvSpPr>
        <p:spPr>
          <a:xfrm>
            <a:off x="2790734" y="1982664"/>
            <a:ext cx="78874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Record the rhyme and send it me</a:t>
            </a:r>
          </a:p>
        </p:txBody>
      </p:sp>
    </p:spTree>
    <p:extLst>
      <p:ext uri="{BB962C8B-B14F-4D97-AF65-F5344CB8AC3E}">
        <p14:creationId xmlns:p14="http://schemas.microsoft.com/office/powerpoint/2010/main" val="2977357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02FB62E-0398-CDAE-E96B-E179A0CA40E5}"/>
              </a:ext>
            </a:extLst>
          </p:cNvPr>
          <p:cNvSpPr txBox="1"/>
          <p:nvPr/>
        </p:nvSpPr>
        <p:spPr>
          <a:xfrm>
            <a:off x="9545857" y="2457520"/>
            <a:ext cx="226592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Class: Three</a:t>
            </a:r>
            <a:b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Sub: English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Unit: 3</a:t>
            </a:r>
            <a:b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Lesson: 1</a:t>
            </a:r>
            <a:b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Session: 1</a:t>
            </a:r>
          </a:p>
          <a:p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Page: 34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70321" y="2195910"/>
            <a:ext cx="3860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MD KOYES AHMED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31723" y="2786879"/>
            <a:ext cx="545812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Assistant </a:t>
            </a:r>
            <a:r>
              <a:rPr lang="en-US" sz="3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</a:t>
            </a:r>
          </a:p>
          <a:p>
            <a:pPr algn="ctr"/>
            <a:endParaRPr lang="en-US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Mohammadpur </a:t>
            </a:r>
            <a:r>
              <a:rPr lang="en-US" sz="2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Gofur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GPS</a:t>
            </a:r>
            <a:endParaRPr 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Dakshin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Surma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Sylhet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E-mail: 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koyesdsurma.syl@gmail.com</a:t>
            </a:r>
            <a:endParaRPr lang="en-US" sz="2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Mobile: 01710504502.</a:t>
            </a:r>
          </a:p>
        </p:txBody>
      </p:sp>
      <p:pic>
        <p:nvPicPr>
          <p:cNvPr id="21" name="Picture Placeholder 4"/>
          <p:cNvPicPr>
            <a:picLocks noGrp="1" noChangeAspect="1"/>
          </p:cNvPicPr>
          <p:nvPr>
            <p:ph type="pic"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721" y="1628686"/>
            <a:ext cx="3680889" cy="52270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7611" y="2099181"/>
            <a:ext cx="2649587" cy="34437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C112526-FA36-9F41-99B5-A9422CE5B8B4}"/>
              </a:ext>
            </a:extLst>
          </p:cNvPr>
          <p:cNvSpPr txBox="1"/>
          <p:nvPr/>
        </p:nvSpPr>
        <p:spPr>
          <a:xfrm>
            <a:off x="-1296648" y="4459461"/>
            <a:ext cx="2869545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Subject: English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Grade-3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Unit: 3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Lesson: 1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Session- 1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Session Duration: 45 minutes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Page-26</a:t>
            </a:r>
          </a:p>
        </p:txBody>
      </p:sp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34770" y="2770732"/>
            <a:ext cx="10440000" cy="888327"/>
            <a:chOff x="618509" y="2242900"/>
            <a:chExt cx="10647046" cy="939600"/>
          </a:xfrm>
        </p:grpSpPr>
        <p:grpSp>
          <p:nvGrpSpPr>
            <p:cNvPr id="7" name="Group 6"/>
            <p:cNvGrpSpPr/>
            <p:nvPr/>
          </p:nvGrpSpPr>
          <p:grpSpPr>
            <a:xfrm>
              <a:off x="618509" y="2242900"/>
              <a:ext cx="10517919" cy="939600"/>
              <a:chOff x="618509" y="2242900"/>
              <a:chExt cx="10517919" cy="939600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187628" y="2242900"/>
                <a:ext cx="7948800" cy="93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8509" y="2242900"/>
                <a:ext cx="2395887" cy="9396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0" indent="-571500" algn="ctr">
                  <a:buFont typeface="Wingdings" panose="05000000000000000000" pitchFamily="2" charset="2"/>
                  <a:buChar char="q"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2653044" y="2437020"/>
                <a:ext cx="907139" cy="581838"/>
                <a:chOff x="2758149" y="2437020"/>
                <a:chExt cx="907139" cy="581838"/>
              </a:xfrm>
            </p:grpSpPr>
            <p:grpSp>
              <p:nvGrpSpPr>
                <p:cNvPr id="12" name="Group 11"/>
                <p:cNvGrpSpPr/>
                <p:nvPr/>
              </p:nvGrpSpPr>
              <p:grpSpPr>
                <a:xfrm>
                  <a:off x="2758149" y="2437020"/>
                  <a:ext cx="907139" cy="581838"/>
                  <a:chOff x="2758149" y="2437020"/>
                  <a:chExt cx="907139" cy="581838"/>
                </a:xfrm>
              </p:grpSpPr>
              <p:sp>
                <p:nvSpPr>
                  <p:cNvPr id="16" name="Oval 15"/>
                  <p:cNvSpPr/>
                  <p:nvPr/>
                </p:nvSpPr>
                <p:spPr>
                  <a:xfrm>
                    <a:off x="2758149" y="243702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" name="Oval 16"/>
                  <p:cNvSpPr/>
                  <p:nvPr/>
                </p:nvSpPr>
                <p:spPr>
                  <a:xfrm>
                    <a:off x="2758149" y="268021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" name="Oval 17"/>
                  <p:cNvSpPr/>
                  <p:nvPr/>
                </p:nvSpPr>
                <p:spPr>
                  <a:xfrm>
                    <a:off x="2758149" y="292340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9" name="Group 18"/>
                  <p:cNvGrpSpPr/>
                  <p:nvPr/>
                </p:nvGrpSpPr>
                <p:grpSpPr>
                  <a:xfrm>
                    <a:off x="3510582" y="2437020"/>
                    <a:ext cx="154706" cy="581837"/>
                    <a:chOff x="4337050" y="2368550"/>
                    <a:chExt cx="139700" cy="812800"/>
                  </a:xfrm>
                </p:grpSpPr>
                <p:sp>
                  <p:nvSpPr>
                    <p:cNvPr id="20" name="Oval 19"/>
                    <p:cNvSpPr/>
                    <p:nvPr/>
                  </p:nvSpPr>
                  <p:spPr>
                    <a:xfrm>
                      <a:off x="4337050" y="236855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" name="Oval 20"/>
                    <p:cNvSpPr/>
                    <p:nvPr/>
                  </p:nvSpPr>
                  <p:spPr>
                    <a:xfrm>
                      <a:off x="4337050" y="2708275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" name="Oval 21"/>
                    <p:cNvSpPr/>
                    <p:nvPr/>
                  </p:nvSpPr>
                  <p:spPr>
                    <a:xfrm>
                      <a:off x="4337050" y="304800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3" name="Rounded Rectangle 12"/>
                <p:cNvSpPr/>
                <p:nvPr/>
              </p:nvSpPr>
              <p:spPr>
                <a:xfrm>
                  <a:off x="2793602" y="2460587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ounded Rectangle 13"/>
                <p:cNvSpPr/>
                <p:nvPr/>
              </p:nvSpPr>
              <p:spPr>
                <a:xfrm>
                  <a:off x="2793602" y="2698952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Rounded Rectangle 14"/>
                <p:cNvSpPr/>
                <p:nvPr/>
              </p:nvSpPr>
              <p:spPr>
                <a:xfrm>
                  <a:off x="2793602" y="2937316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" name="Rectangle 7"/>
            <p:cNvSpPr/>
            <p:nvPr/>
          </p:nvSpPr>
          <p:spPr>
            <a:xfrm>
              <a:off x="3187628" y="2255243"/>
              <a:ext cx="8077927" cy="800831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1000"/>
                </a:spcBef>
              </a:pPr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Carrying out commands, instructions and requests </a:t>
              </a:r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 in everyday 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life with appropriate gesture.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834770" y="1634332"/>
            <a:ext cx="10409811" cy="900000"/>
            <a:chOff x="618509" y="1185152"/>
            <a:chExt cx="10487505" cy="939600"/>
          </a:xfrm>
        </p:grpSpPr>
        <p:sp>
          <p:nvSpPr>
            <p:cNvPr id="24" name="Rectangle 23"/>
            <p:cNvSpPr/>
            <p:nvPr/>
          </p:nvSpPr>
          <p:spPr>
            <a:xfrm>
              <a:off x="3187627" y="1185152"/>
              <a:ext cx="7918387" cy="9396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24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Become </a:t>
              </a:r>
              <a:r>
                <a: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familiar with English sounds by </a:t>
              </a:r>
              <a:r>
                <a:rPr lang="en-US" sz="24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listening 	to </a:t>
              </a:r>
              <a:r>
                <a: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common English words</a:t>
              </a:r>
              <a:r>
                <a:rPr lang="en-US" sz="24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18509" y="1185152"/>
              <a:ext cx="2395887" cy="9396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2653044" y="1416742"/>
              <a:ext cx="907139" cy="581838"/>
              <a:chOff x="2758149" y="2437020"/>
              <a:chExt cx="907139" cy="581838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4" name="Group 33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35" name="Oval 34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Oval 35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8" name="Rounded Rectangle 27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8" name="Group 67"/>
          <p:cNvGrpSpPr/>
          <p:nvPr/>
        </p:nvGrpSpPr>
        <p:grpSpPr>
          <a:xfrm>
            <a:off x="804580" y="3882347"/>
            <a:ext cx="10440001" cy="900000"/>
            <a:chOff x="618509" y="3315690"/>
            <a:chExt cx="10517919" cy="1104801"/>
          </a:xfrm>
        </p:grpSpPr>
        <p:grpSp>
          <p:nvGrpSpPr>
            <p:cNvPr id="69" name="Group 68"/>
            <p:cNvGrpSpPr/>
            <p:nvPr/>
          </p:nvGrpSpPr>
          <p:grpSpPr>
            <a:xfrm>
              <a:off x="618509" y="3315690"/>
              <a:ext cx="10517919" cy="1100989"/>
              <a:chOff x="618509" y="3315690"/>
              <a:chExt cx="10517919" cy="1100989"/>
            </a:xfrm>
          </p:grpSpPr>
          <p:sp>
            <p:nvSpPr>
              <p:cNvPr id="71" name="Rectangle 70"/>
              <p:cNvSpPr/>
              <p:nvPr/>
            </p:nvSpPr>
            <p:spPr>
              <a:xfrm>
                <a:off x="3187628" y="3315690"/>
                <a:ext cx="7948800" cy="93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chemeClr val="tx1"/>
                    </a:solidFill>
                    <a:latin typeface="NikoshBAN"/>
                    <a:cs typeface="Times New Roman" panose="02020603050405020304" pitchFamily="18" charset="0"/>
                  </a:rPr>
                  <a:t>   </a:t>
                </a:r>
                <a:endParaRPr lang="en-US" sz="2000" dirty="0">
                  <a:solidFill>
                    <a:schemeClr val="tx1"/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618509" y="3325136"/>
                <a:ext cx="2395887" cy="1091543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shade val="30000"/>
                      <a:satMod val="115000"/>
                    </a:schemeClr>
                  </a:gs>
                  <a:gs pos="50000">
                    <a:schemeClr val="accent6">
                      <a:shade val="67500"/>
                      <a:satMod val="115000"/>
                    </a:schemeClr>
                  </a:gs>
                  <a:gs pos="100000">
                    <a:schemeClr val="accent6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indent="-457200" algn="ctr">
                  <a:buFont typeface="Wingdings" panose="05000000000000000000" pitchFamily="2" charset="2"/>
                  <a:buChar char="q"/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73" name="Group 72"/>
              <p:cNvGrpSpPr/>
              <p:nvPr/>
            </p:nvGrpSpPr>
            <p:grpSpPr>
              <a:xfrm>
                <a:off x="2653044" y="3466924"/>
                <a:ext cx="907139" cy="581838"/>
                <a:chOff x="2758149" y="2437020"/>
                <a:chExt cx="907139" cy="581838"/>
              </a:xfrm>
            </p:grpSpPr>
            <p:grpSp>
              <p:nvGrpSpPr>
                <p:cNvPr id="74" name="Group 73"/>
                <p:cNvGrpSpPr/>
                <p:nvPr/>
              </p:nvGrpSpPr>
              <p:grpSpPr>
                <a:xfrm>
                  <a:off x="2758149" y="2437020"/>
                  <a:ext cx="907139" cy="581838"/>
                  <a:chOff x="2758149" y="2437020"/>
                  <a:chExt cx="907139" cy="581838"/>
                </a:xfrm>
              </p:grpSpPr>
              <p:sp>
                <p:nvSpPr>
                  <p:cNvPr id="78" name="Oval 77"/>
                  <p:cNvSpPr/>
                  <p:nvPr/>
                </p:nvSpPr>
                <p:spPr>
                  <a:xfrm>
                    <a:off x="2758149" y="243702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" name="Oval 78"/>
                  <p:cNvSpPr/>
                  <p:nvPr/>
                </p:nvSpPr>
                <p:spPr>
                  <a:xfrm>
                    <a:off x="2758149" y="268021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" name="Oval 79"/>
                  <p:cNvSpPr/>
                  <p:nvPr/>
                </p:nvSpPr>
                <p:spPr>
                  <a:xfrm>
                    <a:off x="2758149" y="292340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81" name="Group 80"/>
                  <p:cNvGrpSpPr/>
                  <p:nvPr/>
                </p:nvGrpSpPr>
                <p:grpSpPr>
                  <a:xfrm>
                    <a:off x="3510582" y="2437020"/>
                    <a:ext cx="154706" cy="581837"/>
                    <a:chOff x="4337050" y="2368550"/>
                    <a:chExt cx="139700" cy="812800"/>
                  </a:xfrm>
                </p:grpSpPr>
                <p:sp>
                  <p:nvSpPr>
                    <p:cNvPr id="82" name="Oval 81"/>
                    <p:cNvSpPr/>
                    <p:nvPr/>
                  </p:nvSpPr>
                  <p:spPr>
                    <a:xfrm>
                      <a:off x="4337050" y="236855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3" name="Oval 82"/>
                    <p:cNvSpPr/>
                    <p:nvPr/>
                  </p:nvSpPr>
                  <p:spPr>
                    <a:xfrm>
                      <a:off x="4337050" y="2708275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4" name="Oval 83"/>
                    <p:cNvSpPr/>
                    <p:nvPr/>
                  </p:nvSpPr>
                  <p:spPr>
                    <a:xfrm>
                      <a:off x="4337050" y="304800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75" name="Rounded Rectangle 74"/>
                <p:cNvSpPr/>
                <p:nvPr/>
              </p:nvSpPr>
              <p:spPr>
                <a:xfrm>
                  <a:off x="2793602" y="2460587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ounded Rectangle 75"/>
                <p:cNvSpPr/>
                <p:nvPr/>
              </p:nvSpPr>
              <p:spPr>
                <a:xfrm>
                  <a:off x="2793602" y="2698952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ounded Rectangle 76"/>
                <p:cNvSpPr/>
                <p:nvPr/>
              </p:nvSpPr>
              <p:spPr>
                <a:xfrm>
                  <a:off x="2793602" y="2937316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70" name="Rectangle 69"/>
            <p:cNvSpPr/>
            <p:nvPr/>
          </p:nvSpPr>
          <p:spPr>
            <a:xfrm>
              <a:off x="3187627" y="3325137"/>
              <a:ext cx="7948801" cy="109535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say 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simple words and phrases with proper sounds </a:t>
              </a:r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and 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stress.</a:t>
              </a: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804581" y="4969108"/>
            <a:ext cx="10440000" cy="911667"/>
            <a:chOff x="618509" y="2242900"/>
            <a:chExt cx="10647046" cy="964287"/>
          </a:xfrm>
        </p:grpSpPr>
        <p:grpSp>
          <p:nvGrpSpPr>
            <p:cNvPr id="101" name="Group 100"/>
            <p:cNvGrpSpPr/>
            <p:nvPr/>
          </p:nvGrpSpPr>
          <p:grpSpPr>
            <a:xfrm>
              <a:off x="618509" y="2242900"/>
              <a:ext cx="10517919" cy="939600"/>
              <a:chOff x="618509" y="2242900"/>
              <a:chExt cx="10517919" cy="939600"/>
            </a:xfrm>
          </p:grpSpPr>
          <p:sp>
            <p:nvSpPr>
              <p:cNvPr id="103" name="Rectangle 102"/>
              <p:cNvSpPr/>
              <p:nvPr/>
            </p:nvSpPr>
            <p:spPr>
              <a:xfrm>
                <a:off x="3187628" y="2242900"/>
                <a:ext cx="7948800" cy="93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618509" y="2242900"/>
                <a:ext cx="2395887" cy="9396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0" indent="-571500" algn="ctr">
                  <a:buFont typeface="Wingdings" panose="05000000000000000000" pitchFamily="2" charset="2"/>
                  <a:buChar char="q"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05" name="Group 104"/>
              <p:cNvGrpSpPr/>
              <p:nvPr/>
            </p:nvGrpSpPr>
            <p:grpSpPr>
              <a:xfrm>
                <a:off x="2653044" y="2437020"/>
                <a:ext cx="907139" cy="581838"/>
                <a:chOff x="2758149" y="2437020"/>
                <a:chExt cx="907139" cy="581838"/>
              </a:xfrm>
            </p:grpSpPr>
            <p:grpSp>
              <p:nvGrpSpPr>
                <p:cNvPr id="106" name="Group 105"/>
                <p:cNvGrpSpPr/>
                <p:nvPr/>
              </p:nvGrpSpPr>
              <p:grpSpPr>
                <a:xfrm>
                  <a:off x="2758149" y="2437020"/>
                  <a:ext cx="907139" cy="581838"/>
                  <a:chOff x="2758149" y="2437020"/>
                  <a:chExt cx="907139" cy="581838"/>
                </a:xfrm>
              </p:grpSpPr>
              <p:sp>
                <p:nvSpPr>
                  <p:cNvPr id="110" name="Oval 109"/>
                  <p:cNvSpPr/>
                  <p:nvPr/>
                </p:nvSpPr>
                <p:spPr>
                  <a:xfrm>
                    <a:off x="2758149" y="243702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1" name="Oval 110"/>
                  <p:cNvSpPr/>
                  <p:nvPr/>
                </p:nvSpPr>
                <p:spPr>
                  <a:xfrm>
                    <a:off x="2758149" y="268021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2" name="Oval 111"/>
                  <p:cNvSpPr/>
                  <p:nvPr/>
                </p:nvSpPr>
                <p:spPr>
                  <a:xfrm>
                    <a:off x="2758149" y="292340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13" name="Group 112"/>
                  <p:cNvGrpSpPr/>
                  <p:nvPr/>
                </p:nvGrpSpPr>
                <p:grpSpPr>
                  <a:xfrm>
                    <a:off x="3510582" y="2437020"/>
                    <a:ext cx="154706" cy="581837"/>
                    <a:chOff x="4337050" y="2368550"/>
                    <a:chExt cx="139700" cy="812800"/>
                  </a:xfrm>
                </p:grpSpPr>
                <p:sp>
                  <p:nvSpPr>
                    <p:cNvPr id="114" name="Oval 113"/>
                    <p:cNvSpPr/>
                    <p:nvPr/>
                  </p:nvSpPr>
                  <p:spPr>
                    <a:xfrm>
                      <a:off x="4337050" y="236855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5" name="Oval 114"/>
                    <p:cNvSpPr/>
                    <p:nvPr/>
                  </p:nvSpPr>
                  <p:spPr>
                    <a:xfrm>
                      <a:off x="4337050" y="2708275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6" name="Oval 115"/>
                    <p:cNvSpPr/>
                    <p:nvPr/>
                  </p:nvSpPr>
                  <p:spPr>
                    <a:xfrm>
                      <a:off x="4337050" y="304800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07" name="Rounded Rectangle 106"/>
                <p:cNvSpPr/>
                <p:nvPr/>
              </p:nvSpPr>
              <p:spPr>
                <a:xfrm>
                  <a:off x="2793602" y="2460587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ounded Rectangle 107"/>
                <p:cNvSpPr/>
                <p:nvPr/>
              </p:nvSpPr>
              <p:spPr>
                <a:xfrm>
                  <a:off x="2793602" y="2698952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ounded Rectangle 108"/>
                <p:cNvSpPr/>
                <p:nvPr/>
              </p:nvSpPr>
              <p:spPr>
                <a:xfrm>
                  <a:off x="2793602" y="2937316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02" name="Rectangle 101"/>
            <p:cNvSpPr/>
            <p:nvPr/>
          </p:nvSpPr>
          <p:spPr>
            <a:xfrm>
              <a:off x="3187628" y="2255240"/>
              <a:ext cx="8077927" cy="95194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recognize 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and read the name of objects having the </a:t>
              </a:r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same 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initial and final sounds.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566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BB7A06-E6D1-1565-FC98-5C65BC93F333}"/>
              </a:ext>
            </a:extLst>
          </p:cNvPr>
          <p:cNvSpPr txBox="1"/>
          <p:nvPr/>
        </p:nvSpPr>
        <p:spPr>
          <a:xfrm>
            <a:off x="660597" y="286062"/>
            <a:ext cx="2166257" cy="620486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Lead in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611458" y="2002557"/>
            <a:ext cx="6135857" cy="4587538"/>
            <a:chOff x="3611458" y="2002557"/>
            <a:chExt cx="6135857" cy="458753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1458" y="2002557"/>
              <a:ext cx="5253805" cy="450269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70254" y="4796197"/>
              <a:ext cx="2177061" cy="1793898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B7AEA27-DFE1-834C-A437-E42764EEEC2E}"/>
              </a:ext>
            </a:extLst>
          </p:cNvPr>
          <p:cNvSpPr txBox="1"/>
          <p:nvPr/>
        </p:nvSpPr>
        <p:spPr>
          <a:xfrm>
            <a:off x="932115" y="717387"/>
            <a:ext cx="102252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of the previous session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Ask ss “What did we learn in our last class?” </a:t>
            </a:r>
            <a:endParaRPr lang="en-AE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34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340" y="1696825"/>
            <a:ext cx="2560298" cy="1920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F76EDD9-53C4-1F4B-5822-103AB302C980}"/>
              </a:ext>
            </a:extLst>
          </p:cNvPr>
          <p:cNvSpPr txBox="1"/>
          <p:nvPr/>
        </p:nvSpPr>
        <p:spPr>
          <a:xfrm>
            <a:off x="971020" y="750513"/>
            <a:ext cx="5517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 at the picture! </a:t>
            </a:r>
            <a:endParaRPr lang="en-AE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45968" y="752175"/>
            <a:ext cx="41953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can you see in the picture?</a:t>
            </a:r>
            <a:endParaRPr lang="en-A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140A94E-ADB6-EDF2-8215-023C9125AD4B}"/>
              </a:ext>
            </a:extLst>
          </p:cNvPr>
          <p:cNvSpPr txBox="1"/>
          <p:nvPr/>
        </p:nvSpPr>
        <p:spPr>
          <a:xfrm>
            <a:off x="760491" y="3653328"/>
            <a:ext cx="35676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“Who can hands up?”</a:t>
            </a:r>
            <a:endParaRPr lang="en-A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2365B72-01C2-7155-5C52-E6FF0D62C18A}"/>
              </a:ext>
            </a:extLst>
          </p:cNvPr>
          <p:cNvSpPr txBox="1"/>
          <p:nvPr/>
        </p:nvSpPr>
        <p:spPr>
          <a:xfrm>
            <a:off x="760490" y="4212827"/>
            <a:ext cx="4502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can do like picture?”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155" y="1818263"/>
            <a:ext cx="4060748" cy="26561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1710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022" y="287459"/>
            <a:ext cx="6930441" cy="59396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ED0A68D-FB3A-6D31-B302-F22635B89A6B}"/>
              </a:ext>
            </a:extLst>
          </p:cNvPr>
          <p:cNvSpPr txBox="1"/>
          <p:nvPr/>
        </p:nvSpPr>
        <p:spPr>
          <a:xfrm rot="362785">
            <a:off x="2991576" y="2445383"/>
            <a:ext cx="5835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63" dirty="0">
                <a:ln w="0"/>
                <a:solidFill>
                  <a:srgbClr val="6F1E5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Today’s lesson is</a:t>
            </a:r>
            <a:r>
              <a:rPr lang="en-US" sz="3600" b="1" spc="63" dirty="0">
                <a:ln w="0"/>
                <a:solidFill>
                  <a:srgbClr val="6F1E5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 rot="480603">
            <a:off x="4598991" y="3740500"/>
            <a:ext cx="49757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Arial Black" panose="020B0A04020102020204" pitchFamily="34" charset="0"/>
              </a:rPr>
              <a:t>commands</a:t>
            </a:r>
            <a:endParaRPr lang="en-US" sz="40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574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E8B3B88-AC1C-1498-4A17-1A32CC06397D}"/>
              </a:ext>
            </a:extLst>
          </p:cNvPr>
          <p:cNvSpPr txBox="1"/>
          <p:nvPr/>
        </p:nvSpPr>
        <p:spPr>
          <a:xfrm>
            <a:off x="2998736" y="486250"/>
            <a:ext cx="65804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Let's watch this video and you do with action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C36367F-089E-AF3A-F3DA-DF82839C19CB}"/>
              </a:ext>
            </a:extLst>
          </p:cNvPr>
          <p:cNvSpPr txBox="1"/>
          <p:nvPr/>
        </p:nvSpPr>
        <p:spPr>
          <a:xfrm>
            <a:off x="1116869" y="1228397"/>
            <a:ext cx="441017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Raise your right hand up,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Put your right hand down.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Up down, up down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Then turn around.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Put your hands together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clap like this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That’s what we do today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Hey!</a:t>
            </a:r>
            <a:endParaRPr lang="en-AE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007" y="1830757"/>
            <a:ext cx="4918587" cy="32172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7819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5883" y="463463"/>
            <a:ext cx="37252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Look ,Listen and repeat after 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0BF3A4E-2495-BE38-26A1-5EDE0DA17A22}"/>
              </a:ext>
            </a:extLst>
          </p:cNvPr>
          <p:cNvSpPr txBox="1"/>
          <p:nvPr/>
        </p:nvSpPr>
        <p:spPr>
          <a:xfrm>
            <a:off x="757465" y="1568157"/>
            <a:ext cx="49067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Ask the ss, “What are they doing?” What am I doing?</a:t>
            </a:r>
            <a:endParaRPr lang="en-AE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E380ED1-8AA3-AFB9-ED8B-979A9767D343}"/>
              </a:ext>
            </a:extLst>
          </p:cNvPr>
          <p:cNvSpPr txBox="1"/>
          <p:nvPr/>
        </p:nvSpPr>
        <p:spPr>
          <a:xfrm>
            <a:off x="576580" y="3473961"/>
            <a:ext cx="485647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Encourage them to answer, “Standing/ playing/ reading/raising hands/talking ………..etc.” </a:t>
            </a:r>
          </a:p>
        </p:txBody>
      </p:sp>
    </p:spTree>
    <p:extLst>
      <p:ext uri="{BB962C8B-B14F-4D97-AF65-F5344CB8AC3E}">
        <p14:creationId xmlns:p14="http://schemas.microsoft.com/office/powerpoint/2010/main" val="123250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A49406C-98B9-A8C2-451D-AE024F06ED25}"/>
              </a:ext>
            </a:extLst>
          </p:cNvPr>
          <p:cNvSpPr txBox="1"/>
          <p:nvPr/>
        </p:nvSpPr>
        <p:spPr>
          <a:xfrm>
            <a:off x="537754" y="826115"/>
            <a:ext cx="106026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“Let’s play the game ‘Do this. Do that’ altogether”.  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follow first. </a:t>
            </a:r>
            <a:endParaRPr lang="en-AE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7262D4B-01CB-065A-D166-D4DBBAFD0FF2}"/>
              </a:ext>
            </a:extLst>
          </p:cNvPr>
          <p:cNvSpPr txBox="1"/>
          <p:nvPr/>
        </p:nvSpPr>
        <p:spPr>
          <a:xfrm>
            <a:off x="1318215" y="2160117"/>
            <a:ext cx="316234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Do </a:t>
            </a:r>
            <a:r>
              <a:rPr lang="en-US" sz="3200" b="1" dirty="0" err="1"/>
              <a:t>do</a:t>
            </a:r>
            <a:endParaRPr lang="en-US" sz="3200" b="1" dirty="0"/>
          </a:p>
          <a:p>
            <a:r>
              <a:rPr lang="en-US" sz="3200" b="1" dirty="0"/>
              <a:t> This this</a:t>
            </a:r>
          </a:p>
          <a:p>
            <a:r>
              <a:rPr lang="en-US" sz="3200" b="1" dirty="0"/>
              <a:t> Do </a:t>
            </a:r>
            <a:r>
              <a:rPr lang="en-US" sz="3200" b="1" dirty="0" err="1"/>
              <a:t>do</a:t>
            </a:r>
            <a:endParaRPr lang="en-US" sz="3200" b="1" dirty="0"/>
          </a:p>
          <a:p>
            <a:r>
              <a:rPr lang="en-US" sz="3200" b="1" dirty="0"/>
              <a:t> That that</a:t>
            </a:r>
          </a:p>
          <a:p>
            <a:r>
              <a:rPr lang="en-US" sz="3200" b="1" dirty="0"/>
              <a:t> Do this</a:t>
            </a:r>
          </a:p>
          <a:p>
            <a:r>
              <a:rPr lang="en-US" sz="3200" b="1" dirty="0"/>
              <a:t> Do that</a:t>
            </a:r>
          </a:p>
          <a:p>
            <a:r>
              <a:rPr lang="en-US" sz="3200" b="1" dirty="0"/>
              <a:t> This this</a:t>
            </a:r>
          </a:p>
          <a:p>
            <a:r>
              <a:rPr lang="en-US" sz="3200" b="1" dirty="0"/>
              <a:t> That that</a:t>
            </a:r>
            <a:endParaRPr lang="en-AE" b="1" dirty="0"/>
          </a:p>
        </p:txBody>
      </p:sp>
    </p:spTree>
    <p:extLst>
      <p:ext uri="{BB962C8B-B14F-4D97-AF65-F5344CB8AC3E}">
        <p14:creationId xmlns:p14="http://schemas.microsoft.com/office/powerpoint/2010/main" val="3363496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5456</TotalTime>
  <Words>285</Words>
  <Application>Microsoft Office PowerPoint</Application>
  <PresentationFormat>Widescreen</PresentationFormat>
  <Paragraphs>65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微软雅黑</vt:lpstr>
      <vt:lpstr>Arial</vt:lpstr>
      <vt:lpstr>Arial Black</vt:lpstr>
      <vt:lpstr>Bauhaus 93</vt:lpstr>
      <vt:lpstr>Calibri</vt:lpstr>
      <vt:lpstr>NikoshBAN</vt:lpstr>
      <vt:lpstr>Times New Roman</vt:lpstr>
      <vt:lpstr>Wingdings</vt:lpstr>
      <vt:lpstr>等线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Mohammadpur AG GPS</cp:lastModifiedBy>
  <cp:revision>428</cp:revision>
  <dcterms:created xsi:type="dcterms:W3CDTF">2021-07-26T10:09:43Z</dcterms:created>
  <dcterms:modified xsi:type="dcterms:W3CDTF">2026-07-31T11:03:15Z</dcterms:modified>
</cp:coreProperties>
</file>