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8" r:id="rId2"/>
  </p:sldMasterIdLst>
  <p:notesMasterIdLst>
    <p:notesMasterId r:id="rId19"/>
  </p:notesMasterIdLst>
  <p:sldIdLst>
    <p:sldId id="278" r:id="rId3"/>
    <p:sldId id="279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81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83398" autoAdjust="0"/>
  </p:normalViewPr>
  <p:slideViewPr>
    <p:cSldViewPr>
      <p:cViewPr>
        <p:scale>
          <a:sx n="60" d="100"/>
          <a:sy n="60" d="100"/>
        </p:scale>
        <p:origin x="-888" y="-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9160A-F5AA-4FBC-9208-44146DA8CB2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6DA18-DDD6-4DF1-BFF9-5FD389BD8A9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54390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1755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53174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700365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23643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6983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603022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576655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64799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33897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35714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893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2200" y="1143000"/>
            <a:ext cx="7848600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88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শুভেচ্ছা  </a:t>
            </a:r>
            <a:endParaRPr lang="en-US" sz="88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9698" name="Picture 2" descr="Watercolor Flower Png Free - Flower Pink Vector Png Transparent PNG -  1024x1024 - Free Download on Nice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581400"/>
            <a:ext cx="10820400" cy="22669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464479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onir\Desktop\Jontu Sir\New folder\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52400"/>
            <a:ext cx="11201400" cy="6248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onir\Desktop\Jontu Sir\New folder\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11658600" cy="61709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onir\Desktop\Jontu Sir\New folder\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04800"/>
            <a:ext cx="11430000" cy="62604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onir\Desktop\Jontu Sir\New folder\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04799"/>
            <a:ext cx="11506200" cy="62484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C:\Users\monir\Desktop\Jontu Sir\New folder\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81000"/>
            <a:ext cx="10896393" cy="6248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lowchart: Alternate Process 14"/>
          <p:cNvSpPr/>
          <p:nvPr/>
        </p:nvSpPr>
        <p:spPr>
          <a:xfrm>
            <a:off x="990600" y="762000"/>
            <a:ext cx="10134600" cy="510540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s-IN" sz="3200" b="1" dirty="0" smtClean="0">
                <a:solidFill>
                  <a:schemeClr val="tx1"/>
                </a:solidFill>
              </a:rPr>
              <a:t>রক্ত ও শ্বাসক্রিয়া</a:t>
            </a:r>
            <a:r>
              <a:rPr lang="as-IN" sz="3200" dirty="0" smtClean="0">
                <a:solidFill>
                  <a:schemeClr val="tx1"/>
                </a:solidFill>
              </a:rPr>
              <a:t> অধ্যায়ের ৩টি প্রশ্ন</a:t>
            </a:r>
          </a:p>
          <a:p>
            <a:r>
              <a:rPr lang="as-IN" sz="2000" dirty="0" smtClean="0">
                <a:solidFill>
                  <a:schemeClr val="tx1"/>
                </a:solidFill>
              </a:rPr>
              <a:t>১. </a:t>
            </a:r>
            <a:r>
              <a:rPr lang="as-IN" sz="2000" b="1" dirty="0" smtClean="0">
                <a:solidFill>
                  <a:schemeClr val="tx1"/>
                </a:solidFill>
              </a:rPr>
              <a:t>রক্ততঞ্চন প্রক্রিয়া:</a:t>
            </a:r>
            <a:r>
              <a:rPr lang="as-IN" sz="2000" dirty="0" smtClean="0">
                <a:solidFill>
                  <a:schemeClr val="tx1"/>
                </a:solidFill>
              </a:rPr>
              <a:t> মানবদেহে ক্ষতস্থানে রক্ততঞ্চন (</a:t>
            </a:r>
            <a:r>
              <a:rPr lang="en-US" sz="2000" dirty="0" smtClean="0">
                <a:solidFill>
                  <a:schemeClr val="tx1"/>
                </a:solidFill>
              </a:rPr>
              <a:t>Blood clotting) </a:t>
            </a:r>
            <a:r>
              <a:rPr lang="as-IN" sz="2000" dirty="0" smtClean="0">
                <a:solidFill>
                  <a:schemeClr val="tx1"/>
                </a:solidFill>
              </a:rPr>
              <a:t>প্রক্রিয়ার প্রধান ধাপগুলো এবং এতে অণুচক্রিকা ও বিভিন্ন ক্লোটিং ফ্যাক্টরের ভূমিকা আলোচনা করো।</a:t>
            </a:r>
          </a:p>
          <a:p>
            <a:r>
              <a:rPr lang="as-IN" sz="2000" dirty="0" smtClean="0">
                <a:solidFill>
                  <a:schemeClr val="tx1"/>
                </a:solidFill>
              </a:rPr>
              <a:t>২. </a:t>
            </a:r>
            <a:r>
              <a:rPr lang="as-IN" sz="2000" b="1" dirty="0" smtClean="0">
                <a:solidFill>
                  <a:schemeClr val="tx1"/>
                </a:solidFill>
              </a:rPr>
              <a:t>গ্যাস পরিবহন:</a:t>
            </a:r>
            <a:r>
              <a:rPr lang="as-IN" sz="2000" dirty="0" smtClean="0">
                <a:solidFill>
                  <a:schemeClr val="tx1"/>
                </a:solidFill>
              </a:rPr>
              <a:t> লোহিত রক্তকণিকা এবং প্লাজমার মাধ্যমে রক্তে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as-IN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O2 </a:t>
            </a:r>
            <a:r>
              <a:rPr lang="as-IN" sz="2000" dirty="0" smtClean="0">
                <a:solidFill>
                  <a:schemeClr val="tx1"/>
                </a:solidFill>
              </a:rPr>
              <a:t>ও </a:t>
            </a:r>
            <a:r>
              <a:rPr lang="en-US" sz="2000" dirty="0" smtClean="0">
                <a:solidFill>
                  <a:schemeClr val="tx1"/>
                </a:solidFill>
              </a:rPr>
              <a:t>CO2 </a:t>
            </a:r>
            <a:r>
              <a:rPr lang="as-IN" sz="2000" dirty="0" smtClean="0">
                <a:solidFill>
                  <a:schemeClr val="tx1"/>
                </a:solidFill>
              </a:rPr>
              <a:t>পরিবহনের প্রক্রিয়াগুলো সংক্ষেপে ব্যাখ্যা করো।</a:t>
            </a:r>
          </a:p>
          <a:p>
            <a:r>
              <a:rPr lang="as-IN" sz="2000" dirty="0" smtClean="0">
                <a:solidFill>
                  <a:schemeClr val="tx1"/>
                </a:solidFill>
              </a:rPr>
              <a:t>৩. </a:t>
            </a:r>
            <a:r>
              <a:rPr lang="as-IN" sz="2000" b="1" dirty="0" smtClean="0">
                <a:solidFill>
                  <a:schemeClr val="tx1"/>
                </a:solidFill>
              </a:rPr>
              <a:t>অ্যালভিওলাস ও সারফ্যাকট্যান্ট:</a:t>
            </a:r>
            <a:r>
              <a:rPr lang="as-IN" sz="2000" dirty="0" smtClean="0">
                <a:solidFill>
                  <a:schemeClr val="tx1"/>
                </a:solidFill>
              </a:rPr>
              <a:t> অ্যালভিওলাসে 'সারফ্যাকট্যান্ট' (</a:t>
            </a:r>
            <a:r>
              <a:rPr lang="en-US" sz="2000" dirty="0" smtClean="0">
                <a:solidFill>
                  <a:schemeClr val="tx1"/>
                </a:solidFill>
              </a:rPr>
              <a:t>Surfactant)-</a:t>
            </a:r>
            <a:r>
              <a:rPr lang="as-IN" sz="2000" dirty="0" smtClean="0">
                <a:solidFill>
                  <a:schemeClr val="tx1"/>
                </a:solidFill>
              </a:rPr>
              <a:t>এর কাজ কী? এটি নিঃসৃত না হলে শ্বসনপ্রক্রিয়ায় কী ধরনের সমস্যা সৃষ্টি হতো?</a:t>
            </a:r>
            <a:endParaRPr lang="as-IN" sz="20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3400" y="3276600"/>
            <a:ext cx="381000" cy="324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63000" y="3276600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553201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24600" y="762000"/>
            <a:ext cx="51816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6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0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Quad Arrow 2"/>
          <p:cNvSpPr/>
          <p:nvPr/>
        </p:nvSpPr>
        <p:spPr>
          <a:xfrm>
            <a:off x="609600" y="4419600"/>
            <a:ext cx="2667000" cy="1981200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4-Point Star 3"/>
          <p:cNvSpPr/>
          <p:nvPr/>
        </p:nvSpPr>
        <p:spPr>
          <a:xfrm>
            <a:off x="10744200" y="533400"/>
            <a:ext cx="1219200" cy="15240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4-Point Star 4"/>
          <p:cNvSpPr/>
          <p:nvPr/>
        </p:nvSpPr>
        <p:spPr>
          <a:xfrm>
            <a:off x="384717" y="533400"/>
            <a:ext cx="1219200" cy="15240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385783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6666 -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5" y="0"/>
            <a:ext cx="1216253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87139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onir\Desktop\Jontu Sir\New folder\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11511880" cy="6324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onir\Desktop\Jontu Sir\New folder\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11976981" cy="5943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onir\Desktop\Jontu Sir\New folder\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04801"/>
            <a:ext cx="11811000" cy="61785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onir\Desktop\Jontu Sir\New folder\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034" y="228600"/>
            <a:ext cx="11832566" cy="6324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onir\Desktop\Jontu Sir\New folder\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04800"/>
            <a:ext cx="11611284" cy="6019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onir\Desktop\Jontu Sir\New folder\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8600"/>
            <a:ext cx="11506200" cy="64121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onir\Desktop\Jontu Sir\New folder\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102" y="304800"/>
            <a:ext cx="11672098" cy="5943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 - New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740</TotalTime>
  <Words>91</Words>
  <Application>Microsoft Office PowerPoint</Application>
  <PresentationFormat>Custom</PresentationFormat>
  <Paragraphs>15</Paragraphs>
  <Slides>16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template - New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সবাইকে শুভচ্ছা </dc:title>
  <dc:creator>CAMBRIAN COLLEGE</dc:creator>
  <cp:lastModifiedBy>monir</cp:lastModifiedBy>
  <cp:revision>83</cp:revision>
  <dcterms:created xsi:type="dcterms:W3CDTF">2006-08-16T00:00:00Z</dcterms:created>
  <dcterms:modified xsi:type="dcterms:W3CDTF">2026-07-31T11:32:54Z</dcterms:modified>
</cp:coreProperties>
</file>