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36" r:id="rId9"/>
    <p:sldId id="337" r:id="rId10"/>
    <p:sldId id="338" r:id="rId11"/>
    <p:sldId id="32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hyperlink" Target="https://pxhere.com/en/photo/530679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7920" y="2551837"/>
            <a:ext cx="737616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শব্দার্থ</a:t>
            </a:r>
            <a:r>
              <a:rPr lang="en-US" sz="32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u="sng" dirty="0" err="1">
                <a:latin typeface="NikoshBAN" pitchFamily="2" charset="0"/>
                <a:cs typeface="NikoshBAN" pitchFamily="2" charset="0"/>
              </a:rPr>
              <a:t>শেখা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রাজা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শাসক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জঙ্গল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গর্জন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–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হুংকার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উপকার-কল্যাণ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135206" y="3101686"/>
            <a:ext cx="29648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০৮</a:t>
            </a:r>
            <a:b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সিংহ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ইঁদুরের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১৮-১৯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Placeholder 10">
            <a:extLst>
              <a:ext uri="{FF2B5EF4-FFF2-40B4-BE49-F238E27FC236}">
                <a16:creationId xmlns="" xmlns:a16="http://schemas.microsoft.com/office/drawing/2014/main" id="{C0EBEA33-148D-4A84-ADC2-FD0783A3084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6" t="-287" r="486" b="330"/>
          <a:stretch/>
        </p:blipFill>
        <p:spPr>
          <a:xfrm>
            <a:off x="6692972" y="2473139"/>
            <a:ext cx="2196503" cy="2888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421942"/>
            <a:ext cx="10440000" cy="720000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481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NikoshBAN" panose="02000000000000000000"/>
                </a:rPr>
                <a:t> 	</a:t>
              </a:r>
              <a:r>
                <a:rPr lang="en-US" dirty="0" err="1" smtClean="0">
                  <a:latin typeface="NikoshBAN" panose="02000000000000000000"/>
                </a:rPr>
                <a:t>শুদ্ধ</a:t>
              </a:r>
              <a:r>
                <a:rPr lang="en-US" dirty="0" smtClean="0">
                  <a:latin typeface="NikoshBAN" panose="02000000000000000000"/>
                </a:rPr>
                <a:t> ও </a:t>
              </a:r>
              <a:r>
                <a:rPr lang="en-US" dirty="0" err="1" smtClean="0">
                  <a:latin typeface="NikoshBAN" panose="02000000000000000000"/>
                </a:rPr>
                <a:t>স্পষ্ট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উচ্চারণে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গল্প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বলতে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পারবে</a:t>
              </a:r>
              <a:r>
                <a:rPr lang="en-US" dirty="0" smtClean="0">
                  <a:latin typeface="NikoshBAN" panose="02000000000000000000"/>
                </a:rPr>
                <a:t>। </a:t>
              </a:r>
              <a:endParaRPr lang="en-US" dirty="0">
                <a:latin typeface="NikoshBAN" panose="0200000000000000000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আনন্দের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সাথে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নিজের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মতো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গল্প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বলতে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 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804581" y="4013748"/>
            <a:ext cx="10440000" cy="720000"/>
            <a:chOff x="618509" y="4352301"/>
            <a:chExt cx="10517919" cy="939600"/>
          </a:xfrm>
        </p:grpSpPr>
        <p:sp>
          <p:nvSpPr>
            <p:cNvPr id="39" name="Rectangle 38"/>
            <p:cNvSpPr/>
            <p:nvPr/>
          </p:nvSpPr>
          <p:spPr>
            <a:xfrm>
              <a:off x="3187628" y="4352301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গল্প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পড়ে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বিষয়বস্তু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বলতে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18509" y="4352301"/>
              <a:ext cx="2395887" cy="939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2653044" y="4497048"/>
              <a:ext cx="907139" cy="581838"/>
              <a:chOff x="2758149" y="2437020"/>
              <a:chExt cx="907139" cy="581838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" name="Group 48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50" name="Oval 49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Oval 50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3" name="Rounded Rectangle 42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804581" y="4808500"/>
            <a:ext cx="10440000" cy="720000"/>
            <a:chOff x="618509" y="5381588"/>
            <a:chExt cx="10517919" cy="939600"/>
          </a:xfrm>
        </p:grpSpPr>
        <p:sp>
          <p:nvSpPr>
            <p:cNvPr id="54" name="Rectangle 53"/>
            <p:cNvSpPr/>
            <p:nvPr/>
          </p:nvSpPr>
          <p:spPr>
            <a:xfrm>
              <a:off x="3187628" y="538158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পাঠের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অনুচ্ছেদ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শুনে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শুনে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লিখতে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   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18509" y="5381588"/>
              <a:ext cx="2395887" cy="9396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2653044" y="5544246"/>
              <a:ext cx="907139" cy="581838"/>
              <a:chOff x="2758149" y="2437020"/>
              <a:chExt cx="907139" cy="581838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4" name="Group 6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65" name="Oval 6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Oval 6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Oval 6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58" name="Rounded Rectangle 5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ounded Rectangle 5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ounded Rectangle 5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221704"/>
            <a:ext cx="10440000" cy="720000"/>
            <a:chOff x="618509" y="3315690"/>
            <a:chExt cx="10517919" cy="949047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77460" y="3559121"/>
              <a:ext cx="4215387" cy="486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ABC-DhakaSoft-Normal" pitchFamily="2" charset="0"/>
                </a:rPr>
                <a:t>বানান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করে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গল্পের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বাক্য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পড়তে</a:t>
              </a:r>
              <a:r>
                <a:rPr lang="en-US" dirty="0" smtClean="0">
                  <a:latin typeface="ABC-DhakaSoft-Normal" pitchFamily="2" charset="0"/>
                </a:rPr>
                <a:t> </a:t>
              </a:r>
              <a:r>
                <a:rPr lang="en-US" dirty="0" err="1" smtClean="0">
                  <a:latin typeface="ABC-DhakaSoft-Normal" pitchFamily="2" charset="0"/>
                </a:rPr>
                <a:t>পারবে</a:t>
              </a:r>
              <a:r>
                <a:rPr lang="en-US" dirty="0" smtClean="0">
                  <a:latin typeface="ABC-DhakaSoft-Normal" pitchFamily="2" charset="0"/>
                </a:rPr>
                <a:t>।</a:t>
              </a:r>
              <a:endParaRPr lang="en-US" dirty="0">
                <a:latin typeface="ABC-DhakaSoft-Normal" pitchFamily="2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814008" y="5590925"/>
            <a:ext cx="10440000" cy="720000"/>
            <a:chOff x="618509" y="5381588"/>
            <a:chExt cx="10517919" cy="939600"/>
          </a:xfrm>
        </p:grpSpPr>
        <p:sp>
          <p:nvSpPr>
            <p:cNvPr id="86" name="Rectangle 85"/>
            <p:cNvSpPr/>
            <p:nvPr/>
          </p:nvSpPr>
          <p:spPr>
            <a:xfrm>
              <a:off x="3187628" y="538158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ছবি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দেখে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নাম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বলতে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18509" y="5381588"/>
              <a:ext cx="2395887" cy="9396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71500" indent="-571500" algn="ctr">
                <a:buFont typeface="Wingdings" panose="05000000000000000000" pitchFamily="2" charset="2"/>
                <a:buChar char="q"/>
              </a:pP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2653044" y="5544246"/>
              <a:ext cx="907139" cy="581838"/>
              <a:chOff x="2758149" y="2437020"/>
              <a:chExt cx="907139" cy="581838"/>
            </a:xfrm>
          </p:grpSpPr>
          <p:grpSp>
            <p:nvGrpSpPr>
              <p:cNvPr id="89" name="Group 88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93" name="Oval 92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6" name="Group 95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97" name="Oval 96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Oval 97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Oval 98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90" name="Rounded Rectangle 89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ounded Rectangle 90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ounded Rectangle 91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1600200"/>
            <a:ext cx="807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আসি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-</a:t>
            </a:r>
          </a:p>
          <a:p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atin typeface="NikoshBAN" pitchFamily="2" charset="0"/>
                <a:cs typeface="NikoshBAN" pitchFamily="2" charset="0"/>
              </a:rPr>
              <a:t>                                                    </a:t>
            </a:r>
          </a:p>
          <a:p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latin typeface="NikoshBAN" pitchFamily="2" charset="0"/>
                <a:cs typeface="NikoshBAN" pitchFamily="2" charset="0"/>
              </a:rPr>
              <a:t>              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সিংহ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                                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ইঁদুর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আচ্ছা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সিংহ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ইঁদুর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বইতে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হুম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গল্পটির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–“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সিংহ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ইঁদুরের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“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84BF105-739D-4A01-B4F3-F0060DAF52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781" y="2286000"/>
            <a:ext cx="2511095" cy="13591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2A15DAB-0FD2-4EAE-A7C2-15BECF25B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790" y="2438400"/>
            <a:ext cx="2355056" cy="129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1604" y="763571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চলো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গল্প</a:t>
            </a:r>
            <a:r>
              <a:rPr lang="en-US" sz="2800" dirty="0" smtClean="0"/>
              <a:t> </a:t>
            </a:r>
            <a:r>
              <a:rPr lang="en-US" sz="2800" dirty="0" err="1" smtClean="0"/>
              <a:t>শুনি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8430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77952"/>
            <a:ext cx="7534656" cy="61020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9963" y="2479249"/>
            <a:ext cx="3308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আজকের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পাঠ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5377" y="3883844"/>
            <a:ext cx="3308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সিংহ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আর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ইঁদুরের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গল্প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6828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5C85EEA-6504-4651-A81B-FC626B19F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97" y="422011"/>
            <a:ext cx="4114801" cy="6044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8196D3-5924-4597-9EE8-47ABAA2B1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66" y="422011"/>
            <a:ext cx="4114800" cy="6044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8951534" y="1838225"/>
            <a:ext cx="29262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শিক্ষক</a:t>
            </a:r>
            <a:r>
              <a:rPr lang="en-US" sz="1600" dirty="0" smtClean="0"/>
              <a:t> </a:t>
            </a:r>
            <a:r>
              <a:rPr lang="en-US" sz="1600" dirty="0" err="1" smtClean="0"/>
              <a:t>গল্পটি</a:t>
            </a:r>
            <a:r>
              <a:rPr lang="en-US" sz="1600" dirty="0" smtClean="0"/>
              <a:t> </a:t>
            </a:r>
            <a:r>
              <a:rPr lang="en-US" sz="1600" dirty="0" err="1" smtClean="0"/>
              <a:t>উচ্চস্বরে</a:t>
            </a:r>
            <a:r>
              <a:rPr lang="en-US" sz="1600" dirty="0" smtClean="0"/>
              <a:t> </a:t>
            </a:r>
            <a:r>
              <a:rPr lang="en-US" sz="1600" dirty="0" err="1" smtClean="0"/>
              <a:t>পড়বেন</a:t>
            </a:r>
            <a:r>
              <a:rPr lang="en-US" sz="1600" dirty="0" smtClean="0"/>
              <a:t>। </a:t>
            </a:r>
            <a:r>
              <a:rPr lang="en-US" sz="1600" dirty="0" err="1" smtClean="0"/>
              <a:t>শিক্ষার্থীরা</a:t>
            </a:r>
            <a:r>
              <a:rPr lang="en-US" sz="1600" dirty="0" smtClean="0"/>
              <a:t> </a:t>
            </a:r>
            <a:r>
              <a:rPr lang="en-US" sz="1600" dirty="0" err="1" smtClean="0"/>
              <a:t>মনোযোগ</a:t>
            </a:r>
            <a:r>
              <a:rPr lang="en-US" sz="1600" dirty="0" smtClean="0"/>
              <a:t> </a:t>
            </a:r>
            <a:r>
              <a:rPr lang="en-US" sz="1600" dirty="0" err="1" smtClean="0"/>
              <a:t>সহকারে</a:t>
            </a:r>
            <a:r>
              <a:rPr lang="en-US" sz="1600" dirty="0"/>
              <a:t> </a:t>
            </a:r>
            <a:r>
              <a:rPr lang="en-US" sz="1600" dirty="0" err="1" smtClean="0"/>
              <a:t>শুনবে</a:t>
            </a:r>
            <a:r>
              <a:rPr lang="en-US" sz="1600" dirty="0" smtClean="0"/>
              <a:t> </a:t>
            </a:r>
            <a:r>
              <a:rPr lang="en-US" sz="1600" dirty="0" err="1" smtClean="0"/>
              <a:t>এবং</a:t>
            </a:r>
            <a:r>
              <a:rPr lang="en-US" sz="1600" dirty="0" smtClean="0"/>
              <a:t> </a:t>
            </a:r>
            <a:r>
              <a:rPr lang="en-US" sz="1600" dirty="0" err="1" smtClean="0"/>
              <a:t>লাইনের</a:t>
            </a:r>
            <a:r>
              <a:rPr lang="en-US" sz="1600" dirty="0" smtClean="0"/>
              <a:t> </a:t>
            </a:r>
            <a:r>
              <a:rPr lang="en-US" sz="1600" dirty="0" err="1" smtClean="0"/>
              <a:t>নিচে</a:t>
            </a:r>
            <a:r>
              <a:rPr lang="en-US" sz="1600" dirty="0" smtClean="0"/>
              <a:t> </a:t>
            </a:r>
            <a:r>
              <a:rPr lang="en-US" sz="1600" dirty="0" err="1" smtClean="0"/>
              <a:t>আঙুল</a:t>
            </a:r>
            <a:r>
              <a:rPr lang="en-US" sz="1600" dirty="0" smtClean="0"/>
              <a:t> </a:t>
            </a:r>
            <a:r>
              <a:rPr lang="en-US" sz="1600" dirty="0" err="1" smtClean="0"/>
              <a:t>রেখে</a:t>
            </a:r>
            <a:r>
              <a:rPr lang="en-US" sz="1600" dirty="0" smtClean="0"/>
              <a:t> </a:t>
            </a:r>
            <a:r>
              <a:rPr lang="en-US" sz="1600" dirty="0" err="1" smtClean="0"/>
              <a:t>মিলাবে</a:t>
            </a:r>
            <a:r>
              <a:rPr lang="en-US" sz="1600" dirty="0" smtClean="0"/>
              <a:t>। </a:t>
            </a:r>
            <a:r>
              <a:rPr lang="en-US" sz="1600" dirty="0" err="1" smtClean="0"/>
              <a:t>শিক্ষকের</a:t>
            </a:r>
            <a:r>
              <a:rPr lang="en-US" sz="1600" dirty="0" smtClean="0"/>
              <a:t> </a:t>
            </a:r>
            <a:r>
              <a:rPr lang="en-US" sz="1600" dirty="0" err="1" smtClean="0"/>
              <a:t>পড়া</a:t>
            </a:r>
            <a:r>
              <a:rPr lang="en-US" sz="1600" dirty="0" smtClean="0"/>
              <a:t> </a:t>
            </a:r>
            <a:r>
              <a:rPr lang="en-US" sz="1600" dirty="0" err="1" smtClean="0"/>
              <a:t>শেষ</a:t>
            </a:r>
            <a:r>
              <a:rPr lang="en-US" sz="1600" dirty="0" smtClean="0"/>
              <a:t> </a:t>
            </a:r>
            <a:r>
              <a:rPr lang="en-US" sz="1600" dirty="0" err="1" smtClean="0"/>
              <a:t>হলে</a:t>
            </a:r>
            <a:r>
              <a:rPr lang="en-US" sz="1600" dirty="0" smtClean="0"/>
              <a:t> </a:t>
            </a:r>
            <a:r>
              <a:rPr lang="en-US" sz="1600" dirty="0" err="1" smtClean="0"/>
              <a:t>শিক্ষার্থীরা</a:t>
            </a:r>
            <a:r>
              <a:rPr lang="en-US" sz="1600" dirty="0" smtClean="0"/>
              <a:t> </a:t>
            </a:r>
            <a:r>
              <a:rPr lang="en-US" sz="1600" dirty="0" err="1" smtClean="0"/>
              <a:t>শিক্ষকের</a:t>
            </a:r>
            <a:r>
              <a:rPr lang="en-US" sz="1600" dirty="0" smtClean="0"/>
              <a:t> </a:t>
            </a:r>
            <a:r>
              <a:rPr lang="en-US" sz="1600" dirty="0" err="1" smtClean="0"/>
              <a:t>সাথে</a:t>
            </a:r>
            <a:r>
              <a:rPr lang="en-US" sz="1600" dirty="0" smtClean="0"/>
              <a:t> </a:t>
            </a:r>
            <a:r>
              <a:rPr lang="en-US" sz="1600" dirty="0" err="1" smtClean="0"/>
              <a:t>সুর</a:t>
            </a:r>
            <a:r>
              <a:rPr lang="en-US" sz="1600" dirty="0" smtClean="0"/>
              <a:t> </a:t>
            </a:r>
            <a:r>
              <a:rPr lang="en-US" sz="1600" dirty="0" err="1" smtClean="0"/>
              <a:t>মিলিয়ে</a:t>
            </a:r>
            <a:r>
              <a:rPr lang="en-US" sz="1600" dirty="0" smtClean="0"/>
              <a:t> </a:t>
            </a:r>
            <a:r>
              <a:rPr lang="en-US" sz="1600" dirty="0" err="1" smtClean="0"/>
              <a:t>পড়বে</a:t>
            </a:r>
            <a:r>
              <a:rPr lang="en-US" sz="1600" dirty="0" smtClean="0"/>
              <a:t> </a:t>
            </a:r>
            <a:r>
              <a:rPr lang="en-US" sz="1600" dirty="0" err="1" smtClean="0"/>
              <a:t>এবং</a:t>
            </a:r>
            <a:r>
              <a:rPr lang="en-US" sz="1600" dirty="0" smtClean="0"/>
              <a:t> </a:t>
            </a:r>
            <a:r>
              <a:rPr lang="en-US" sz="1600" dirty="0" err="1" smtClean="0"/>
              <a:t>শিক্ষক</a:t>
            </a:r>
            <a:r>
              <a:rPr lang="en-US" sz="1600" dirty="0" smtClean="0"/>
              <a:t> </a:t>
            </a:r>
            <a:r>
              <a:rPr lang="en-US" sz="1600" dirty="0" err="1" smtClean="0"/>
              <a:t>পরে</a:t>
            </a:r>
            <a:r>
              <a:rPr lang="en-US" sz="1600" dirty="0" smtClean="0"/>
              <a:t> </a:t>
            </a:r>
            <a:r>
              <a:rPr lang="en-US" sz="1600" dirty="0" err="1" smtClean="0"/>
              <a:t>খন্ড</a:t>
            </a:r>
            <a:r>
              <a:rPr lang="en-US" sz="1600" dirty="0" smtClean="0"/>
              <a:t> </a:t>
            </a:r>
            <a:r>
              <a:rPr lang="en-US" sz="1600" dirty="0" err="1" smtClean="0"/>
              <a:t>খন্ড</a:t>
            </a:r>
            <a:r>
              <a:rPr lang="en-US" sz="1600" dirty="0" smtClean="0"/>
              <a:t> </a:t>
            </a:r>
            <a:r>
              <a:rPr lang="en-US" sz="1600" dirty="0" err="1" smtClean="0"/>
              <a:t>করে</a:t>
            </a:r>
            <a:r>
              <a:rPr lang="en-US" sz="1600" dirty="0" smtClean="0"/>
              <a:t> </a:t>
            </a:r>
            <a:r>
              <a:rPr lang="en-US" sz="1600" dirty="0" err="1" smtClean="0"/>
              <a:t>সবাইকে</a:t>
            </a:r>
            <a:r>
              <a:rPr lang="en-US" sz="1600" dirty="0" smtClean="0"/>
              <a:t> </a:t>
            </a:r>
            <a:r>
              <a:rPr lang="en-US" sz="1600" dirty="0" err="1" smtClean="0"/>
              <a:t>পড়তে</a:t>
            </a:r>
            <a:r>
              <a:rPr lang="en-US" sz="1600" dirty="0" smtClean="0"/>
              <a:t> </a:t>
            </a:r>
            <a:r>
              <a:rPr lang="en-US" sz="1600" dirty="0" err="1" smtClean="0"/>
              <a:t>বলবেন</a:t>
            </a:r>
            <a:r>
              <a:rPr lang="en-US" sz="1600" dirty="0" smtClean="0"/>
              <a:t>।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44849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39825" y="1755742"/>
            <a:ext cx="5562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মুখে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মুখে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বলিঃ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</a:t>
            </a:r>
            <a:r>
              <a:rPr lang="as-IN" sz="2000" b="1" dirty="0">
                <a:latin typeface="NikoshBAN" pitchFamily="2" charset="0"/>
                <a:cs typeface="NikoshBAN" pitchFamily="2" charset="0"/>
              </a:rPr>
              <a:t>ং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হের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ঘুম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ভেঙ্গে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গেল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ইদুরটি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খেলতে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গিয়ে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সিংহের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নাকের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ভিতর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ঢুকে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যাওয়াতে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সি</a:t>
            </a:r>
            <a:r>
              <a:rPr lang="as-IN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ং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হের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ঘুম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ভেঙ্গে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গেল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২।বনের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রাজা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রাজা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ফাঁদে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আটকা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পড়েছিল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? </a:t>
            </a: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</a:t>
            </a:r>
            <a:r>
              <a:rPr lang="as-IN" sz="2000" b="1" dirty="0">
                <a:latin typeface="NikoshBAN" pitchFamily="2" charset="0"/>
                <a:cs typeface="NikoshBAN" pitchFamily="2" charset="0"/>
              </a:rPr>
              <a:t>হ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ফাঁদে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আটকা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পড়েছিল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বাঁচাল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ইঁদুর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বাঁচাল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000" b="1" dirty="0"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ইঁদুর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বাঁচাল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ইঁদুর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দাঁত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ফা</a:t>
            </a:r>
            <a:r>
              <a:rPr lang="as-IN" sz="2000" b="1" dirty="0">
                <a:latin typeface="NikoshBAN" pitchFamily="2" charset="0"/>
                <a:cs typeface="NikoshBAN" pitchFamily="2" charset="0"/>
              </a:rPr>
              <a:t>ঁ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দের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দড়িগুলো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কেটে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সিংহকে</a:t>
            </a:r>
            <a:r>
              <a:rPr lang="en-US" sz="2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atin typeface="NikoshBAN" pitchFamily="2" charset="0"/>
                <a:cs typeface="NikoshBAN" pitchFamily="2" charset="0"/>
              </a:rPr>
              <a:t>বাঁচাল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40789DD-6661-4368-8FAD-B01BC9ABA9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34" y="2188067"/>
            <a:ext cx="2329031" cy="12605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666956D-E5F7-4991-8E1A-8EAB26729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34" y="3696109"/>
            <a:ext cx="2024231" cy="1080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19AC2B7-BD88-4AD6-ABFD-AB973EA2EB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7026" y="5023709"/>
            <a:ext cx="2222666" cy="1260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37C50A5-70AD-4764-A7D6-70D6B7EAA6A4}"/>
              </a:ext>
            </a:extLst>
          </p:cNvPr>
          <p:cNvSpPr txBox="1"/>
          <p:nvPr/>
        </p:nvSpPr>
        <p:spPr>
          <a:xfrm>
            <a:off x="3260263" y="2609048"/>
            <a:ext cx="1232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GB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2BD0502-79EE-464A-B05B-651C3011042C}"/>
              </a:ext>
            </a:extLst>
          </p:cNvPr>
          <p:cNvSpPr txBox="1"/>
          <p:nvPr/>
        </p:nvSpPr>
        <p:spPr>
          <a:xfrm>
            <a:off x="3305623" y="3928045"/>
            <a:ext cx="1232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দড়ি</a:t>
            </a:r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901E95-6F98-4BA8-965D-80163EC5AA00}"/>
              </a:ext>
            </a:extLst>
          </p:cNvPr>
          <p:cNvSpPr txBox="1"/>
          <p:nvPr/>
        </p:nvSpPr>
        <p:spPr>
          <a:xfrm>
            <a:off x="3332517" y="5462451"/>
            <a:ext cx="1232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জাল</a:t>
            </a:r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CEC3E50-468A-4447-98A4-F66F0D3BC6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572" y="2650187"/>
            <a:ext cx="2826591" cy="1557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06181E1-AAC1-4C29-84CE-4213353417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105779" y="4759091"/>
            <a:ext cx="2100221" cy="13983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DBA9C7E-CA3E-49E5-92B4-457D1B1B6980}"/>
              </a:ext>
            </a:extLst>
          </p:cNvPr>
          <p:cNvSpPr txBox="1"/>
          <p:nvPr/>
        </p:nvSpPr>
        <p:spPr>
          <a:xfrm>
            <a:off x="9963374" y="3165937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en-GB" sz="2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GB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68C331F-E3F5-41D7-BDB3-6AD291D2583D}"/>
              </a:ext>
            </a:extLst>
          </p:cNvPr>
          <p:cNvSpPr txBox="1"/>
          <p:nvPr/>
        </p:nvSpPr>
        <p:spPr>
          <a:xfrm>
            <a:off x="9963374" y="5098361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4D8A1A2-FBFA-4047-ADFD-F3EB0DA2C724}"/>
              </a:ext>
            </a:extLst>
          </p:cNvPr>
          <p:cNvSpPr txBox="1"/>
          <p:nvPr/>
        </p:nvSpPr>
        <p:spPr>
          <a:xfrm>
            <a:off x="4354410" y="1687940"/>
            <a:ext cx="5502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GB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5358</TotalTime>
  <Words>207</Words>
  <Application>Microsoft Office PowerPoint</Application>
  <PresentationFormat>Widescreen</PresentationFormat>
  <Paragraphs>58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ABC-DhakaSoft-Normal</vt:lpstr>
      <vt:lpstr>Arial</vt:lpstr>
      <vt:lpstr>Calibri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410</cp:revision>
  <dcterms:created xsi:type="dcterms:W3CDTF">2021-07-26T10:09:43Z</dcterms:created>
  <dcterms:modified xsi:type="dcterms:W3CDTF">2026-07-31T11:31:00Z</dcterms:modified>
</cp:coreProperties>
</file>