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9" r:id="rId2"/>
    <p:sldId id="260" r:id="rId3"/>
    <p:sldId id="263" r:id="rId4"/>
    <p:sldId id="261" r:id="rId5"/>
    <p:sldId id="265" r:id="rId6"/>
    <p:sldId id="262" r:id="rId7"/>
    <p:sldId id="257" r:id="rId8"/>
    <p:sldId id="258" r:id="rId9"/>
    <p:sldId id="256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B5D6A-2668-4CCE-AA24-3DCBEC19FAEC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842D1-4A93-42A5-A729-9F9BC2CFE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0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5842D1-4A93-42A5-A729-9F9BC2CFE0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36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4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1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0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6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9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9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4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1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3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3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44588-4D10-41C0-90ED-60BC2EF1C84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0C2E7-B7A8-46B2-AF2E-828959026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8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3F6-49A1-BC19-127B-4E8E7CB81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11400B-1E9F-6311-D49A-DCACA4865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0" y="1325881"/>
            <a:ext cx="5806440" cy="27842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8E4717-55A8-CEBB-3F2B-3ED10DCAE302}"/>
              </a:ext>
            </a:extLst>
          </p:cNvPr>
          <p:cNvSpPr txBox="1"/>
          <p:nvPr/>
        </p:nvSpPr>
        <p:spPr>
          <a:xfrm>
            <a:off x="1737360" y="4373880"/>
            <a:ext cx="521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WELCOME</a:t>
            </a:r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0B8C1354-4BD8-7AA1-C7DA-4E127D28C471}"/>
              </a:ext>
            </a:extLst>
          </p:cNvPr>
          <p:cNvSpPr/>
          <p:nvPr/>
        </p:nvSpPr>
        <p:spPr>
          <a:xfrm>
            <a:off x="1484376" y="3908566"/>
            <a:ext cx="5638800" cy="193453"/>
          </a:xfrm>
          <a:prstGeom prst="flowChartTermina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5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3 -0.38125 C 0.22431 -0.38935 0.21024 -0.39722 0.20538 -0.39722 C 0.17431 -0.39722 0.14236 -0.27222 0.14236 -0.14722 C 0.14236 -0.21019 0.12639 -0.27222 0.11128 -0.27222 C 0.09531 -0.27222 0.08021 -0.20926 0.08021 -0.14722 C 0.08021 -0.17824 0.07222 -0.21019 0.06424 -0.21019 C 0.05625 -0.21019 0.04826 -0.17917 0.04826 -0.14722 C 0.04826 -0.1632 0.04427 -0.17824 0.04028 -0.17824 C 0.03628 -0.17824 0.03229 -0.16227 0.03229 -0.14722 C 0.03229 -0.15533 0.03021 -0.1632 0.0283 -0.1632 C 0.02726 -0.1632 0.02431 -0.15509 0.02431 -0.14722 C 0.02431 -0.15116 0.02326 -0.15533 0.02222 -0.15533 C 0.02222 -0.15625 0.02014 -0.15139 0.02014 -0.14722 C 0.02014 -0.14931 0.02014 -0.15116 0.0191 -0.15116 C 0.0191 -0.15023 0.01806 -0.14908 0.01806 -0.14722 C 0.01806 -0.14815 0.01806 -0.14931 0.01806 -0.15023 C 0.01701 -0.15023 0.01701 -0.14931 0.01701 -0.14815 C 0.01597 -0.14815 0.01597 -0.14908 0.01597 -0.15023 C 0.01493 -0.15023 0.01493 -0.14931 0.01493 -0.14815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7" y="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974BB-119D-1879-8CB8-788FCD4E8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2C16C1-8246-BC21-9A54-F5F60BB48049}"/>
              </a:ext>
            </a:extLst>
          </p:cNvPr>
          <p:cNvSpPr txBox="1"/>
          <p:nvPr/>
        </p:nvSpPr>
        <p:spPr>
          <a:xfrm>
            <a:off x="2042160" y="1783080"/>
            <a:ext cx="5730240" cy="36933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en-US" dirty="0"/>
              <a:t>THANK YOU, GOOD BYE.</a:t>
            </a:r>
          </a:p>
        </p:txBody>
      </p:sp>
    </p:spTree>
    <p:extLst>
      <p:ext uri="{BB962C8B-B14F-4D97-AF65-F5344CB8AC3E}">
        <p14:creationId xmlns:p14="http://schemas.microsoft.com/office/powerpoint/2010/main" val="112977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B8F31-A4E0-5D3B-4B8C-96C45899C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AEFB73-9E05-E529-9B38-623409B9F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" y="1036320"/>
            <a:ext cx="6456376" cy="403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1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32535-4586-98E8-0D40-1CED8C1E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026918-A419-96B5-FE87-7149F47C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3429000"/>
            <a:ext cx="5754931" cy="10364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54FC40-3A2F-4838-228B-5A705E291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096" y="2352774"/>
            <a:ext cx="3853006" cy="963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5CD043-B2B9-18F9-12E5-F1D0386B4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531" y="1031055"/>
            <a:ext cx="397493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BE29B6-58E6-6D2B-078A-9F62B1E89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781" y="1856204"/>
            <a:ext cx="4115157" cy="646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044F85-5EDE-5D32-4CBC-85EC053D4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80" y="2915463"/>
            <a:ext cx="411515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3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AA817-54A9-6A96-F908-FBA0D6AD9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4A812A-7FC2-ECAC-07FE-C9325AB53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604" y="731483"/>
            <a:ext cx="5809992" cy="8535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37C172-B767-E905-EB1A-DB3434882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421" y="3108932"/>
            <a:ext cx="4115157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5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BD9A8-B681-EF31-EAD8-8140819D7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4DC082-7E54-E6A6-0021-12A72720F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70" y="1069811"/>
            <a:ext cx="6675699" cy="8474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C71AC2-547C-1B8D-B863-F533230E9444}"/>
              </a:ext>
            </a:extLst>
          </p:cNvPr>
          <p:cNvSpPr txBox="1"/>
          <p:nvPr/>
        </p:nvSpPr>
        <p:spPr>
          <a:xfrm>
            <a:off x="1392660" y="2407920"/>
            <a:ext cx="635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Market , Go, Eat .Good . </a:t>
            </a:r>
            <a:r>
              <a:rPr lang="en-US" sz="2400" dirty="0" err="1"/>
              <a:t>Fiower</a:t>
            </a:r>
            <a:r>
              <a:rPr lang="en-US" sz="24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323618-BB4A-CE29-CD24-9192983A4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660" y="3108932"/>
            <a:ext cx="6358679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77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329F2-79A2-CD80-0ABC-D1D35B5C3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2C3A3C-8B14-44BB-5E55-EB31A014D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860280" cy="71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1A02F-F6B7-31ED-394E-839D78E60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C0D045-AE30-FCC3-F6F2-A92CE94AF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9875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8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1A103-31F4-8FA9-9D80-F9E381DDB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0"/>
            <a:ext cx="91897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8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</TotalTime>
  <Words>18</Words>
  <Application>Microsoft Office PowerPoint</Application>
  <PresentationFormat>On-screen Show (4:3)</PresentationFormat>
  <Paragraphs>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8801719226370</dc:creator>
  <cp:lastModifiedBy>8801719226370</cp:lastModifiedBy>
  <cp:revision>9</cp:revision>
  <dcterms:created xsi:type="dcterms:W3CDTF">2026-07-20T10:38:32Z</dcterms:created>
  <dcterms:modified xsi:type="dcterms:W3CDTF">2026-07-31T12:38:31Z</dcterms:modified>
</cp:coreProperties>
</file>