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25" r:id="rId2"/>
    <p:sldId id="297" r:id="rId3"/>
    <p:sldId id="526" r:id="rId4"/>
    <p:sldId id="264" r:id="rId5"/>
    <p:sldId id="266" r:id="rId6"/>
    <p:sldId id="267" r:id="rId7"/>
    <p:sldId id="269" r:id="rId8"/>
    <p:sldId id="268" r:id="rId9"/>
    <p:sldId id="274" r:id="rId10"/>
    <p:sldId id="270" r:id="rId11"/>
    <p:sldId id="272" r:id="rId12"/>
    <p:sldId id="52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AE872-BFFD-4278-A42E-1072C9666B8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C35BD-F88A-42DE-BF5E-A7591C9F9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64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D2FC5-6C1E-DD11-A05B-3683EC823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55FE9A-E39E-734B-C143-01A03D503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75C22-85BC-50C3-029E-032B9BE4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4E825-8AF4-1226-B29F-ADA31134F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55047-9C2C-8C74-77C8-F23E0F3A2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1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41852-CBE6-64F2-5080-8BC1DEC3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29728-3060-1B41-EED5-958A3E370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CDCFA-9454-0C54-DB8B-EC9053B94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18268-B0B5-3797-3113-09811414D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A41FF-FB7A-3700-82D4-3A121BCAB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4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FC20D-10FE-4E7A-88DA-7EAF05F2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ED2217-9501-FD45-D1A9-E96785679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86B7C-4872-AED2-52CA-059F558C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A68A3-0CCC-6B96-6844-A90425045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AACC0-BE39-B445-EA2A-FEE52027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29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578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4B34F-9E6E-577C-DCE0-29A219D2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239D2-A688-A5A8-1DE1-78AA17D02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6F2E8-2FF3-BEBC-3ED6-5AA55B9FD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6B211-77FD-E8F3-AA6B-8891FBF10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8C411-039E-2E67-F15C-8D34FA374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0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7ECE7-46FA-7D15-6790-7DCA13AF7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8E416-579A-F2CA-BA79-569C9C68A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812FC-F4C6-330C-9910-9399F8A25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AAF6E-1C9C-9D40-A20B-40CB1DF39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02D12-2CE7-41EE-43A5-740A1285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5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44813-707A-445F-F6DD-CDF61CCB2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BD2DE-0109-528F-EB89-15A5B1DDC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510C5E-835A-A689-7CBA-4E434843F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7069C-9219-CFFE-FF2A-B352DE4D7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6F093-A413-CCCC-3292-7F3A83EFD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FA71A-E4A6-9AD0-EB89-B9183F89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1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0D0D2-4546-FF1C-2FCC-30DFD1E1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D0EB4-66B8-FC72-803F-6C077D944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CEBB0-50ED-0766-7E87-217090F63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9F0BA6-6A70-7746-F702-91BEB1BC1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891965-9FE8-AC3F-51C1-BEBEF3EDB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76CACB-D944-A62E-3442-67B301A9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B8C22C-40BC-6A71-5477-CFE21E4C8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0E69A2-1F66-9F02-9EDD-6B9684EB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81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59822-8AC6-E0FC-FEFA-CEA852D6F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09F97-F188-92C6-6162-A392D2C81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EC70F4-17A0-614D-D380-9DED7C4E0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7CBF62-124B-FEA2-1B72-85A41B507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0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C41A0-F0B0-BF11-7852-8F795B3C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B69954-3418-9314-EAF9-3E7880FC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E67EE-D8F7-1319-B270-858D03287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7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5F8D2-928C-8C19-FB4C-1D2820CB8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0349B-B05E-E8C5-4F63-876E34292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AFED7-DF5E-C955-B656-1A3737210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FB3B9-C363-D303-3F5D-873FFE3D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EA40F-B5BA-3091-D3C0-9B4FF66C2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9BE73-9997-75C2-0A94-693CF1181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7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394F6-2476-735A-BE27-50B93B95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1AA7A-BB5B-6EB3-04FB-37ED4A51EF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36C238-8CAB-1B39-679A-3A540CC4F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F7DB3-390E-BA82-8A10-1C60687D2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619E5-9423-112F-FE98-E9146A2D8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B8E5C-1DFC-F035-06A3-F61C456E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54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E4E6DF-D240-965E-0D6D-E3A143179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42730-C2C0-13B5-5A30-5E46F3F37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F1641-A934-7C8C-A66D-5DCA84E06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E6AB28-CD6F-4D36-A938-7C1C6B736EF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4D1BB-943A-B9F5-0AB3-F0C9512567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C156E-1866-8ED9-9D64-5C1A8A66F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B5B60E-5FCC-474A-A5B2-A05C04E2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90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6A181F-0708-4E43-FE1A-BDEFD832D28E}"/>
              </a:ext>
            </a:extLst>
          </p:cNvPr>
          <p:cNvSpPr txBox="1"/>
          <p:nvPr/>
        </p:nvSpPr>
        <p:spPr>
          <a:xfrm>
            <a:off x="2217174" y="194310"/>
            <a:ext cx="421803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72C05-DB53-8D96-6B8B-8AD3AB159523}"/>
              </a:ext>
            </a:extLst>
          </p:cNvPr>
          <p:cNvSpPr txBox="1"/>
          <p:nvPr/>
        </p:nvSpPr>
        <p:spPr>
          <a:xfrm>
            <a:off x="855408" y="4601496"/>
            <a:ext cx="9837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উচ্চস্বরে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B46E19-3DBE-38D1-F44C-B106BD91E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894" y="0"/>
            <a:ext cx="4218038" cy="421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991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3228BC-15C0-F2FA-EB98-410172CF3FE7}"/>
              </a:ext>
            </a:extLst>
          </p:cNvPr>
          <p:cNvSpPr txBox="1"/>
          <p:nvPr/>
        </p:nvSpPr>
        <p:spPr>
          <a:xfrm>
            <a:off x="3755924" y="2109019"/>
            <a:ext cx="5024284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সিন্ধু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জাপটে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দুঃসাহসী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উড়ছে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কিসে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3A74202-193A-8CE2-335C-0758AA488ECD}"/>
              </a:ext>
            </a:extLst>
          </p:cNvPr>
          <p:cNvGrpSpPr/>
          <p:nvPr/>
        </p:nvGrpSpPr>
        <p:grpSpPr>
          <a:xfrm>
            <a:off x="797629" y="185321"/>
            <a:ext cx="5966367" cy="1123905"/>
            <a:chOff x="5413659" y="1364860"/>
            <a:chExt cx="3914383" cy="122682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0F4707B-762E-5FC3-962B-9BBDEC1959ED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1"/>
              <a:chOff x="3119461" y="2798299"/>
              <a:chExt cx="3914383" cy="1226821"/>
            </a:xfrm>
          </p:grpSpPr>
          <p:sp>
            <p:nvSpPr>
              <p:cNvPr id="6" name="Rectangle: Top Corners Rounded 26">
                <a:extLst>
                  <a:ext uri="{FF2B5EF4-FFF2-40B4-BE49-F238E27FC236}">
                    <a16:creationId xmlns:a16="http://schemas.microsoft.com/office/drawing/2014/main" id="{E3888A4C-4FEF-3643-D1BC-59DF129EC086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29">
                <a:extLst>
                  <a:ext uri="{FF2B5EF4-FFF2-40B4-BE49-F238E27FC236}">
                    <a16:creationId xmlns:a16="http://schemas.microsoft.com/office/drawing/2014/main" id="{71487887-CAA5-7D22-6610-A9E18B838034}"/>
                  </a:ext>
                </a:extLst>
              </p:cNvPr>
              <p:cNvSpPr/>
              <p:nvPr/>
            </p:nvSpPr>
            <p:spPr>
              <a:xfrm rot="5400000">
                <a:off x="6200921" y="3192198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9A93AD-E439-C1F0-23B9-987CD6E03DEE}"/>
                </a:ext>
              </a:extLst>
            </p:cNvPr>
            <p:cNvSpPr txBox="1"/>
            <p:nvPr/>
          </p:nvSpPr>
          <p:spPr>
            <a:xfrm>
              <a:off x="5933896" y="1434839"/>
              <a:ext cx="3167895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প্রশ্ন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গুলোর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উত্তর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দাও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396A985-6120-E396-3548-C31CB9CA0893}"/>
              </a:ext>
            </a:extLst>
          </p:cNvPr>
          <p:cNvGrpSpPr/>
          <p:nvPr/>
        </p:nvGrpSpPr>
        <p:grpSpPr>
          <a:xfrm>
            <a:off x="727162" y="141545"/>
            <a:ext cx="6318370" cy="1379468"/>
            <a:chOff x="1543242" y="699188"/>
            <a:chExt cx="4145323" cy="1778067"/>
          </a:xfrm>
        </p:grpSpPr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1ABCD78B-B9C6-26E8-A655-3050EF9B9BCD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E255F44-10E0-355E-9497-101D0F355F36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1" name="Freeform: Shape 9">
                <a:extLst>
                  <a:ext uri="{FF2B5EF4-FFF2-40B4-BE49-F238E27FC236}">
                    <a16:creationId xmlns:a16="http://schemas.microsoft.com/office/drawing/2014/main" id="{17ACCCB7-21C2-6D5E-5C81-4FC5143BE3C4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C2CCA074-2702-861C-8A5C-039DA52A89EB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Left Bracket 12">
                <a:extLst>
                  <a:ext uri="{FF2B5EF4-FFF2-40B4-BE49-F238E27FC236}">
                    <a16:creationId xmlns:a16="http://schemas.microsoft.com/office/drawing/2014/main" id="{A6CC0599-EF35-DE5F-531C-2484C054D99D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5388CC-B995-26AE-F654-FDF906A37413}"/>
                  </a:ext>
                </a:extLst>
              </p:cNvPr>
              <p:cNvSpPr txBox="1"/>
              <p:nvPr/>
            </p:nvSpPr>
            <p:spPr>
              <a:xfrm>
                <a:off x="893172" y="1053985"/>
                <a:ext cx="3346412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9928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7474 -0.00023 L 0.41458 -0.00347 " pathEditMode="relative" rAng="0" ptsTypes="AA" p14:bounceEnd="50000">
                                          <p:cBhvr>
                                            <p:cTn id="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92" y="-16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4" dur="1000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7474 -0.00023 L 0.41458 -0.00347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92" y="-16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4" dur="1000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96948" y="3429000"/>
            <a:ext cx="1097280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600" b="1" dirty="0">
                <a:solidFill>
                  <a:srgbClr val="F9A825"/>
                </a:solidFill>
                <a:latin typeface="ChandrabatiSushreeMJ" pitchFamily="2" charset="0"/>
                <a:ea typeface="Calibri" pitchFamily="34" charset="-122"/>
                <a:cs typeface="ChandrabatiSushreeMJ" pitchFamily="2" charset="0"/>
              </a:rPr>
              <a:t>ধন্যবাদ সকলকে</a:t>
            </a:r>
            <a:endParaRPr lang="en-US" sz="9600" dirty="0">
              <a:latin typeface="ChandrabatiSushreeMJ" pitchFamily="2" charset="0"/>
              <a:cs typeface="ChandrabatiSushree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6263640"/>
            <a:ext cx="12192000" cy="51816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6339840"/>
            <a:ext cx="1219200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মোঃ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সাইফুল্লাহ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সহকারী শিক্ষক | ১৪২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নং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মধ্য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জ্ঞানপাড়া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সরকারি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প্রাথমিক বিদ্যালয়,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পাথরঘাটা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বরগুনা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AD38B6-2E7B-AFA1-55A8-04A5E44EB2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12192000" cy="6838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307453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72145" y="2349671"/>
            <a:ext cx="6719855" cy="4370427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পাঠ-১5</a:t>
            </a:r>
          </a:p>
          <a:p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সংকল্প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inkiyMJ" pitchFamily="2" charset="0"/>
              <a:cs typeface="NikoshBAN" pitchFamily="2" charset="0"/>
            </a:endParaRPr>
          </a:p>
          <a:p>
            <a:r>
              <a:rPr lang="en-US" sz="48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..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জোয়ার-বানে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৮৪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endParaRPr lang="bn-BD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C6CCE-F78F-2DB9-AD50-992445002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" y="6641"/>
            <a:ext cx="5120641" cy="6851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8902" y="1571955"/>
            <a:ext cx="1148593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</a:p>
          <a:p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ছন্দের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৯.১.২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সাবলীলভাবে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সহযোগে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78BDB5-1194-A111-9755-B363FEF128B1}"/>
              </a:ext>
            </a:extLst>
          </p:cNvPr>
          <p:cNvSpPr/>
          <p:nvPr/>
        </p:nvSpPr>
        <p:spPr>
          <a:xfrm>
            <a:off x="0" y="0"/>
            <a:ext cx="12191999" cy="1228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AF353C-28B6-FE0B-A7B1-D48102706A25}"/>
              </a:ext>
            </a:extLst>
          </p:cNvPr>
          <p:cNvSpPr txBox="1"/>
          <p:nvPr/>
        </p:nvSpPr>
        <p:spPr>
          <a:xfrm>
            <a:off x="749709" y="5546822"/>
            <a:ext cx="10692581" cy="584775"/>
          </a:xfrm>
          <a:custGeom>
            <a:avLst/>
            <a:gdLst>
              <a:gd name="csX0" fmla="*/ 0 w 10692581"/>
              <a:gd name="csY0" fmla="*/ 0 h 584775"/>
              <a:gd name="csX1" fmla="*/ 487106 w 10692581"/>
              <a:gd name="csY1" fmla="*/ 0 h 584775"/>
              <a:gd name="csX2" fmla="*/ 760361 w 10692581"/>
              <a:gd name="csY2" fmla="*/ 0 h 584775"/>
              <a:gd name="csX3" fmla="*/ 1354394 w 10692581"/>
              <a:gd name="csY3" fmla="*/ 0 h 584775"/>
              <a:gd name="csX4" fmla="*/ 1734574 w 10692581"/>
              <a:gd name="csY4" fmla="*/ 0 h 584775"/>
              <a:gd name="csX5" fmla="*/ 2328607 w 10692581"/>
              <a:gd name="csY5" fmla="*/ 0 h 584775"/>
              <a:gd name="csX6" fmla="*/ 3029565 w 10692581"/>
              <a:gd name="csY6" fmla="*/ 0 h 584775"/>
              <a:gd name="csX7" fmla="*/ 3837449 w 10692581"/>
              <a:gd name="csY7" fmla="*/ 0 h 584775"/>
              <a:gd name="csX8" fmla="*/ 4431481 w 10692581"/>
              <a:gd name="csY8" fmla="*/ 0 h 584775"/>
              <a:gd name="csX9" fmla="*/ 5025513 w 10692581"/>
              <a:gd name="csY9" fmla="*/ 0 h 584775"/>
              <a:gd name="csX10" fmla="*/ 5298768 w 10692581"/>
              <a:gd name="csY10" fmla="*/ 0 h 584775"/>
              <a:gd name="csX11" fmla="*/ 5785874 w 10692581"/>
              <a:gd name="csY11" fmla="*/ 0 h 584775"/>
              <a:gd name="csX12" fmla="*/ 6166055 w 10692581"/>
              <a:gd name="csY12" fmla="*/ 0 h 584775"/>
              <a:gd name="csX13" fmla="*/ 6760087 w 10692581"/>
              <a:gd name="csY13" fmla="*/ 0 h 584775"/>
              <a:gd name="csX14" fmla="*/ 7461045 w 10692581"/>
              <a:gd name="csY14" fmla="*/ 0 h 584775"/>
              <a:gd name="csX15" fmla="*/ 8162003 w 10692581"/>
              <a:gd name="csY15" fmla="*/ 0 h 584775"/>
              <a:gd name="csX16" fmla="*/ 8862962 w 10692581"/>
              <a:gd name="csY16" fmla="*/ 0 h 584775"/>
              <a:gd name="csX17" fmla="*/ 9350068 w 10692581"/>
              <a:gd name="csY17" fmla="*/ 0 h 584775"/>
              <a:gd name="csX18" fmla="*/ 9730249 w 10692581"/>
              <a:gd name="csY18" fmla="*/ 0 h 584775"/>
              <a:gd name="csX19" fmla="*/ 10692581 w 10692581"/>
              <a:gd name="csY19" fmla="*/ 0 h 584775"/>
              <a:gd name="csX20" fmla="*/ 10692581 w 10692581"/>
              <a:gd name="csY20" fmla="*/ 584775 h 584775"/>
              <a:gd name="csX21" fmla="*/ 10419326 w 10692581"/>
              <a:gd name="csY21" fmla="*/ 584775 h 584775"/>
              <a:gd name="csX22" fmla="*/ 9932220 w 10692581"/>
              <a:gd name="csY22" fmla="*/ 584775 h 584775"/>
              <a:gd name="csX23" fmla="*/ 9445113 w 10692581"/>
              <a:gd name="csY23" fmla="*/ 584775 h 584775"/>
              <a:gd name="csX24" fmla="*/ 9064933 w 10692581"/>
              <a:gd name="csY24" fmla="*/ 584775 h 584775"/>
              <a:gd name="csX25" fmla="*/ 8791678 w 10692581"/>
              <a:gd name="csY25" fmla="*/ 584775 h 584775"/>
              <a:gd name="csX26" fmla="*/ 8304571 w 10692581"/>
              <a:gd name="csY26" fmla="*/ 584775 h 584775"/>
              <a:gd name="csX27" fmla="*/ 7817465 w 10692581"/>
              <a:gd name="csY27" fmla="*/ 584775 h 584775"/>
              <a:gd name="csX28" fmla="*/ 7437284 w 10692581"/>
              <a:gd name="csY28" fmla="*/ 584775 h 584775"/>
              <a:gd name="csX29" fmla="*/ 7057103 w 10692581"/>
              <a:gd name="csY29" fmla="*/ 584775 h 584775"/>
              <a:gd name="csX30" fmla="*/ 6569997 w 10692581"/>
              <a:gd name="csY30" fmla="*/ 584775 h 584775"/>
              <a:gd name="csX31" fmla="*/ 5762113 w 10692581"/>
              <a:gd name="csY31" fmla="*/ 584775 h 584775"/>
              <a:gd name="csX32" fmla="*/ 5381932 w 10692581"/>
              <a:gd name="csY32" fmla="*/ 584775 h 584775"/>
              <a:gd name="csX33" fmla="*/ 4787900 w 10692581"/>
              <a:gd name="csY33" fmla="*/ 584775 h 584775"/>
              <a:gd name="csX34" fmla="*/ 3980016 w 10692581"/>
              <a:gd name="csY34" fmla="*/ 584775 h 584775"/>
              <a:gd name="csX35" fmla="*/ 3279058 w 10692581"/>
              <a:gd name="csY35" fmla="*/ 584775 h 584775"/>
              <a:gd name="csX36" fmla="*/ 2898878 w 10692581"/>
              <a:gd name="csY36" fmla="*/ 584775 h 584775"/>
              <a:gd name="csX37" fmla="*/ 2518697 w 10692581"/>
              <a:gd name="csY37" fmla="*/ 584775 h 584775"/>
              <a:gd name="csX38" fmla="*/ 1710813 w 10692581"/>
              <a:gd name="csY38" fmla="*/ 584775 h 584775"/>
              <a:gd name="csX39" fmla="*/ 1009855 w 10692581"/>
              <a:gd name="csY39" fmla="*/ 584775 h 584775"/>
              <a:gd name="csX40" fmla="*/ 0 w 10692581"/>
              <a:gd name="csY40" fmla="*/ 584775 h 584775"/>
              <a:gd name="csX41" fmla="*/ 0 w 10692581"/>
              <a:gd name="csY41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0692581" h="584775" extrusionOk="0">
                <a:moveTo>
                  <a:pt x="0" y="0"/>
                </a:moveTo>
                <a:cubicBezTo>
                  <a:pt x="229476" y="-23875"/>
                  <a:pt x="249871" y="39731"/>
                  <a:pt x="487106" y="0"/>
                </a:cubicBezTo>
                <a:cubicBezTo>
                  <a:pt x="724341" y="-39731"/>
                  <a:pt x="645076" y="22442"/>
                  <a:pt x="760361" y="0"/>
                </a:cubicBezTo>
                <a:cubicBezTo>
                  <a:pt x="875646" y="-22442"/>
                  <a:pt x="1072207" y="38777"/>
                  <a:pt x="1354394" y="0"/>
                </a:cubicBezTo>
                <a:cubicBezTo>
                  <a:pt x="1636581" y="-38777"/>
                  <a:pt x="1572030" y="3255"/>
                  <a:pt x="1734574" y="0"/>
                </a:cubicBezTo>
                <a:cubicBezTo>
                  <a:pt x="1897118" y="-3255"/>
                  <a:pt x="2087534" y="67722"/>
                  <a:pt x="2328607" y="0"/>
                </a:cubicBezTo>
                <a:cubicBezTo>
                  <a:pt x="2569680" y="-67722"/>
                  <a:pt x="2778636" y="1004"/>
                  <a:pt x="3029565" y="0"/>
                </a:cubicBezTo>
                <a:cubicBezTo>
                  <a:pt x="3280494" y="-1004"/>
                  <a:pt x="3578179" y="69600"/>
                  <a:pt x="3837449" y="0"/>
                </a:cubicBezTo>
                <a:cubicBezTo>
                  <a:pt x="4096719" y="-69600"/>
                  <a:pt x="4163270" y="9496"/>
                  <a:pt x="4431481" y="0"/>
                </a:cubicBezTo>
                <a:cubicBezTo>
                  <a:pt x="4699692" y="-9496"/>
                  <a:pt x="4885464" y="36438"/>
                  <a:pt x="5025513" y="0"/>
                </a:cubicBezTo>
                <a:cubicBezTo>
                  <a:pt x="5165562" y="-36438"/>
                  <a:pt x="5207427" y="15475"/>
                  <a:pt x="5298768" y="0"/>
                </a:cubicBezTo>
                <a:cubicBezTo>
                  <a:pt x="5390109" y="-15475"/>
                  <a:pt x="5589433" y="35861"/>
                  <a:pt x="5785874" y="0"/>
                </a:cubicBezTo>
                <a:cubicBezTo>
                  <a:pt x="5982315" y="-35861"/>
                  <a:pt x="6081919" y="41609"/>
                  <a:pt x="6166055" y="0"/>
                </a:cubicBezTo>
                <a:cubicBezTo>
                  <a:pt x="6250191" y="-41609"/>
                  <a:pt x="6609078" y="63964"/>
                  <a:pt x="6760087" y="0"/>
                </a:cubicBezTo>
                <a:cubicBezTo>
                  <a:pt x="6911096" y="-63964"/>
                  <a:pt x="7265651" y="24970"/>
                  <a:pt x="7461045" y="0"/>
                </a:cubicBezTo>
                <a:cubicBezTo>
                  <a:pt x="7656439" y="-24970"/>
                  <a:pt x="7953888" y="30870"/>
                  <a:pt x="8162003" y="0"/>
                </a:cubicBezTo>
                <a:cubicBezTo>
                  <a:pt x="8370118" y="-30870"/>
                  <a:pt x="8533128" y="53570"/>
                  <a:pt x="8862962" y="0"/>
                </a:cubicBezTo>
                <a:cubicBezTo>
                  <a:pt x="9192796" y="-53570"/>
                  <a:pt x="9147080" y="22943"/>
                  <a:pt x="9350068" y="0"/>
                </a:cubicBezTo>
                <a:cubicBezTo>
                  <a:pt x="9553056" y="-22943"/>
                  <a:pt x="9546890" y="25051"/>
                  <a:pt x="9730249" y="0"/>
                </a:cubicBezTo>
                <a:cubicBezTo>
                  <a:pt x="9913608" y="-25051"/>
                  <a:pt x="10473037" y="54527"/>
                  <a:pt x="10692581" y="0"/>
                </a:cubicBezTo>
                <a:cubicBezTo>
                  <a:pt x="10750129" y="281413"/>
                  <a:pt x="10661786" y="426095"/>
                  <a:pt x="10692581" y="584775"/>
                </a:cubicBezTo>
                <a:cubicBezTo>
                  <a:pt x="10576844" y="608293"/>
                  <a:pt x="10498446" y="567211"/>
                  <a:pt x="10419326" y="584775"/>
                </a:cubicBezTo>
                <a:cubicBezTo>
                  <a:pt x="10340206" y="602339"/>
                  <a:pt x="10086977" y="543251"/>
                  <a:pt x="9932220" y="584775"/>
                </a:cubicBezTo>
                <a:cubicBezTo>
                  <a:pt x="9777463" y="626299"/>
                  <a:pt x="9560625" y="566741"/>
                  <a:pt x="9445113" y="584775"/>
                </a:cubicBezTo>
                <a:cubicBezTo>
                  <a:pt x="9329601" y="602809"/>
                  <a:pt x="9249008" y="549574"/>
                  <a:pt x="9064933" y="584775"/>
                </a:cubicBezTo>
                <a:cubicBezTo>
                  <a:pt x="8880858" y="619976"/>
                  <a:pt x="8892055" y="571352"/>
                  <a:pt x="8791678" y="584775"/>
                </a:cubicBezTo>
                <a:cubicBezTo>
                  <a:pt x="8691301" y="598198"/>
                  <a:pt x="8532840" y="529293"/>
                  <a:pt x="8304571" y="584775"/>
                </a:cubicBezTo>
                <a:cubicBezTo>
                  <a:pt x="8076302" y="640257"/>
                  <a:pt x="7986794" y="557208"/>
                  <a:pt x="7817465" y="584775"/>
                </a:cubicBezTo>
                <a:cubicBezTo>
                  <a:pt x="7648136" y="612342"/>
                  <a:pt x="7601656" y="544647"/>
                  <a:pt x="7437284" y="584775"/>
                </a:cubicBezTo>
                <a:cubicBezTo>
                  <a:pt x="7272912" y="624903"/>
                  <a:pt x="7196202" y="583189"/>
                  <a:pt x="7057103" y="584775"/>
                </a:cubicBezTo>
                <a:cubicBezTo>
                  <a:pt x="6918004" y="586361"/>
                  <a:pt x="6758099" y="533577"/>
                  <a:pt x="6569997" y="584775"/>
                </a:cubicBezTo>
                <a:cubicBezTo>
                  <a:pt x="6381895" y="635973"/>
                  <a:pt x="6097027" y="533729"/>
                  <a:pt x="5762113" y="584775"/>
                </a:cubicBezTo>
                <a:cubicBezTo>
                  <a:pt x="5427199" y="635821"/>
                  <a:pt x="5459227" y="578720"/>
                  <a:pt x="5381932" y="584775"/>
                </a:cubicBezTo>
                <a:cubicBezTo>
                  <a:pt x="5304637" y="590830"/>
                  <a:pt x="4940396" y="580057"/>
                  <a:pt x="4787900" y="584775"/>
                </a:cubicBezTo>
                <a:cubicBezTo>
                  <a:pt x="4635404" y="589493"/>
                  <a:pt x="4204537" y="571727"/>
                  <a:pt x="3980016" y="584775"/>
                </a:cubicBezTo>
                <a:cubicBezTo>
                  <a:pt x="3755495" y="597823"/>
                  <a:pt x="3535170" y="505991"/>
                  <a:pt x="3279058" y="584775"/>
                </a:cubicBezTo>
                <a:cubicBezTo>
                  <a:pt x="3022946" y="663559"/>
                  <a:pt x="3017090" y="573459"/>
                  <a:pt x="2898878" y="584775"/>
                </a:cubicBezTo>
                <a:cubicBezTo>
                  <a:pt x="2780666" y="596091"/>
                  <a:pt x="2703991" y="552816"/>
                  <a:pt x="2518697" y="584775"/>
                </a:cubicBezTo>
                <a:cubicBezTo>
                  <a:pt x="2333403" y="616734"/>
                  <a:pt x="1894923" y="556332"/>
                  <a:pt x="1710813" y="584775"/>
                </a:cubicBezTo>
                <a:cubicBezTo>
                  <a:pt x="1526703" y="613218"/>
                  <a:pt x="1276691" y="527008"/>
                  <a:pt x="1009855" y="584775"/>
                </a:cubicBezTo>
                <a:cubicBezTo>
                  <a:pt x="743019" y="642542"/>
                  <a:pt x="291969" y="506617"/>
                  <a:pt x="0" y="584775"/>
                </a:cubicBezTo>
                <a:cubicBezTo>
                  <a:pt x="-4336" y="400289"/>
                  <a:pt x="50160" y="128947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6571526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উপকরণঃ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উপকরণ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D747BB-111E-1AFD-E327-7EB929E8CA85}"/>
              </a:ext>
            </a:extLst>
          </p:cNvPr>
          <p:cNvSpPr txBox="1"/>
          <p:nvPr/>
        </p:nvSpPr>
        <p:spPr>
          <a:xfrm>
            <a:off x="3234811" y="2564575"/>
            <a:ext cx="5722374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যুগান্তর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122C60-7304-05DC-FA0A-E7A6142D696C}"/>
              </a:ext>
            </a:extLst>
          </p:cNvPr>
          <p:cNvSpPr txBox="1"/>
          <p:nvPr/>
        </p:nvSpPr>
        <p:spPr>
          <a:xfrm>
            <a:off x="2880850" y="2564575"/>
            <a:ext cx="6961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ন্ত</a:t>
            </a:r>
            <a:r>
              <a:rPr lang="en-US" sz="4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4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E04AF6-3686-DA10-250A-A951CE013AE0}"/>
              </a:ext>
            </a:extLst>
          </p:cNvPr>
          <p:cNvSpPr txBox="1"/>
          <p:nvPr/>
        </p:nvSpPr>
        <p:spPr>
          <a:xfrm>
            <a:off x="2880849" y="2564574"/>
            <a:ext cx="6961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বীর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5AF1814-2EB1-DA09-D38A-A660E2396C57}"/>
              </a:ext>
            </a:extLst>
          </p:cNvPr>
          <p:cNvSpPr/>
          <p:nvPr/>
        </p:nvSpPr>
        <p:spPr>
          <a:xfrm rot="439804">
            <a:off x="4824481" y="888179"/>
            <a:ext cx="3545017" cy="934816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879C5A2-7C6A-0BDD-3A43-F339C9A9F199}"/>
              </a:ext>
            </a:extLst>
          </p:cNvPr>
          <p:cNvGrpSpPr/>
          <p:nvPr/>
        </p:nvGrpSpPr>
        <p:grpSpPr>
          <a:xfrm>
            <a:off x="452586" y="363308"/>
            <a:ext cx="5902263" cy="1123905"/>
            <a:chOff x="5413659" y="1364860"/>
            <a:chExt cx="3914383" cy="122682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245E27C-13A3-7AA6-7FA4-C798AC956065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1"/>
              <a:chOff x="3119461" y="2798299"/>
              <a:chExt cx="3914383" cy="1226821"/>
            </a:xfrm>
          </p:grpSpPr>
          <p:sp>
            <p:nvSpPr>
              <p:cNvPr id="39" name="Rectangle: Top Corners Rounded 26">
                <a:extLst>
                  <a:ext uri="{FF2B5EF4-FFF2-40B4-BE49-F238E27FC236}">
                    <a16:creationId xmlns:a16="http://schemas.microsoft.com/office/drawing/2014/main" id="{1AB06AE9-832F-A11B-1987-B2D7C712D383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29">
                <a:extLst>
                  <a:ext uri="{FF2B5EF4-FFF2-40B4-BE49-F238E27FC236}">
                    <a16:creationId xmlns:a16="http://schemas.microsoft.com/office/drawing/2014/main" id="{A01BAAE9-4A97-32B6-9F33-069A804585A1}"/>
                  </a:ext>
                </a:extLst>
              </p:cNvPr>
              <p:cNvSpPr/>
              <p:nvPr/>
            </p:nvSpPr>
            <p:spPr>
              <a:xfrm rot="5400000">
                <a:off x="6200921" y="3192198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F238DE6-6CCB-836B-8C56-49AA954237A2}"/>
                </a:ext>
              </a:extLst>
            </p:cNvPr>
            <p:cNvSpPr txBox="1"/>
            <p:nvPr/>
          </p:nvSpPr>
          <p:spPr>
            <a:xfrm>
              <a:off x="5860052" y="1496318"/>
              <a:ext cx="2878761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দেখি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সব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পারি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কিনা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F0D4A9D-E6BA-9440-73C3-DCAAE6D71F1F}"/>
              </a:ext>
            </a:extLst>
          </p:cNvPr>
          <p:cNvGrpSpPr/>
          <p:nvPr/>
        </p:nvGrpSpPr>
        <p:grpSpPr>
          <a:xfrm>
            <a:off x="386064" y="309514"/>
            <a:ext cx="5697493" cy="1379468"/>
            <a:chOff x="1543242" y="699188"/>
            <a:chExt cx="4145323" cy="1778067"/>
          </a:xfrm>
        </p:grpSpPr>
        <p:sp>
          <p:nvSpPr>
            <p:cNvPr id="42" name="Freeform: Shape 25">
              <a:extLst>
                <a:ext uri="{FF2B5EF4-FFF2-40B4-BE49-F238E27FC236}">
                  <a16:creationId xmlns:a16="http://schemas.microsoft.com/office/drawing/2014/main" id="{44D04641-1EFF-C567-A1C4-AAD7D288BD5C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6A99612-DAEB-600B-63C0-6542439CE983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44" name="Freeform: Shape 9">
                <a:extLst>
                  <a:ext uri="{FF2B5EF4-FFF2-40B4-BE49-F238E27FC236}">
                    <a16:creationId xmlns:a16="http://schemas.microsoft.com/office/drawing/2014/main" id="{3FC19696-C466-1E08-82AB-35E824FBD6B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8">
                <a:extLst>
                  <a:ext uri="{FF2B5EF4-FFF2-40B4-BE49-F238E27FC236}">
                    <a16:creationId xmlns:a16="http://schemas.microsoft.com/office/drawing/2014/main" id="{E58740C3-5D57-84D2-6110-C520A5BCDE4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Left Bracket 12">
                <a:extLst>
                  <a:ext uri="{FF2B5EF4-FFF2-40B4-BE49-F238E27FC236}">
                    <a16:creationId xmlns:a16="http://schemas.microsoft.com/office/drawing/2014/main" id="{8BF6B9D6-4505-310B-2E5E-30B198D8A0BC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6221B17-E457-4278-6B12-5A1D41E2B814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5419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3.7037E-6 L 0.36927 -0.00601 " pathEditMode="relative" rAng="0" ptsTypes="AA" p14:bounceEnd="50000">
                                          <p:cBhvr>
                                            <p:cTn id="9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64" y="-30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2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4" grpId="1"/>
          <p:bldP spid="6" grpId="0"/>
          <p:bldP spid="6" grpId="1"/>
          <p:bldP spid="3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3.7037E-6 L 0.36927 -0.00601 " pathEditMode="relative" rAng="0" ptsTypes="AA">
                                          <p:cBhvr>
                                            <p:cTn id="9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64" y="-30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2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4" grpId="1"/>
          <p:bldP spid="6" grpId="0"/>
          <p:bldP spid="6" grpId="1"/>
          <p:bldP spid="35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D32388E4-A241-6AE1-ED95-A77CD8A88C5B}"/>
              </a:ext>
            </a:extLst>
          </p:cNvPr>
          <p:cNvSpPr/>
          <p:nvPr/>
        </p:nvSpPr>
        <p:spPr>
          <a:xfrm>
            <a:off x="3996813" y="324464"/>
            <a:ext cx="3893574" cy="1445341"/>
          </a:xfrm>
          <a:prstGeom prst="horizontalScroll">
            <a:avLst>
              <a:gd name="adj" fmla="val 1861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পড়বো…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BAEFF-02C8-B5E4-2E42-D63BF24F8A2A}"/>
              </a:ext>
            </a:extLst>
          </p:cNvPr>
          <p:cNvSpPr txBox="1"/>
          <p:nvPr/>
        </p:nvSpPr>
        <p:spPr>
          <a:xfrm>
            <a:off x="1415845" y="2713703"/>
            <a:ext cx="91292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থাকবো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ওঠে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জোয়ার-বানে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করোতো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004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4E9090-8AA0-4465-FB29-C644977A4CE2}"/>
              </a:ext>
            </a:extLst>
          </p:cNvPr>
          <p:cNvSpPr txBox="1"/>
          <p:nvPr/>
        </p:nvSpPr>
        <p:spPr>
          <a:xfrm>
            <a:off x="9866671" y="5766619"/>
            <a:ext cx="170098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৮৪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29E587-79FC-F6FF-30D8-C9EFA02F6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90" t="2629" r="9995"/>
          <a:stretch>
            <a:fillRect/>
          </a:stretch>
        </p:blipFill>
        <p:spPr>
          <a:xfrm>
            <a:off x="2954594" y="280181"/>
            <a:ext cx="6282812" cy="61943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3EB0E0-1A55-E50E-9A81-8D6273B418E9}"/>
              </a:ext>
            </a:extLst>
          </p:cNvPr>
          <p:cNvSpPr/>
          <p:nvPr/>
        </p:nvSpPr>
        <p:spPr>
          <a:xfrm>
            <a:off x="3303639" y="3429000"/>
            <a:ext cx="4365522" cy="28243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72C78C-5E19-0919-630F-06FB4A1E9068}"/>
              </a:ext>
            </a:extLst>
          </p:cNvPr>
          <p:cNvSpPr txBox="1"/>
          <p:nvPr/>
        </p:nvSpPr>
        <p:spPr>
          <a:xfrm>
            <a:off x="4586748" y="250741"/>
            <a:ext cx="2733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1EB64D-30FA-9B36-70B5-4F4F39380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777" y="988067"/>
            <a:ext cx="5969262" cy="35308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4AA2E8-AA52-78EC-075D-F36BB348DE88}"/>
              </a:ext>
            </a:extLst>
          </p:cNvPr>
          <p:cNvSpPr txBox="1"/>
          <p:nvPr/>
        </p:nvSpPr>
        <p:spPr>
          <a:xfrm>
            <a:off x="604683" y="5262355"/>
            <a:ext cx="9261987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874560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6" grpId="0" animBg="1"/>
      <p:bldP spid="6" grpId="1" animBg="1"/>
      <p:bldP spid="7" grpId="0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C222DE-8577-B0AD-E9CC-E2B8CBA123C7}"/>
              </a:ext>
            </a:extLst>
          </p:cNvPr>
          <p:cNvSpPr txBox="1"/>
          <p:nvPr/>
        </p:nvSpPr>
        <p:spPr>
          <a:xfrm>
            <a:off x="1120385" y="1596759"/>
            <a:ext cx="10324855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ডুবুরি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ডুব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তলদেশ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বস্তু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আনা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সিন্ধু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সাগর</a:t>
            </a:r>
            <a:endParaRPr lang="en-US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দুঃসাহসী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নির্ভীক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অত্যধিক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সাহসী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জাপটে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দুহাতে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জড়িয়ে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সিন্ধু-যান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জাহাজ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F51E89-33B7-5413-987D-46C394D35682}"/>
              </a:ext>
            </a:extLst>
          </p:cNvPr>
          <p:cNvGrpSpPr/>
          <p:nvPr/>
        </p:nvGrpSpPr>
        <p:grpSpPr>
          <a:xfrm>
            <a:off x="2010834" y="232284"/>
            <a:ext cx="4585677" cy="1123905"/>
            <a:chOff x="5413659" y="1364860"/>
            <a:chExt cx="3914383" cy="122682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6CFE98F-B729-3251-C7B6-215FDDF9AA59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1"/>
              <a:chOff x="3119461" y="2798299"/>
              <a:chExt cx="3914383" cy="1226821"/>
            </a:xfrm>
          </p:grpSpPr>
          <p:sp>
            <p:nvSpPr>
              <p:cNvPr id="14" name="Rectangle: Top Corners Rounded 26">
                <a:extLst>
                  <a:ext uri="{FF2B5EF4-FFF2-40B4-BE49-F238E27FC236}">
                    <a16:creationId xmlns:a16="http://schemas.microsoft.com/office/drawing/2014/main" id="{CA07FB43-59B3-A351-D9DD-433E3C71DC2B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29">
                <a:extLst>
                  <a:ext uri="{FF2B5EF4-FFF2-40B4-BE49-F238E27FC236}">
                    <a16:creationId xmlns:a16="http://schemas.microsoft.com/office/drawing/2014/main" id="{F3A349D8-207E-9A63-8399-5CFF6CE7945C}"/>
                  </a:ext>
                </a:extLst>
              </p:cNvPr>
              <p:cNvSpPr/>
              <p:nvPr/>
            </p:nvSpPr>
            <p:spPr>
              <a:xfrm rot="5400000">
                <a:off x="6200921" y="3192198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B585DF-51EE-959C-E43D-C2C4CE116901}"/>
                </a:ext>
              </a:extLst>
            </p:cNvPr>
            <p:cNvSpPr txBox="1"/>
            <p:nvPr/>
          </p:nvSpPr>
          <p:spPr>
            <a:xfrm>
              <a:off x="5860052" y="1496318"/>
              <a:ext cx="2878761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নতুন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শব্দ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শিখি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313F9A-8C36-2FDF-B040-CFF9E104EC4C}"/>
              </a:ext>
            </a:extLst>
          </p:cNvPr>
          <p:cNvGrpSpPr/>
          <p:nvPr/>
        </p:nvGrpSpPr>
        <p:grpSpPr>
          <a:xfrm>
            <a:off x="1238865" y="182928"/>
            <a:ext cx="5205388" cy="1379468"/>
            <a:chOff x="1543242" y="699188"/>
            <a:chExt cx="4145323" cy="1778067"/>
          </a:xfrm>
        </p:grpSpPr>
        <p:sp>
          <p:nvSpPr>
            <p:cNvPr id="17" name="Freeform: Shape 25">
              <a:extLst>
                <a:ext uri="{FF2B5EF4-FFF2-40B4-BE49-F238E27FC236}">
                  <a16:creationId xmlns:a16="http://schemas.microsoft.com/office/drawing/2014/main" id="{37BCBBE0-1D3E-A7CB-9F0E-23FC659100D1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2E2CE09-C2D9-187B-2A16-F2F077C00C58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9" name="Freeform: Shape 9">
                <a:extLst>
                  <a:ext uri="{FF2B5EF4-FFF2-40B4-BE49-F238E27FC236}">
                    <a16:creationId xmlns:a16="http://schemas.microsoft.com/office/drawing/2014/main" id="{6EED01F3-4886-5845-7AF8-B404FEB7C8BB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8">
                <a:extLst>
                  <a:ext uri="{FF2B5EF4-FFF2-40B4-BE49-F238E27FC236}">
                    <a16:creationId xmlns:a16="http://schemas.microsoft.com/office/drawing/2014/main" id="{E8707D1F-A58F-9865-D051-14AA3F27591F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Left Bracket 12">
                <a:extLst>
                  <a:ext uri="{FF2B5EF4-FFF2-40B4-BE49-F238E27FC236}">
                    <a16:creationId xmlns:a16="http://schemas.microsoft.com/office/drawing/2014/main" id="{BFE9CDE4-3EE9-FA5F-00D2-B580608785C8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B975E8F-512E-A306-56A2-763979B3AE38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3499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7.40741E-7 L 0.32852 -0.00393 " pathEditMode="relative" rAng="0" ptsTypes="AA" p14:bounceEnd="50000">
                                          <p:cBhvr>
                                            <p:cTn id="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419" y="-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" dur="500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7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8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0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1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2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3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4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7.40741E-7 L 0.32852 -0.00393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419" y="-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" dur="500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7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8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0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1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2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3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4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7C8991-C48F-E610-7850-5AE929199191}"/>
              </a:ext>
            </a:extLst>
          </p:cNvPr>
          <p:cNvSpPr txBox="1"/>
          <p:nvPr/>
        </p:nvSpPr>
        <p:spPr>
          <a:xfrm>
            <a:off x="2642418" y="269036"/>
            <a:ext cx="7211963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40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endParaRPr lang="en-US" sz="4000" b="1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CBAD19-B2FE-EACC-38D0-6B5146F44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439" y="1038477"/>
            <a:ext cx="7095942" cy="39785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0F2263-4743-7EBD-2C44-D83024381AD8}"/>
              </a:ext>
            </a:extLst>
          </p:cNvPr>
          <p:cNvSpPr txBox="1"/>
          <p:nvPr/>
        </p:nvSpPr>
        <p:spPr>
          <a:xfrm>
            <a:off x="929640" y="5654040"/>
            <a:ext cx="10454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4405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A9C95F-21E6-A2D7-F604-20999F1343E1}"/>
              </a:ext>
            </a:extLst>
          </p:cNvPr>
          <p:cNvSpPr txBox="1"/>
          <p:nvPr/>
        </p:nvSpPr>
        <p:spPr>
          <a:xfrm>
            <a:off x="648929" y="2799649"/>
            <a:ext cx="143059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সিন্ধু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D49F68-900C-80EC-0112-59EA55B7E096}"/>
              </a:ext>
            </a:extLst>
          </p:cNvPr>
          <p:cNvSpPr txBox="1"/>
          <p:nvPr/>
        </p:nvSpPr>
        <p:spPr>
          <a:xfrm>
            <a:off x="1091380" y="2811855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ন্ধ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E6E813-43F2-590E-CC80-8839BE5173E0}"/>
              </a:ext>
            </a:extLst>
          </p:cNvPr>
          <p:cNvSpPr txBox="1"/>
          <p:nvPr/>
        </p:nvSpPr>
        <p:spPr>
          <a:xfrm>
            <a:off x="4129548" y="2811855"/>
            <a:ext cx="398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1E954-1C52-9DCD-7067-B1F82F187286}"/>
              </a:ext>
            </a:extLst>
          </p:cNvPr>
          <p:cNvSpPr txBox="1"/>
          <p:nvPr/>
        </p:nvSpPr>
        <p:spPr>
          <a:xfrm>
            <a:off x="4129548" y="2811855"/>
            <a:ext cx="398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982A57-2BF0-B6ED-56E5-193BDFF061DB}"/>
              </a:ext>
            </a:extLst>
          </p:cNvPr>
          <p:cNvSpPr/>
          <p:nvPr/>
        </p:nvSpPr>
        <p:spPr>
          <a:xfrm>
            <a:off x="4395019" y="560438"/>
            <a:ext cx="2566219" cy="6931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যুক্তবর্ণ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AE131E-CEF5-6FAE-A59E-7B90AE2DA579}"/>
              </a:ext>
            </a:extLst>
          </p:cNvPr>
          <p:cNvSpPr txBox="1"/>
          <p:nvPr/>
        </p:nvSpPr>
        <p:spPr>
          <a:xfrm>
            <a:off x="569041" y="4011646"/>
            <a:ext cx="104467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মুক্তা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1F9769-9A0D-0AFF-2EB3-EE042300BD02}"/>
              </a:ext>
            </a:extLst>
          </p:cNvPr>
          <p:cNvSpPr txBox="1"/>
          <p:nvPr/>
        </p:nvSpPr>
        <p:spPr>
          <a:xfrm>
            <a:off x="860321" y="4011646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525CC6-CDDC-9649-8AF1-920759F29271}"/>
              </a:ext>
            </a:extLst>
          </p:cNvPr>
          <p:cNvSpPr txBox="1"/>
          <p:nvPr/>
        </p:nvSpPr>
        <p:spPr>
          <a:xfrm>
            <a:off x="3818109" y="4011646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4E71C7-9096-6537-C56B-5A8760739E55}"/>
              </a:ext>
            </a:extLst>
          </p:cNvPr>
          <p:cNvSpPr txBox="1"/>
          <p:nvPr/>
        </p:nvSpPr>
        <p:spPr>
          <a:xfrm>
            <a:off x="3818108" y="4011646"/>
            <a:ext cx="33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</p:spTree>
    <p:extLst>
      <p:ext uri="{BB962C8B-B14F-4D97-AF65-F5344CB8AC3E}">
        <p14:creationId xmlns:p14="http://schemas.microsoft.com/office/powerpoint/2010/main" val="3947283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209 L 0.25743 0.0064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2487 0.0064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48" y="18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0.49961 -1.85185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01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208 L 0.25743 0.0064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208 L 0.26836 0.003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52331 -0.0009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5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8" grpId="0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294</Words>
  <Application>Microsoft Office PowerPoint</Application>
  <PresentationFormat>Widescreen</PresentationFormat>
  <Paragraphs>69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Century Gothic</vt:lpstr>
      <vt:lpstr>ChandrabatiSushreeMJ</vt:lpstr>
      <vt:lpstr>Kalpurush</vt:lpstr>
      <vt:lpstr>NikoshBAN</vt:lpstr>
      <vt:lpstr>RinkiyMJ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সংকল্প-১৫</dc:title>
  <dc:subject>Bangla</dc:subject>
  <dc:creator>Md.Shaifullah</dc:creator>
  <cp:lastModifiedBy>Saif Creation</cp:lastModifiedBy>
  <cp:revision>78</cp:revision>
  <dcterms:created xsi:type="dcterms:W3CDTF">2025-05-14T05:11:02Z</dcterms:created>
  <dcterms:modified xsi:type="dcterms:W3CDTF">2026-07-31T03:10:53Z</dcterms:modified>
  <cp:version>১</cp:version>
</cp:coreProperties>
</file>