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78" r:id="rId7"/>
    <p:sldId id="274" r:id="rId8"/>
    <p:sldId id="261" r:id="rId9"/>
    <p:sldId id="275" r:id="rId10"/>
    <p:sldId id="279" r:id="rId11"/>
    <p:sldId id="267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49" autoAdjust="0"/>
  </p:normalViewPr>
  <p:slideViewPr>
    <p:cSldViewPr snapToGrid="0">
      <p:cViewPr varScale="1">
        <p:scale>
          <a:sx n="70" d="100"/>
          <a:sy n="70" d="100"/>
        </p:scale>
        <p:origin x="1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3FE9B-46E2-41F9-9B8B-DFB6FC12BC4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64068AD-11FC-49AD-9FFE-281736336CE3}">
      <dgm:prSet custT="1"/>
      <dgm:spPr/>
      <dgm:t>
        <a:bodyPr/>
        <a:lstStyle/>
        <a:p>
          <a:pPr>
            <a:defRPr cap="all"/>
          </a:pPr>
          <a:r>
            <a:rPr lang="en-US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Name: </a:t>
          </a:r>
          <a:r>
            <a:rPr lang="en-US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Md. </a:t>
          </a:r>
          <a:r>
            <a:rPr lang="en-US" sz="1400" b="1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Ismoddoha</a:t>
          </a:r>
          <a:r>
            <a:rPr lang="en-US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Suvho</a:t>
          </a:r>
          <a:endParaRPr lang="en-US" sz="13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A24498-863D-426C-8D83-5FBB87985ADE}" type="parTrans" cxnId="{90DC8467-BE4D-4FB0-BE22-3443BC5C56E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A526D3-C134-4056-8E87-C312FD71EC9F}" type="sibTrans" cxnId="{90DC8467-BE4D-4FB0-BE22-3443BC5C56E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5C0B5F-A3AF-4059-9FE1-840B9671D520}">
      <dgm:prSet/>
      <dgm:spPr/>
      <dgm:t>
        <a:bodyPr/>
        <a:lstStyle/>
        <a:p>
          <a:pPr>
            <a:defRPr cap="all"/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Designation: </a:t>
          </a:r>
          <a:r>
            <a: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Assistant Teacher</a:t>
          </a:r>
          <a:endParaRPr lang="en-US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19361-0EFE-4864-9914-28B0CF5FDBB7}" type="parTrans" cxnId="{C6835710-DFF8-42C4-8760-25BC4CF09BF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CF5FA4-6871-4790-84D2-AE0106DCAF71}" type="sibTrans" cxnId="{C6835710-DFF8-42C4-8760-25BC4CF09BF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1FC4C4-AD09-4857-80AB-5A6DA0C9E73A}">
      <dgm:prSet/>
      <dgm:spPr/>
      <dgm:t>
        <a:bodyPr/>
        <a:lstStyle/>
        <a:p>
          <a:pPr>
            <a:defRPr cap="all"/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School: 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69No.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Dokkhin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Nojumoddin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Bepari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Kandi Tufan Ullah Govt. Primary School</a:t>
          </a:r>
        </a:p>
      </dgm:t>
    </dgm:pt>
    <dgm:pt modelId="{957C20F0-3CDD-4D07-9024-2B6EC1BA6484}" type="parTrans" cxnId="{7001BB22-411D-4A88-99B0-5317C7B3784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D2B4C0-76E2-46E0-8DDE-B4D5CB8BB508}" type="sibTrans" cxnId="{7001BB22-411D-4A88-99B0-5317C7B3784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836D51-B10A-409C-894C-28DA0819F4AD}">
      <dgm:prSet/>
      <dgm:spPr/>
      <dgm:t>
        <a:bodyPr/>
        <a:lstStyle/>
        <a:p>
          <a:pPr>
            <a:defRPr cap="all"/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District: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Shariatpur</a:t>
          </a:r>
          <a:endParaRPr lang="en-US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E4066-7974-4E89-BE9F-44C82C241698}" type="parTrans" cxnId="{9D16241C-E1DB-43DE-AD52-9E1741DD640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EA8C34-8A56-4CC1-B952-501A5586612C}" type="sibTrans" cxnId="{9D16241C-E1DB-43DE-AD52-9E1741DD640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665E64-859C-4515-8586-CBDB989F79E3}" type="pres">
      <dgm:prSet presAssocID="{4DE3FE9B-46E2-41F9-9B8B-DFB6FC12BC46}" presName="root" presStyleCnt="0">
        <dgm:presLayoutVars>
          <dgm:dir/>
          <dgm:resizeHandles val="exact"/>
        </dgm:presLayoutVars>
      </dgm:prSet>
      <dgm:spPr/>
    </dgm:pt>
    <dgm:pt modelId="{3D1925D1-393B-4EA8-903C-0EF94F549739}" type="pres">
      <dgm:prSet presAssocID="{D64068AD-11FC-49AD-9FFE-281736336CE3}" presName="compNode" presStyleCnt="0"/>
      <dgm:spPr/>
    </dgm:pt>
    <dgm:pt modelId="{44CD183B-1ADD-4801-B7A6-60E8EA4D4319}" type="pres">
      <dgm:prSet presAssocID="{D64068AD-11FC-49AD-9FFE-281736336CE3}" presName="iconBgRect" presStyleLbl="bgShp" presStyleIdx="0" presStyleCnt="4"/>
      <dgm:spPr/>
    </dgm:pt>
    <dgm:pt modelId="{F3683272-F1DB-419D-A90F-2ED2BFED2CCD}" type="pres">
      <dgm:prSet presAssocID="{D64068AD-11FC-49AD-9FFE-281736336CE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78F0FF56-03EE-4938-B757-3304DF2782EB}" type="pres">
      <dgm:prSet presAssocID="{D64068AD-11FC-49AD-9FFE-281736336CE3}" presName="spaceRect" presStyleCnt="0"/>
      <dgm:spPr/>
    </dgm:pt>
    <dgm:pt modelId="{6BDD9A86-CB08-45C1-BA4B-B9EA22A40AD4}" type="pres">
      <dgm:prSet presAssocID="{D64068AD-11FC-49AD-9FFE-281736336CE3}" presName="textRect" presStyleLbl="revTx" presStyleIdx="0" presStyleCnt="4">
        <dgm:presLayoutVars>
          <dgm:chMax val="1"/>
          <dgm:chPref val="1"/>
        </dgm:presLayoutVars>
      </dgm:prSet>
      <dgm:spPr/>
    </dgm:pt>
    <dgm:pt modelId="{0DF6C7DA-F57C-4633-BE1A-9C2827956091}" type="pres">
      <dgm:prSet presAssocID="{F7A526D3-C134-4056-8E87-C312FD71EC9F}" presName="sibTrans" presStyleCnt="0"/>
      <dgm:spPr/>
    </dgm:pt>
    <dgm:pt modelId="{201D6DC0-882A-410C-ABA5-C10F030C9590}" type="pres">
      <dgm:prSet presAssocID="{595C0B5F-A3AF-4059-9FE1-840B9671D520}" presName="compNode" presStyleCnt="0"/>
      <dgm:spPr/>
    </dgm:pt>
    <dgm:pt modelId="{09B4DE0C-9BD8-4EFF-B281-4566D8F37BE7}" type="pres">
      <dgm:prSet presAssocID="{595C0B5F-A3AF-4059-9FE1-840B9671D520}" presName="iconBgRect" presStyleLbl="bgShp" presStyleIdx="1" presStyleCnt="4"/>
      <dgm:spPr/>
    </dgm:pt>
    <dgm:pt modelId="{5F9DC0ED-BD82-4214-BAFE-C8052030C473}" type="pres">
      <dgm:prSet presAssocID="{595C0B5F-A3AF-4059-9FE1-840B9671D52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CE21D90C-86DB-4996-A7F1-95A845E4D295}" type="pres">
      <dgm:prSet presAssocID="{595C0B5F-A3AF-4059-9FE1-840B9671D520}" presName="spaceRect" presStyleCnt="0"/>
      <dgm:spPr/>
    </dgm:pt>
    <dgm:pt modelId="{74B428F5-E386-427F-95F1-70718511C5CB}" type="pres">
      <dgm:prSet presAssocID="{595C0B5F-A3AF-4059-9FE1-840B9671D520}" presName="textRect" presStyleLbl="revTx" presStyleIdx="1" presStyleCnt="4">
        <dgm:presLayoutVars>
          <dgm:chMax val="1"/>
          <dgm:chPref val="1"/>
        </dgm:presLayoutVars>
      </dgm:prSet>
      <dgm:spPr/>
    </dgm:pt>
    <dgm:pt modelId="{18998239-E580-4772-9715-2B0088EBC749}" type="pres">
      <dgm:prSet presAssocID="{04CF5FA4-6871-4790-84D2-AE0106DCAF71}" presName="sibTrans" presStyleCnt="0"/>
      <dgm:spPr/>
    </dgm:pt>
    <dgm:pt modelId="{9D5F0C00-8AEC-43D8-AA61-38061BB68D94}" type="pres">
      <dgm:prSet presAssocID="{711FC4C4-AD09-4857-80AB-5A6DA0C9E73A}" presName="compNode" presStyleCnt="0"/>
      <dgm:spPr/>
    </dgm:pt>
    <dgm:pt modelId="{5B3E8215-AA65-4C2D-A4B0-CAD16706E794}" type="pres">
      <dgm:prSet presAssocID="{711FC4C4-AD09-4857-80AB-5A6DA0C9E73A}" presName="iconBgRect" presStyleLbl="bgShp" presStyleIdx="2" presStyleCnt="4"/>
      <dgm:spPr/>
    </dgm:pt>
    <dgm:pt modelId="{6E60D56B-D244-4530-98AD-12CD8AE6DEE3}" type="pres">
      <dgm:prSet presAssocID="{711FC4C4-AD09-4857-80AB-5A6DA0C9E73A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78C54A35-290F-403E-A2AD-D92D409AE4B5}" type="pres">
      <dgm:prSet presAssocID="{711FC4C4-AD09-4857-80AB-5A6DA0C9E73A}" presName="spaceRect" presStyleCnt="0"/>
      <dgm:spPr/>
    </dgm:pt>
    <dgm:pt modelId="{9DF99D79-3836-4868-8B10-1E9A4A29937E}" type="pres">
      <dgm:prSet presAssocID="{711FC4C4-AD09-4857-80AB-5A6DA0C9E73A}" presName="textRect" presStyleLbl="revTx" presStyleIdx="2" presStyleCnt="4">
        <dgm:presLayoutVars>
          <dgm:chMax val="1"/>
          <dgm:chPref val="1"/>
        </dgm:presLayoutVars>
      </dgm:prSet>
      <dgm:spPr/>
    </dgm:pt>
    <dgm:pt modelId="{23724683-2342-4B09-9E18-3569880D5E79}" type="pres">
      <dgm:prSet presAssocID="{67D2B4C0-76E2-46E0-8DDE-B4D5CB8BB508}" presName="sibTrans" presStyleCnt="0"/>
      <dgm:spPr/>
    </dgm:pt>
    <dgm:pt modelId="{EDA9518F-E809-4F41-84BE-8673005454D3}" type="pres">
      <dgm:prSet presAssocID="{66836D51-B10A-409C-894C-28DA0819F4AD}" presName="compNode" presStyleCnt="0"/>
      <dgm:spPr/>
    </dgm:pt>
    <dgm:pt modelId="{F086E213-8F70-4917-82BD-6388E216DF35}" type="pres">
      <dgm:prSet presAssocID="{66836D51-B10A-409C-894C-28DA0819F4AD}" presName="iconBgRect" presStyleLbl="bgShp" presStyleIdx="3" presStyleCnt="4"/>
      <dgm:spPr/>
    </dgm:pt>
    <dgm:pt modelId="{8129EE54-DABE-49B0-B6B3-BB9060876762}" type="pres">
      <dgm:prSet presAssocID="{66836D51-B10A-409C-894C-28DA0819F4AD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2A8A2B9-0B93-4F44-B41D-DF3CCB904DA8}" type="pres">
      <dgm:prSet presAssocID="{66836D51-B10A-409C-894C-28DA0819F4AD}" presName="spaceRect" presStyleCnt="0"/>
      <dgm:spPr/>
    </dgm:pt>
    <dgm:pt modelId="{B9B0072D-48BA-4A21-A6BE-7FABE0919CB9}" type="pres">
      <dgm:prSet presAssocID="{66836D51-B10A-409C-894C-28DA0819F4A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6835710-DFF8-42C4-8760-25BC4CF09BFE}" srcId="{4DE3FE9B-46E2-41F9-9B8B-DFB6FC12BC46}" destId="{595C0B5F-A3AF-4059-9FE1-840B9671D520}" srcOrd="1" destOrd="0" parTransId="{DBC19361-0EFE-4864-9914-28B0CF5FDBB7}" sibTransId="{04CF5FA4-6871-4790-84D2-AE0106DCAF71}"/>
    <dgm:cxn modelId="{765E8214-39A5-4FD0-B0C8-8498A516507D}" type="presOf" srcId="{711FC4C4-AD09-4857-80AB-5A6DA0C9E73A}" destId="{9DF99D79-3836-4868-8B10-1E9A4A29937E}" srcOrd="0" destOrd="0" presId="urn:microsoft.com/office/officeart/2018/5/layout/IconCircleLabelList"/>
    <dgm:cxn modelId="{9D16241C-E1DB-43DE-AD52-9E1741DD640A}" srcId="{4DE3FE9B-46E2-41F9-9B8B-DFB6FC12BC46}" destId="{66836D51-B10A-409C-894C-28DA0819F4AD}" srcOrd="3" destOrd="0" parTransId="{C25E4066-7974-4E89-BE9F-44C82C241698}" sibTransId="{A6EA8C34-8A56-4CC1-B952-501A5586612C}"/>
    <dgm:cxn modelId="{7001BB22-411D-4A88-99B0-5317C7B37849}" srcId="{4DE3FE9B-46E2-41F9-9B8B-DFB6FC12BC46}" destId="{711FC4C4-AD09-4857-80AB-5A6DA0C9E73A}" srcOrd="2" destOrd="0" parTransId="{957C20F0-3CDD-4D07-9024-2B6EC1BA6484}" sibTransId="{67D2B4C0-76E2-46E0-8DDE-B4D5CB8BB508}"/>
    <dgm:cxn modelId="{5B22165E-5620-412D-92DE-23210C38C36F}" type="presOf" srcId="{D64068AD-11FC-49AD-9FFE-281736336CE3}" destId="{6BDD9A86-CB08-45C1-BA4B-B9EA22A40AD4}" srcOrd="0" destOrd="0" presId="urn:microsoft.com/office/officeart/2018/5/layout/IconCircleLabelList"/>
    <dgm:cxn modelId="{9F9E8464-6AA6-434C-BD45-7BBD7E5FE095}" type="presOf" srcId="{595C0B5F-A3AF-4059-9FE1-840B9671D520}" destId="{74B428F5-E386-427F-95F1-70718511C5CB}" srcOrd="0" destOrd="0" presId="urn:microsoft.com/office/officeart/2018/5/layout/IconCircleLabelList"/>
    <dgm:cxn modelId="{90DC8467-BE4D-4FB0-BE22-3443BC5C56EB}" srcId="{4DE3FE9B-46E2-41F9-9B8B-DFB6FC12BC46}" destId="{D64068AD-11FC-49AD-9FFE-281736336CE3}" srcOrd="0" destOrd="0" parTransId="{E1A24498-863D-426C-8D83-5FBB87985ADE}" sibTransId="{F7A526D3-C134-4056-8E87-C312FD71EC9F}"/>
    <dgm:cxn modelId="{2BF8DA53-299D-4D4A-8611-54F0E1BD01DB}" type="presOf" srcId="{4DE3FE9B-46E2-41F9-9B8B-DFB6FC12BC46}" destId="{F0665E64-859C-4515-8586-CBDB989F79E3}" srcOrd="0" destOrd="0" presId="urn:microsoft.com/office/officeart/2018/5/layout/IconCircleLabelList"/>
    <dgm:cxn modelId="{867799C7-44AA-4249-9ECD-09415A196B43}" type="presOf" srcId="{66836D51-B10A-409C-894C-28DA0819F4AD}" destId="{B9B0072D-48BA-4A21-A6BE-7FABE0919CB9}" srcOrd="0" destOrd="0" presId="urn:microsoft.com/office/officeart/2018/5/layout/IconCircleLabelList"/>
    <dgm:cxn modelId="{97BCA75B-935E-4F88-9230-F59C49B2391E}" type="presParOf" srcId="{F0665E64-859C-4515-8586-CBDB989F79E3}" destId="{3D1925D1-393B-4EA8-903C-0EF94F549739}" srcOrd="0" destOrd="0" presId="urn:microsoft.com/office/officeart/2018/5/layout/IconCircleLabelList"/>
    <dgm:cxn modelId="{76B8AB0D-3C15-4F63-921B-6DAB4DEA9E19}" type="presParOf" srcId="{3D1925D1-393B-4EA8-903C-0EF94F549739}" destId="{44CD183B-1ADD-4801-B7A6-60E8EA4D4319}" srcOrd="0" destOrd="0" presId="urn:microsoft.com/office/officeart/2018/5/layout/IconCircleLabelList"/>
    <dgm:cxn modelId="{72E88CCD-0541-4771-8051-B946269493CA}" type="presParOf" srcId="{3D1925D1-393B-4EA8-903C-0EF94F549739}" destId="{F3683272-F1DB-419D-A90F-2ED2BFED2CCD}" srcOrd="1" destOrd="0" presId="urn:microsoft.com/office/officeart/2018/5/layout/IconCircleLabelList"/>
    <dgm:cxn modelId="{C15C93A8-CD08-4B4F-A349-3A0FDCF23859}" type="presParOf" srcId="{3D1925D1-393B-4EA8-903C-0EF94F549739}" destId="{78F0FF56-03EE-4938-B757-3304DF2782EB}" srcOrd="2" destOrd="0" presId="urn:microsoft.com/office/officeart/2018/5/layout/IconCircleLabelList"/>
    <dgm:cxn modelId="{71E45E87-1681-490E-8381-062B91492757}" type="presParOf" srcId="{3D1925D1-393B-4EA8-903C-0EF94F549739}" destId="{6BDD9A86-CB08-45C1-BA4B-B9EA22A40AD4}" srcOrd="3" destOrd="0" presId="urn:microsoft.com/office/officeart/2018/5/layout/IconCircleLabelList"/>
    <dgm:cxn modelId="{BF972D17-ECB3-4154-B523-DAAECA2C86AF}" type="presParOf" srcId="{F0665E64-859C-4515-8586-CBDB989F79E3}" destId="{0DF6C7DA-F57C-4633-BE1A-9C2827956091}" srcOrd="1" destOrd="0" presId="urn:microsoft.com/office/officeart/2018/5/layout/IconCircleLabelList"/>
    <dgm:cxn modelId="{3A7E863A-1565-4AAC-AB08-ACBA3F152029}" type="presParOf" srcId="{F0665E64-859C-4515-8586-CBDB989F79E3}" destId="{201D6DC0-882A-410C-ABA5-C10F030C9590}" srcOrd="2" destOrd="0" presId="urn:microsoft.com/office/officeart/2018/5/layout/IconCircleLabelList"/>
    <dgm:cxn modelId="{8112312A-107F-4324-A7E6-A53B6D9DCEE5}" type="presParOf" srcId="{201D6DC0-882A-410C-ABA5-C10F030C9590}" destId="{09B4DE0C-9BD8-4EFF-B281-4566D8F37BE7}" srcOrd="0" destOrd="0" presId="urn:microsoft.com/office/officeart/2018/5/layout/IconCircleLabelList"/>
    <dgm:cxn modelId="{36EAC30C-8B38-4605-BF32-9644D06D6C0F}" type="presParOf" srcId="{201D6DC0-882A-410C-ABA5-C10F030C9590}" destId="{5F9DC0ED-BD82-4214-BAFE-C8052030C473}" srcOrd="1" destOrd="0" presId="urn:microsoft.com/office/officeart/2018/5/layout/IconCircleLabelList"/>
    <dgm:cxn modelId="{866A7F7E-DBF2-4472-9967-DE74FF4A220E}" type="presParOf" srcId="{201D6DC0-882A-410C-ABA5-C10F030C9590}" destId="{CE21D90C-86DB-4996-A7F1-95A845E4D295}" srcOrd="2" destOrd="0" presId="urn:microsoft.com/office/officeart/2018/5/layout/IconCircleLabelList"/>
    <dgm:cxn modelId="{A24174F2-957C-43E5-9B94-4F9050DEECB6}" type="presParOf" srcId="{201D6DC0-882A-410C-ABA5-C10F030C9590}" destId="{74B428F5-E386-427F-95F1-70718511C5CB}" srcOrd="3" destOrd="0" presId="urn:microsoft.com/office/officeart/2018/5/layout/IconCircleLabelList"/>
    <dgm:cxn modelId="{01FA8AF3-2B79-411F-9FC0-3AC6445517D3}" type="presParOf" srcId="{F0665E64-859C-4515-8586-CBDB989F79E3}" destId="{18998239-E580-4772-9715-2B0088EBC749}" srcOrd="3" destOrd="0" presId="urn:microsoft.com/office/officeart/2018/5/layout/IconCircleLabelList"/>
    <dgm:cxn modelId="{D45EB3DF-7145-4C2B-8C63-8EE2EA1FCE1E}" type="presParOf" srcId="{F0665E64-859C-4515-8586-CBDB989F79E3}" destId="{9D5F0C00-8AEC-43D8-AA61-38061BB68D94}" srcOrd="4" destOrd="0" presId="urn:microsoft.com/office/officeart/2018/5/layout/IconCircleLabelList"/>
    <dgm:cxn modelId="{A61CEB24-19CC-4F94-8D66-093EA0DF00FF}" type="presParOf" srcId="{9D5F0C00-8AEC-43D8-AA61-38061BB68D94}" destId="{5B3E8215-AA65-4C2D-A4B0-CAD16706E794}" srcOrd="0" destOrd="0" presId="urn:microsoft.com/office/officeart/2018/5/layout/IconCircleLabelList"/>
    <dgm:cxn modelId="{9F71D517-A65B-4045-9183-90FD6917EA16}" type="presParOf" srcId="{9D5F0C00-8AEC-43D8-AA61-38061BB68D94}" destId="{6E60D56B-D244-4530-98AD-12CD8AE6DEE3}" srcOrd="1" destOrd="0" presId="urn:microsoft.com/office/officeart/2018/5/layout/IconCircleLabelList"/>
    <dgm:cxn modelId="{C56926AD-9569-4327-8DF8-1E9C24A59F48}" type="presParOf" srcId="{9D5F0C00-8AEC-43D8-AA61-38061BB68D94}" destId="{78C54A35-290F-403E-A2AD-D92D409AE4B5}" srcOrd="2" destOrd="0" presId="urn:microsoft.com/office/officeart/2018/5/layout/IconCircleLabelList"/>
    <dgm:cxn modelId="{F494C476-E09B-4542-98FB-C1C67F21EC21}" type="presParOf" srcId="{9D5F0C00-8AEC-43D8-AA61-38061BB68D94}" destId="{9DF99D79-3836-4868-8B10-1E9A4A29937E}" srcOrd="3" destOrd="0" presId="urn:microsoft.com/office/officeart/2018/5/layout/IconCircleLabelList"/>
    <dgm:cxn modelId="{81FE0683-C624-4FBC-B905-B3C55E93A55A}" type="presParOf" srcId="{F0665E64-859C-4515-8586-CBDB989F79E3}" destId="{23724683-2342-4B09-9E18-3569880D5E79}" srcOrd="5" destOrd="0" presId="urn:microsoft.com/office/officeart/2018/5/layout/IconCircleLabelList"/>
    <dgm:cxn modelId="{7389657F-7D61-408D-BE4A-E2D8C8A1C113}" type="presParOf" srcId="{F0665E64-859C-4515-8586-CBDB989F79E3}" destId="{EDA9518F-E809-4F41-84BE-8673005454D3}" srcOrd="6" destOrd="0" presId="urn:microsoft.com/office/officeart/2018/5/layout/IconCircleLabelList"/>
    <dgm:cxn modelId="{7F8A7B48-187A-4AE9-B6EE-F02C079DD7FA}" type="presParOf" srcId="{EDA9518F-E809-4F41-84BE-8673005454D3}" destId="{F086E213-8F70-4917-82BD-6388E216DF35}" srcOrd="0" destOrd="0" presId="urn:microsoft.com/office/officeart/2018/5/layout/IconCircleLabelList"/>
    <dgm:cxn modelId="{2F223009-5E89-4181-9D0C-F928CB20BE12}" type="presParOf" srcId="{EDA9518F-E809-4F41-84BE-8673005454D3}" destId="{8129EE54-DABE-49B0-B6B3-BB9060876762}" srcOrd="1" destOrd="0" presId="urn:microsoft.com/office/officeart/2018/5/layout/IconCircleLabelList"/>
    <dgm:cxn modelId="{2A4DF48C-BE15-4C69-A95B-44A939CDD02D}" type="presParOf" srcId="{EDA9518F-E809-4F41-84BE-8673005454D3}" destId="{92A8A2B9-0B93-4F44-B41D-DF3CCB904DA8}" srcOrd="2" destOrd="0" presId="urn:microsoft.com/office/officeart/2018/5/layout/IconCircleLabelList"/>
    <dgm:cxn modelId="{19B179A2-453D-4716-AB4B-B09A54CE0BE3}" type="presParOf" srcId="{EDA9518F-E809-4F41-84BE-8673005454D3}" destId="{B9B0072D-48BA-4A21-A6BE-7FABE0919CB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D183B-1ADD-4801-B7A6-60E8EA4D4319}">
      <dsp:nvSpPr>
        <dsp:cNvPr id="0" name=""/>
        <dsp:cNvSpPr/>
      </dsp:nvSpPr>
      <dsp:spPr>
        <a:xfrm>
          <a:off x="575068" y="259926"/>
          <a:ext cx="1246710" cy="12467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83272-F1DB-419D-A90F-2ED2BFED2CCD}">
      <dsp:nvSpPr>
        <dsp:cNvPr id="0" name=""/>
        <dsp:cNvSpPr/>
      </dsp:nvSpPr>
      <dsp:spPr>
        <a:xfrm>
          <a:off x="840760" y="525618"/>
          <a:ext cx="715325" cy="7153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D9A86-CB08-45C1-BA4B-B9EA22A40AD4}">
      <dsp:nvSpPr>
        <dsp:cNvPr id="0" name=""/>
        <dsp:cNvSpPr/>
      </dsp:nvSpPr>
      <dsp:spPr>
        <a:xfrm>
          <a:off x="176529" y="1894956"/>
          <a:ext cx="204378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Name: </a:t>
          </a:r>
          <a:r>
            <a:rPr lang="en-US" sz="1400" b="1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Md. </a:t>
          </a:r>
          <a:r>
            <a:rPr lang="en-US" sz="1400" b="1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Ismoddoha</a:t>
          </a:r>
          <a:r>
            <a:rPr lang="en-US" sz="1400" b="1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Suvho</a:t>
          </a:r>
          <a:endParaRPr lang="en-US" sz="1300" kern="12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6529" y="1894956"/>
        <a:ext cx="2043787" cy="720000"/>
      </dsp:txXfrm>
    </dsp:sp>
    <dsp:sp modelId="{09B4DE0C-9BD8-4EFF-B281-4566D8F37BE7}">
      <dsp:nvSpPr>
        <dsp:cNvPr id="0" name=""/>
        <dsp:cNvSpPr/>
      </dsp:nvSpPr>
      <dsp:spPr>
        <a:xfrm>
          <a:off x="2976518" y="259926"/>
          <a:ext cx="1246710" cy="12467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DC0ED-BD82-4214-BAFE-C8052030C473}">
      <dsp:nvSpPr>
        <dsp:cNvPr id="0" name=""/>
        <dsp:cNvSpPr/>
      </dsp:nvSpPr>
      <dsp:spPr>
        <a:xfrm>
          <a:off x="3242210" y="525618"/>
          <a:ext cx="715325" cy="7153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428F5-E386-427F-95F1-70718511C5CB}">
      <dsp:nvSpPr>
        <dsp:cNvPr id="0" name=""/>
        <dsp:cNvSpPr/>
      </dsp:nvSpPr>
      <dsp:spPr>
        <a:xfrm>
          <a:off x="2577979" y="1894956"/>
          <a:ext cx="204378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Designation: </a:t>
          </a:r>
          <a:r>
            <a:rPr lang="en-US" sz="1300" b="1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Assistant Teacher</a:t>
          </a:r>
          <a:endParaRPr lang="en-US" sz="1300" kern="12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77979" y="1894956"/>
        <a:ext cx="2043787" cy="720000"/>
      </dsp:txXfrm>
    </dsp:sp>
    <dsp:sp modelId="{5B3E8215-AA65-4C2D-A4B0-CAD16706E794}">
      <dsp:nvSpPr>
        <dsp:cNvPr id="0" name=""/>
        <dsp:cNvSpPr/>
      </dsp:nvSpPr>
      <dsp:spPr>
        <a:xfrm>
          <a:off x="5377968" y="259926"/>
          <a:ext cx="1246710" cy="124671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0D56B-D244-4530-98AD-12CD8AE6DEE3}">
      <dsp:nvSpPr>
        <dsp:cNvPr id="0" name=""/>
        <dsp:cNvSpPr/>
      </dsp:nvSpPr>
      <dsp:spPr>
        <a:xfrm>
          <a:off x="5643660" y="525618"/>
          <a:ext cx="715325" cy="7153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99D79-3836-4868-8B10-1E9A4A29937E}">
      <dsp:nvSpPr>
        <dsp:cNvPr id="0" name=""/>
        <dsp:cNvSpPr/>
      </dsp:nvSpPr>
      <dsp:spPr>
        <a:xfrm>
          <a:off x="4979429" y="1894956"/>
          <a:ext cx="204378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School: </a:t>
          </a:r>
          <a:r>
            <a:rPr lang="en-US" sz="13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69No. </a:t>
          </a:r>
          <a:r>
            <a:rPr lang="en-US" sz="13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Dokkhin</a:t>
          </a:r>
          <a:r>
            <a:rPr lang="en-US" sz="13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Nojumoddin</a:t>
          </a:r>
          <a:r>
            <a:rPr lang="en-US" sz="13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Bepari</a:t>
          </a:r>
          <a:r>
            <a:rPr lang="en-US" sz="13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Kandi Tufan Ullah Govt. Primary School</a:t>
          </a:r>
        </a:p>
      </dsp:txBody>
      <dsp:txXfrm>
        <a:off x="4979429" y="1894956"/>
        <a:ext cx="2043787" cy="720000"/>
      </dsp:txXfrm>
    </dsp:sp>
    <dsp:sp modelId="{F086E213-8F70-4917-82BD-6388E216DF35}">
      <dsp:nvSpPr>
        <dsp:cNvPr id="0" name=""/>
        <dsp:cNvSpPr/>
      </dsp:nvSpPr>
      <dsp:spPr>
        <a:xfrm>
          <a:off x="7779418" y="259926"/>
          <a:ext cx="1246710" cy="12467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9EE54-DABE-49B0-B6B3-BB9060876762}">
      <dsp:nvSpPr>
        <dsp:cNvPr id="0" name=""/>
        <dsp:cNvSpPr/>
      </dsp:nvSpPr>
      <dsp:spPr>
        <a:xfrm>
          <a:off x="8045111" y="525618"/>
          <a:ext cx="715325" cy="7153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0072D-48BA-4A21-A6BE-7FABE0919CB9}">
      <dsp:nvSpPr>
        <dsp:cNvPr id="0" name=""/>
        <dsp:cNvSpPr/>
      </dsp:nvSpPr>
      <dsp:spPr>
        <a:xfrm>
          <a:off x="7380880" y="1894956"/>
          <a:ext cx="204378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District:</a:t>
          </a:r>
          <a:r>
            <a:rPr lang="en-US" sz="13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Shariatpur</a:t>
          </a:r>
          <a:endParaRPr lang="en-US" sz="1300" kern="12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80880" y="1894956"/>
        <a:ext cx="2043787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60F22-00E3-405A-BEDF-9091A8BE61C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31F24-B115-4503-BF26-85DF851C4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31F24-B115-4503-BF26-85DF851C4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43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327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150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77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04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195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051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69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96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4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55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56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7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80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13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5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D0768E5-4519-45B8-8FD9-FC1E85434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9E7117-659A-368B-7CFE-5479FBA4F5B7}"/>
              </a:ext>
            </a:extLst>
          </p:cNvPr>
          <p:cNvSpPr txBox="1"/>
          <p:nvPr/>
        </p:nvSpPr>
        <p:spPr>
          <a:xfrm>
            <a:off x="1523998" y="4193364"/>
            <a:ext cx="45720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0"/>
                <a:effectLst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48967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lay 1">
            <a:extLst>
              <a:ext uri="{FF2B5EF4-FFF2-40B4-BE49-F238E27FC236}">
                <a16:creationId xmlns:a16="http://schemas.microsoft.com/office/drawing/2014/main" id="{FB080910-F4D1-5935-5317-CB9446D1CD23}"/>
              </a:ext>
            </a:extLst>
          </p:cNvPr>
          <p:cNvSpPr/>
          <p:nvPr/>
        </p:nvSpPr>
        <p:spPr>
          <a:xfrm>
            <a:off x="859809" y="1074761"/>
            <a:ext cx="5236191" cy="4708478"/>
          </a:xfrm>
          <a:prstGeom prst="flowChartDe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8AB1D2-C494-805F-A37B-884D2296B09F}"/>
              </a:ext>
            </a:extLst>
          </p:cNvPr>
          <p:cNvSpPr txBox="1"/>
          <p:nvPr/>
        </p:nvSpPr>
        <p:spPr>
          <a:xfrm>
            <a:off x="6214280" y="4398244"/>
            <a:ext cx="51179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student  come to the front and recite the rhyme with rhythm. Everyone recite after him/her.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3719E-3317-D17C-2495-FDD4FEBD0CB0}"/>
              </a:ext>
            </a:extLst>
          </p:cNvPr>
          <p:cNvSpPr txBox="1"/>
          <p:nvPr/>
        </p:nvSpPr>
        <p:spPr>
          <a:xfrm>
            <a:off x="3220872" y="1398475"/>
            <a:ext cx="158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Rainbow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633A98-02F6-A071-2668-EE4A056050CA}"/>
              </a:ext>
            </a:extLst>
          </p:cNvPr>
          <p:cNvSpPr txBox="1"/>
          <p:nvPr/>
        </p:nvSpPr>
        <p:spPr>
          <a:xfrm>
            <a:off x="6974006" y="3167390"/>
            <a:ext cx="3971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Solo Recite Rhyme</a:t>
            </a:r>
          </a:p>
        </p:txBody>
      </p:sp>
    </p:spTree>
    <p:extLst>
      <p:ext uri="{BB962C8B-B14F-4D97-AF65-F5344CB8AC3E}">
        <p14:creationId xmlns:p14="http://schemas.microsoft.com/office/powerpoint/2010/main" val="389199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5BBAD4-C3FB-F09C-1D01-673919993315}"/>
              </a:ext>
            </a:extLst>
          </p:cNvPr>
          <p:cNvSpPr txBox="1"/>
          <p:nvPr/>
        </p:nvSpPr>
        <p:spPr>
          <a:xfrm>
            <a:off x="6096000" y="2069070"/>
            <a:ext cx="349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n w="0"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3407BC-3A0B-A32E-5A1B-46E3E631F651}"/>
              </a:ext>
            </a:extLst>
          </p:cNvPr>
          <p:cNvSpPr txBox="1"/>
          <p:nvPr/>
        </p:nvSpPr>
        <p:spPr>
          <a:xfrm>
            <a:off x="4653332" y="3770460"/>
            <a:ext cx="6878842" cy="2246769"/>
          </a:xfrm>
          <a:custGeom>
            <a:avLst/>
            <a:gdLst>
              <a:gd name="csX0" fmla="*/ 0 w 6878842"/>
              <a:gd name="csY0" fmla="*/ 0 h 2246769"/>
              <a:gd name="csX1" fmla="*/ 550307 w 6878842"/>
              <a:gd name="csY1" fmla="*/ 0 h 2246769"/>
              <a:gd name="csX2" fmla="*/ 1238192 w 6878842"/>
              <a:gd name="csY2" fmla="*/ 0 h 2246769"/>
              <a:gd name="csX3" fmla="*/ 1994864 w 6878842"/>
              <a:gd name="csY3" fmla="*/ 0 h 2246769"/>
              <a:gd name="csX4" fmla="*/ 2545172 w 6878842"/>
              <a:gd name="csY4" fmla="*/ 0 h 2246769"/>
              <a:gd name="csX5" fmla="*/ 3370633 w 6878842"/>
              <a:gd name="csY5" fmla="*/ 0 h 2246769"/>
              <a:gd name="csX6" fmla="*/ 4127305 w 6878842"/>
              <a:gd name="csY6" fmla="*/ 0 h 2246769"/>
              <a:gd name="csX7" fmla="*/ 4952766 w 6878842"/>
              <a:gd name="csY7" fmla="*/ 0 h 2246769"/>
              <a:gd name="csX8" fmla="*/ 5640650 w 6878842"/>
              <a:gd name="csY8" fmla="*/ 0 h 2246769"/>
              <a:gd name="csX9" fmla="*/ 6259746 w 6878842"/>
              <a:gd name="csY9" fmla="*/ 0 h 2246769"/>
              <a:gd name="csX10" fmla="*/ 6878842 w 6878842"/>
              <a:gd name="csY10" fmla="*/ 0 h 2246769"/>
              <a:gd name="csX11" fmla="*/ 6878842 w 6878842"/>
              <a:gd name="csY11" fmla="*/ 494289 h 2246769"/>
              <a:gd name="csX12" fmla="*/ 6878842 w 6878842"/>
              <a:gd name="csY12" fmla="*/ 1055981 h 2246769"/>
              <a:gd name="csX13" fmla="*/ 6878842 w 6878842"/>
              <a:gd name="csY13" fmla="*/ 1640141 h 2246769"/>
              <a:gd name="csX14" fmla="*/ 6878842 w 6878842"/>
              <a:gd name="csY14" fmla="*/ 2246769 h 2246769"/>
              <a:gd name="csX15" fmla="*/ 6397323 w 6878842"/>
              <a:gd name="csY15" fmla="*/ 2246769 h 2246769"/>
              <a:gd name="csX16" fmla="*/ 5640650 w 6878842"/>
              <a:gd name="csY16" fmla="*/ 2246769 h 2246769"/>
              <a:gd name="csX17" fmla="*/ 5090343 w 6878842"/>
              <a:gd name="csY17" fmla="*/ 2246769 h 2246769"/>
              <a:gd name="csX18" fmla="*/ 4402459 w 6878842"/>
              <a:gd name="csY18" fmla="*/ 2246769 h 2246769"/>
              <a:gd name="csX19" fmla="*/ 3783363 w 6878842"/>
              <a:gd name="csY19" fmla="*/ 2246769 h 2246769"/>
              <a:gd name="csX20" fmla="*/ 3026690 w 6878842"/>
              <a:gd name="csY20" fmla="*/ 2246769 h 2246769"/>
              <a:gd name="csX21" fmla="*/ 2270018 w 6878842"/>
              <a:gd name="csY21" fmla="*/ 2246769 h 2246769"/>
              <a:gd name="csX22" fmla="*/ 1582134 w 6878842"/>
              <a:gd name="csY22" fmla="*/ 2246769 h 2246769"/>
              <a:gd name="csX23" fmla="*/ 756673 w 6878842"/>
              <a:gd name="csY23" fmla="*/ 2246769 h 2246769"/>
              <a:gd name="csX24" fmla="*/ 0 w 6878842"/>
              <a:gd name="csY24" fmla="*/ 2246769 h 2246769"/>
              <a:gd name="csX25" fmla="*/ 0 w 6878842"/>
              <a:gd name="csY25" fmla="*/ 1752480 h 2246769"/>
              <a:gd name="csX26" fmla="*/ 0 w 6878842"/>
              <a:gd name="csY26" fmla="*/ 1168320 h 2246769"/>
              <a:gd name="csX27" fmla="*/ 0 w 6878842"/>
              <a:gd name="csY27" fmla="*/ 674031 h 2246769"/>
              <a:gd name="csX28" fmla="*/ 0 w 6878842"/>
              <a:gd name="csY28" fmla="*/ 0 h 22467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878842" h="2246769" extrusionOk="0">
                <a:moveTo>
                  <a:pt x="0" y="0"/>
                </a:moveTo>
                <a:cubicBezTo>
                  <a:pt x="221177" y="4620"/>
                  <a:pt x="287372" y="9721"/>
                  <a:pt x="550307" y="0"/>
                </a:cubicBezTo>
                <a:cubicBezTo>
                  <a:pt x="813242" y="-9721"/>
                  <a:pt x="948684" y="-31517"/>
                  <a:pt x="1238192" y="0"/>
                </a:cubicBezTo>
                <a:cubicBezTo>
                  <a:pt x="1527700" y="31517"/>
                  <a:pt x="1725838" y="15789"/>
                  <a:pt x="1994864" y="0"/>
                </a:cubicBezTo>
                <a:cubicBezTo>
                  <a:pt x="2263890" y="-15789"/>
                  <a:pt x="2423131" y="26957"/>
                  <a:pt x="2545172" y="0"/>
                </a:cubicBezTo>
                <a:cubicBezTo>
                  <a:pt x="2667213" y="-26957"/>
                  <a:pt x="3123480" y="10012"/>
                  <a:pt x="3370633" y="0"/>
                </a:cubicBezTo>
                <a:cubicBezTo>
                  <a:pt x="3617786" y="-10012"/>
                  <a:pt x="3858374" y="14354"/>
                  <a:pt x="4127305" y="0"/>
                </a:cubicBezTo>
                <a:cubicBezTo>
                  <a:pt x="4396236" y="-14354"/>
                  <a:pt x="4719549" y="-38932"/>
                  <a:pt x="4952766" y="0"/>
                </a:cubicBezTo>
                <a:cubicBezTo>
                  <a:pt x="5185983" y="38932"/>
                  <a:pt x="5431139" y="-13949"/>
                  <a:pt x="5640650" y="0"/>
                </a:cubicBezTo>
                <a:cubicBezTo>
                  <a:pt x="5850161" y="13949"/>
                  <a:pt x="6057021" y="30634"/>
                  <a:pt x="6259746" y="0"/>
                </a:cubicBezTo>
                <a:cubicBezTo>
                  <a:pt x="6462471" y="-30634"/>
                  <a:pt x="6660527" y="1712"/>
                  <a:pt x="6878842" y="0"/>
                </a:cubicBezTo>
                <a:cubicBezTo>
                  <a:pt x="6901181" y="154427"/>
                  <a:pt x="6860291" y="249099"/>
                  <a:pt x="6878842" y="494289"/>
                </a:cubicBezTo>
                <a:cubicBezTo>
                  <a:pt x="6897393" y="739479"/>
                  <a:pt x="6876659" y="906734"/>
                  <a:pt x="6878842" y="1055981"/>
                </a:cubicBezTo>
                <a:cubicBezTo>
                  <a:pt x="6881025" y="1205228"/>
                  <a:pt x="6899415" y="1511576"/>
                  <a:pt x="6878842" y="1640141"/>
                </a:cubicBezTo>
                <a:cubicBezTo>
                  <a:pt x="6858269" y="1768706"/>
                  <a:pt x="6851192" y="2012402"/>
                  <a:pt x="6878842" y="2246769"/>
                </a:cubicBezTo>
                <a:cubicBezTo>
                  <a:pt x="6682538" y="2231621"/>
                  <a:pt x="6565751" y="2264055"/>
                  <a:pt x="6397323" y="2246769"/>
                </a:cubicBezTo>
                <a:cubicBezTo>
                  <a:pt x="6228895" y="2229483"/>
                  <a:pt x="5827259" y="2280773"/>
                  <a:pt x="5640650" y="2246769"/>
                </a:cubicBezTo>
                <a:cubicBezTo>
                  <a:pt x="5454041" y="2212765"/>
                  <a:pt x="5305221" y="2222848"/>
                  <a:pt x="5090343" y="2246769"/>
                </a:cubicBezTo>
                <a:cubicBezTo>
                  <a:pt x="4875465" y="2270690"/>
                  <a:pt x="4606733" y="2233939"/>
                  <a:pt x="4402459" y="2246769"/>
                </a:cubicBezTo>
                <a:cubicBezTo>
                  <a:pt x="4198185" y="2259599"/>
                  <a:pt x="4013340" y="2249679"/>
                  <a:pt x="3783363" y="2246769"/>
                </a:cubicBezTo>
                <a:cubicBezTo>
                  <a:pt x="3553386" y="2243859"/>
                  <a:pt x="3201752" y="2242797"/>
                  <a:pt x="3026690" y="2246769"/>
                </a:cubicBezTo>
                <a:cubicBezTo>
                  <a:pt x="2851628" y="2250741"/>
                  <a:pt x="2443091" y="2242125"/>
                  <a:pt x="2270018" y="2246769"/>
                </a:cubicBezTo>
                <a:cubicBezTo>
                  <a:pt x="2096945" y="2251413"/>
                  <a:pt x="1852444" y="2244769"/>
                  <a:pt x="1582134" y="2246769"/>
                </a:cubicBezTo>
                <a:cubicBezTo>
                  <a:pt x="1311824" y="2248769"/>
                  <a:pt x="1050348" y="2213539"/>
                  <a:pt x="756673" y="2246769"/>
                </a:cubicBezTo>
                <a:cubicBezTo>
                  <a:pt x="462998" y="2279999"/>
                  <a:pt x="232908" y="2232727"/>
                  <a:pt x="0" y="2246769"/>
                </a:cubicBezTo>
                <a:cubicBezTo>
                  <a:pt x="-11372" y="2126512"/>
                  <a:pt x="5614" y="1879235"/>
                  <a:pt x="0" y="1752480"/>
                </a:cubicBezTo>
                <a:cubicBezTo>
                  <a:pt x="-5614" y="1625725"/>
                  <a:pt x="28424" y="1393454"/>
                  <a:pt x="0" y="1168320"/>
                </a:cubicBezTo>
                <a:cubicBezTo>
                  <a:pt x="-28424" y="943186"/>
                  <a:pt x="-2841" y="920985"/>
                  <a:pt x="0" y="674031"/>
                </a:cubicBezTo>
                <a:cubicBezTo>
                  <a:pt x="2841" y="427077"/>
                  <a:pt x="-22823" y="15599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66499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One student will read the texts, and the other students follow and repeat after him/her.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Practice 2 or 3 times.  </a:t>
            </a:r>
            <a:endParaRPr lang="en-US" sz="28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Do same work in pairs 2 times. 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C7FCCB-162B-D331-6131-CA7E4A99A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16" y="601668"/>
            <a:ext cx="4115782" cy="411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48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6E8676-69D9-D0AC-AE6D-C879524875C8}"/>
              </a:ext>
            </a:extLst>
          </p:cNvPr>
          <p:cNvSpPr txBox="1"/>
          <p:nvPr/>
        </p:nvSpPr>
        <p:spPr>
          <a:xfrm>
            <a:off x="2784143" y="3156390"/>
            <a:ext cx="6887571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dirty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the rhymes in your </a:t>
            </a:r>
            <a:r>
              <a:rPr lang="en-US" sz="4800" b="1" dirty="0" err="1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Excercise</a:t>
            </a:r>
            <a:r>
              <a:rPr lang="en-US" sz="4800" b="1" dirty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book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3584E-C785-748D-B571-F4582F32F2CF}"/>
              </a:ext>
            </a:extLst>
          </p:cNvPr>
          <p:cNvSpPr txBox="1"/>
          <p:nvPr/>
        </p:nvSpPr>
        <p:spPr>
          <a:xfrm>
            <a:off x="4478740" y="1651380"/>
            <a:ext cx="3234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 Work </a:t>
            </a:r>
          </a:p>
        </p:txBody>
      </p:sp>
    </p:spTree>
    <p:extLst>
      <p:ext uri="{BB962C8B-B14F-4D97-AF65-F5344CB8AC3E}">
        <p14:creationId xmlns:p14="http://schemas.microsoft.com/office/powerpoint/2010/main" val="3245685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04C224-DFDE-10B7-E670-483A3E51A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C184F-F66A-74DB-606F-2268DAA9127E}"/>
              </a:ext>
            </a:extLst>
          </p:cNvPr>
          <p:cNvSpPr txBox="1"/>
          <p:nvPr/>
        </p:nvSpPr>
        <p:spPr>
          <a:xfrm>
            <a:off x="-109183" y="4926843"/>
            <a:ext cx="4538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0"/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 Bye</a:t>
            </a:r>
          </a:p>
        </p:txBody>
      </p:sp>
    </p:spTree>
    <p:extLst>
      <p:ext uri="{BB962C8B-B14F-4D97-AF65-F5344CB8AC3E}">
        <p14:creationId xmlns:p14="http://schemas.microsoft.com/office/powerpoint/2010/main" val="103692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93797FD-7F0A-483E-966E-7FE88F8D8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4299858-315B-4242-A342-32FD05E4D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83D501-1479-4FE1-A62C-B9C862498C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53C2CCF-3504-410A-A978-9BCC7D295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44AA77E-0BD7-413F-9123-2CDF296BA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DB3BAEE-5BE4-4B17-A2DA-B334759C4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024D7A33-135D-A2FB-2EA9-191E171D5F43}"/>
              </a:ext>
            </a:extLst>
          </p:cNvPr>
          <p:cNvSpPr/>
          <p:nvPr/>
        </p:nvSpPr>
        <p:spPr>
          <a:xfrm>
            <a:off x="1295402" y="982132"/>
            <a:ext cx="9601196" cy="1303867"/>
          </a:xfrm>
          <a:prstGeom prst="vertic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 w="3175" cmpd="sng">
                  <a:noFill/>
                </a:ln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Teacher Information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59BD406E-79A9-3CFF-1B50-2CBF20B10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184212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8757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5638BC93-B1EB-DDFA-DABB-B04FE9784F0D}"/>
              </a:ext>
            </a:extLst>
          </p:cNvPr>
          <p:cNvSpPr/>
          <p:nvPr/>
        </p:nvSpPr>
        <p:spPr>
          <a:xfrm>
            <a:off x="3833515" y="686613"/>
            <a:ext cx="4524969" cy="1333256"/>
          </a:xfrm>
          <a:prstGeom prst="horizontalScroll">
            <a:avLst>
              <a:gd name="adj" fmla="val 196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7B351B-A56A-525B-359C-FD5FB27D42E6}"/>
              </a:ext>
            </a:extLst>
          </p:cNvPr>
          <p:cNvSpPr txBox="1"/>
          <p:nvPr/>
        </p:nvSpPr>
        <p:spPr>
          <a:xfrm>
            <a:off x="1515881" y="2148578"/>
            <a:ext cx="983905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Class:</a:t>
            </a:r>
            <a:r>
              <a:rPr lang="en-US" sz="2800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Subject: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English for Today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Unit:</a:t>
            </a:r>
            <a:r>
              <a:rPr lang="en-US" sz="2800" dirty="0">
                <a:ln w="0"/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24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</a:t>
            </a: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Lesson Title: </a:t>
            </a:r>
            <a:r>
              <a:rPr lang="en-US" sz="2400" b="1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Rainbow</a:t>
            </a:r>
          </a:p>
          <a:p>
            <a:r>
              <a:rPr lang="en-US" sz="280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Part: </a:t>
            </a:r>
            <a:r>
              <a:rPr lang="en-US" sz="280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Seven </a:t>
            </a:r>
            <a:r>
              <a:rPr lang="en-US" sz="280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280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Make Rainbow</a:t>
            </a:r>
            <a:endParaRPr lang="en-US" sz="2800" b="1" dirty="0">
              <a:ln w="0"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n w="0"/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Activity: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r>
              <a:rPr lang="en-US" sz="24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Session: 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24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10784-015E-DDAE-72F0-81B808C7E942}"/>
              </a:ext>
            </a:extLst>
          </p:cNvPr>
          <p:cNvSpPr txBox="1"/>
          <p:nvPr/>
        </p:nvSpPr>
        <p:spPr>
          <a:xfrm>
            <a:off x="8523762" y="2339647"/>
            <a:ext cx="2152357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Time: 40 Minutes  </a:t>
            </a:r>
          </a:p>
        </p:txBody>
      </p:sp>
    </p:spTree>
    <p:extLst>
      <p:ext uri="{BB962C8B-B14F-4D97-AF65-F5344CB8AC3E}">
        <p14:creationId xmlns:p14="http://schemas.microsoft.com/office/powerpoint/2010/main" val="56713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F295AE3-CE12-2E60-8D89-4EDD765ADB30}"/>
              </a:ext>
            </a:extLst>
          </p:cNvPr>
          <p:cNvSpPr/>
          <p:nvPr/>
        </p:nvSpPr>
        <p:spPr>
          <a:xfrm>
            <a:off x="1211238" y="3019253"/>
            <a:ext cx="9769523" cy="2016771"/>
          </a:xfrm>
          <a:custGeom>
            <a:avLst/>
            <a:gdLst>
              <a:gd name="csX0" fmla="*/ 0 w 9769523"/>
              <a:gd name="csY0" fmla="*/ 0 h 2016771"/>
              <a:gd name="csX1" fmla="*/ 404737 w 9769523"/>
              <a:gd name="csY1" fmla="*/ 0 h 2016771"/>
              <a:gd name="csX2" fmla="*/ 1200256 w 9769523"/>
              <a:gd name="csY2" fmla="*/ 0 h 2016771"/>
              <a:gd name="csX3" fmla="*/ 1898079 w 9769523"/>
              <a:gd name="csY3" fmla="*/ 0 h 2016771"/>
              <a:gd name="csX4" fmla="*/ 2791292 w 9769523"/>
              <a:gd name="csY4" fmla="*/ 0 h 2016771"/>
              <a:gd name="csX5" fmla="*/ 3293725 w 9769523"/>
              <a:gd name="csY5" fmla="*/ 0 h 2016771"/>
              <a:gd name="csX6" fmla="*/ 4089243 w 9769523"/>
              <a:gd name="csY6" fmla="*/ 0 h 2016771"/>
              <a:gd name="csX7" fmla="*/ 4982457 w 9769523"/>
              <a:gd name="csY7" fmla="*/ 0 h 2016771"/>
              <a:gd name="csX8" fmla="*/ 5875670 w 9769523"/>
              <a:gd name="csY8" fmla="*/ 0 h 2016771"/>
              <a:gd name="csX9" fmla="*/ 6475798 w 9769523"/>
              <a:gd name="csY9" fmla="*/ 0 h 2016771"/>
              <a:gd name="csX10" fmla="*/ 7173621 w 9769523"/>
              <a:gd name="csY10" fmla="*/ 0 h 2016771"/>
              <a:gd name="csX11" fmla="*/ 7773749 w 9769523"/>
              <a:gd name="csY11" fmla="*/ 0 h 2016771"/>
              <a:gd name="csX12" fmla="*/ 8471572 w 9769523"/>
              <a:gd name="csY12" fmla="*/ 0 h 2016771"/>
              <a:gd name="csX13" fmla="*/ 8876309 w 9769523"/>
              <a:gd name="csY13" fmla="*/ 0 h 2016771"/>
              <a:gd name="csX14" fmla="*/ 9769523 w 9769523"/>
              <a:gd name="csY14" fmla="*/ 0 h 2016771"/>
              <a:gd name="csX15" fmla="*/ 9769523 w 9769523"/>
              <a:gd name="csY15" fmla="*/ 631922 h 2016771"/>
              <a:gd name="csX16" fmla="*/ 9769523 w 9769523"/>
              <a:gd name="csY16" fmla="*/ 1263843 h 2016771"/>
              <a:gd name="csX17" fmla="*/ 9769523 w 9769523"/>
              <a:gd name="csY17" fmla="*/ 2016771 h 2016771"/>
              <a:gd name="csX18" fmla="*/ 9364786 w 9769523"/>
              <a:gd name="csY18" fmla="*/ 2016771 h 2016771"/>
              <a:gd name="csX19" fmla="*/ 8764658 w 9769523"/>
              <a:gd name="csY19" fmla="*/ 2016771 h 2016771"/>
              <a:gd name="csX20" fmla="*/ 7871444 w 9769523"/>
              <a:gd name="csY20" fmla="*/ 2016771 h 2016771"/>
              <a:gd name="csX21" fmla="*/ 7369012 w 9769523"/>
              <a:gd name="csY21" fmla="*/ 2016771 h 2016771"/>
              <a:gd name="csX22" fmla="*/ 6768884 w 9769523"/>
              <a:gd name="csY22" fmla="*/ 2016771 h 2016771"/>
              <a:gd name="csX23" fmla="*/ 6071061 w 9769523"/>
              <a:gd name="csY23" fmla="*/ 2016771 h 2016771"/>
              <a:gd name="csX24" fmla="*/ 5568628 w 9769523"/>
              <a:gd name="csY24" fmla="*/ 2016771 h 2016771"/>
              <a:gd name="csX25" fmla="*/ 4870805 w 9769523"/>
              <a:gd name="csY25" fmla="*/ 2016771 h 2016771"/>
              <a:gd name="csX26" fmla="*/ 4075287 w 9769523"/>
              <a:gd name="csY26" fmla="*/ 2016771 h 2016771"/>
              <a:gd name="csX27" fmla="*/ 3377464 w 9769523"/>
              <a:gd name="csY27" fmla="*/ 2016771 h 2016771"/>
              <a:gd name="csX28" fmla="*/ 2972726 w 9769523"/>
              <a:gd name="csY28" fmla="*/ 2016771 h 2016771"/>
              <a:gd name="csX29" fmla="*/ 2372598 w 9769523"/>
              <a:gd name="csY29" fmla="*/ 2016771 h 2016771"/>
              <a:gd name="csX30" fmla="*/ 1577080 w 9769523"/>
              <a:gd name="csY30" fmla="*/ 2016771 h 2016771"/>
              <a:gd name="csX31" fmla="*/ 976952 w 9769523"/>
              <a:gd name="csY31" fmla="*/ 2016771 h 2016771"/>
              <a:gd name="csX32" fmla="*/ 0 w 9769523"/>
              <a:gd name="csY32" fmla="*/ 2016771 h 2016771"/>
              <a:gd name="csX33" fmla="*/ 0 w 9769523"/>
              <a:gd name="csY33" fmla="*/ 1304179 h 2016771"/>
              <a:gd name="csX34" fmla="*/ 0 w 9769523"/>
              <a:gd name="csY34" fmla="*/ 591586 h 2016771"/>
              <a:gd name="csX35" fmla="*/ 0 w 9769523"/>
              <a:gd name="csY35" fmla="*/ 0 h 20167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9769523" h="2016771" extrusionOk="0">
                <a:moveTo>
                  <a:pt x="0" y="0"/>
                </a:moveTo>
                <a:cubicBezTo>
                  <a:pt x="179739" y="5754"/>
                  <a:pt x="226044" y="8777"/>
                  <a:pt x="404737" y="0"/>
                </a:cubicBezTo>
                <a:cubicBezTo>
                  <a:pt x="583430" y="-8777"/>
                  <a:pt x="925696" y="-9285"/>
                  <a:pt x="1200256" y="0"/>
                </a:cubicBezTo>
                <a:cubicBezTo>
                  <a:pt x="1474816" y="9285"/>
                  <a:pt x="1646972" y="30834"/>
                  <a:pt x="1898079" y="0"/>
                </a:cubicBezTo>
                <a:cubicBezTo>
                  <a:pt x="2149186" y="-30834"/>
                  <a:pt x="2541721" y="44347"/>
                  <a:pt x="2791292" y="0"/>
                </a:cubicBezTo>
                <a:cubicBezTo>
                  <a:pt x="3040863" y="-44347"/>
                  <a:pt x="3045134" y="6423"/>
                  <a:pt x="3293725" y="0"/>
                </a:cubicBezTo>
                <a:cubicBezTo>
                  <a:pt x="3542316" y="-6423"/>
                  <a:pt x="3749934" y="31080"/>
                  <a:pt x="4089243" y="0"/>
                </a:cubicBezTo>
                <a:cubicBezTo>
                  <a:pt x="4428552" y="-31080"/>
                  <a:pt x="4692780" y="19403"/>
                  <a:pt x="4982457" y="0"/>
                </a:cubicBezTo>
                <a:cubicBezTo>
                  <a:pt x="5272134" y="-19403"/>
                  <a:pt x="5549396" y="7535"/>
                  <a:pt x="5875670" y="0"/>
                </a:cubicBezTo>
                <a:cubicBezTo>
                  <a:pt x="6201944" y="-7535"/>
                  <a:pt x="6212883" y="7034"/>
                  <a:pt x="6475798" y="0"/>
                </a:cubicBezTo>
                <a:cubicBezTo>
                  <a:pt x="6738713" y="-7034"/>
                  <a:pt x="6959906" y="26506"/>
                  <a:pt x="7173621" y="0"/>
                </a:cubicBezTo>
                <a:cubicBezTo>
                  <a:pt x="7387336" y="-26506"/>
                  <a:pt x="7555145" y="-2889"/>
                  <a:pt x="7773749" y="0"/>
                </a:cubicBezTo>
                <a:cubicBezTo>
                  <a:pt x="7992353" y="2889"/>
                  <a:pt x="8223473" y="17708"/>
                  <a:pt x="8471572" y="0"/>
                </a:cubicBezTo>
                <a:cubicBezTo>
                  <a:pt x="8719671" y="-17708"/>
                  <a:pt x="8764456" y="-8952"/>
                  <a:pt x="8876309" y="0"/>
                </a:cubicBezTo>
                <a:cubicBezTo>
                  <a:pt x="8988162" y="8952"/>
                  <a:pt x="9528527" y="-12792"/>
                  <a:pt x="9769523" y="0"/>
                </a:cubicBezTo>
                <a:cubicBezTo>
                  <a:pt x="9772837" y="270449"/>
                  <a:pt x="9747209" y="343086"/>
                  <a:pt x="9769523" y="631922"/>
                </a:cubicBezTo>
                <a:cubicBezTo>
                  <a:pt x="9791837" y="920758"/>
                  <a:pt x="9746470" y="1043053"/>
                  <a:pt x="9769523" y="1263843"/>
                </a:cubicBezTo>
                <a:cubicBezTo>
                  <a:pt x="9792576" y="1484633"/>
                  <a:pt x="9761431" y="1838730"/>
                  <a:pt x="9769523" y="2016771"/>
                </a:cubicBezTo>
                <a:cubicBezTo>
                  <a:pt x="9605390" y="2002381"/>
                  <a:pt x="9504678" y="2005723"/>
                  <a:pt x="9364786" y="2016771"/>
                </a:cubicBezTo>
                <a:cubicBezTo>
                  <a:pt x="9224894" y="2027819"/>
                  <a:pt x="8917640" y="1995510"/>
                  <a:pt x="8764658" y="2016771"/>
                </a:cubicBezTo>
                <a:cubicBezTo>
                  <a:pt x="8611676" y="2038032"/>
                  <a:pt x="8173463" y="2039380"/>
                  <a:pt x="7871444" y="2016771"/>
                </a:cubicBezTo>
                <a:cubicBezTo>
                  <a:pt x="7569425" y="1994162"/>
                  <a:pt x="7562157" y="2026856"/>
                  <a:pt x="7369012" y="2016771"/>
                </a:cubicBezTo>
                <a:cubicBezTo>
                  <a:pt x="7175867" y="2006686"/>
                  <a:pt x="6922857" y="2009820"/>
                  <a:pt x="6768884" y="2016771"/>
                </a:cubicBezTo>
                <a:cubicBezTo>
                  <a:pt x="6614911" y="2023722"/>
                  <a:pt x="6403829" y="2015541"/>
                  <a:pt x="6071061" y="2016771"/>
                </a:cubicBezTo>
                <a:cubicBezTo>
                  <a:pt x="5738293" y="2018001"/>
                  <a:pt x="5760711" y="2009770"/>
                  <a:pt x="5568628" y="2016771"/>
                </a:cubicBezTo>
                <a:cubicBezTo>
                  <a:pt x="5376545" y="2023772"/>
                  <a:pt x="5210473" y="1999266"/>
                  <a:pt x="4870805" y="2016771"/>
                </a:cubicBezTo>
                <a:cubicBezTo>
                  <a:pt x="4531137" y="2034276"/>
                  <a:pt x="4430800" y="2037796"/>
                  <a:pt x="4075287" y="2016771"/>
                </a:cubicBezTo>
                <a:cubicBezTo>
                  <a:pt x="3719774" y="1995746"/>
                  <a:pt x="3617461" y="2032243"/>
                  <a:pt x="3377464" y="2016771"/>
                </a:cubicBezTo>
                <a:cubicBezTo>
                  <a:pt x="3137467" y="2001299"/>
                  <a:pt x="3104543" y="2034421"/>
                  <a:pt x="2972726" y="2016771"/>
                </a:cubicBezTo>
                <a:cubicBezTo>
                  <a:pt x="2840909" y="1999121"/>
                  <a:pt x="2612284" y="2005410"/>
                  <a:pt x="2372598" y="2016771"/>
                </a:cubicBezTo>
                <a:cubicBezTo>
                  <a:pt x="2132912" y="2028132"/>
                  <a:pt x="1925908" y="2031595"/>
                  <a:pt x="1577080" y="2016771"/>
                </a:cubicBezTo>
                <a:cubicBezTo>
                  <a:pt x="1228252" y="2001947"/>
                  <a:pt x="1140486" y="2014336"/>
                  <a:pt x="976952" y="2016771"/>
                </a:cubicBezTo>
                <a:cubicBezTo>
                  <a:pt x="813418" y="2019206"/>
                  <a:pt x="245346" y="1974498"/>
                  <a:pt x="0" y="2016771"/>
                </a:cubicBezTo>
                <a:cubicBezTo>
                  <a:pt x="12311" y="1794984"/>
                  <a:pt x="-25278" y="1518850"/>
                  <a:pt x="0" y="1304179"/>
                </a:cubicBezTo>
                <a:cubicBezTo>
                  <a:pt x="25278" y="1089508"/>
                  <a:pt x="9843" y="804138"/>
                  <a:pt x="0" y="591586"/>
                </a:cubicBezTo>
                <a:cubicBezTo>
                  <a:pt x="-9843" y="379034"/>
                  <a:pt x="-15633" y="278577"/>
                  <a:pt x="0" y="0"/>
                </a:cubicBezTo>
                <a:close/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150365413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2.1.1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 to rhymes and respond with joy.</a:t>
            </a:r>
          </a:p>
        </p:txBody>
      </p:sp>
      <p:sp>
        <p:nvSpPr>
          <p:cNvPr id="3" name="Scroll: Vertical 2">
            <a:extLst>
              <a:ext uri="{FF2B5EF4-FFF2-40B4-BE49-F238E27FC236}">
                <a16:creationId xmlns:a16="http://schemas.microsoft.com/office/drawing/2014/main" id="{8D2B3B83-BF00-3083-2DE4-B15ACEB9549B}"/>
              </a:ext>
            </a:extLst>
          </p:cNvPr>
          <p:cNvSpPr/>
          <p:nvPr/>
        </p:nvSpPr>
        <p:spPr>
          <a:xfrm>
            <a:off x="3901439" y="1290554"/>
            <a:ext cx="4389120" cy="886265"/>
          </a:xfrm>
          <a:prstGeom prst="verticalScroll">
            <a:avLst>
              <a:gd name="adj" fmla="val 23279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59293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E0F9A4-16EA-E52C-B1F8-1F4313FB4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928" y="0"/>
            <a:ext cx="7084816" cy="70848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F438FA-FACE-1377-38AD-D77A98546C3D}"/>
              </a:ext>
            </a:extLst>
          </p:cNvPr>
          <p:cNvSpPr txBox="1"/>
          <p:nvPr/>
        </p:nvSpPr>
        <p:spPr>
          <a:xfrm>
            <a:off x="6706791" y="756025"/>
            <a:ext cx="25121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</a:t>
            </a:r>
          </a:p>
          <a:p>
            <a:pPr algn="ctr"/>
            <a:r>
              <a:rPr lang="en-US" sz="24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the last class? </a:t>
            </a:r>
          </a:p>
        </p:txBody>
      </p:sp>
    </p:spTree>
    <p:extLst>
      <p:ext uri="{BB962C8B-B14F-4D97-AF65-F5344CB8AC3E}">
        <p14:creationId xmlns:p14="http://schemas.microsoft.com/office/powerpoint/2010/main" val="298489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3263C4-5554-E808-BAB6-484F09877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2" t="19375" r="29451" b="45757"/>
          <a:stretch>
            <a:fillRect/>
          </a:stretch>
        </p:blipFill>
        <p:spPr>
          <a:xfrm>
            <a:off x="771526" y="800100"/>
            <a:ext cx="2200274" cy="15859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3FF026-0034-F7BC-A95C-DDE335342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06"/>
          <a:stretch>
            <a:fillRect/>
          </a:stretch>
        </p:blipFill>
        <p:spPr>
          <a:xfrm>
            <a:off x="3363589" y="800101"/>
            <a:ext cx="2319197" cy="1585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F07FB3-8A5D-1AE0-4539-933B363D1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76"/>
          <a:stretch>
            <a:fillRect/>
          </a:stretch>
        </p:blipFill>
        <p:spPr>
          <a:xfrm>
            <a:off x="6096000" y="800101"/>
            <a:ext cx="2496207" cy="1585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560288-1E3F-A1A8-77E0-9D387FB0C3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75"/>
          <a:stretch>
            <a:fillRect/>
          </a:stretch>
        </p:blipFill>
        <p:spPr>
          <a:xfrm>
            <a:off x="9005421" y="800100"/>
            <a:ext cx="2496207" cy="15859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5AF807-7BFF-C490-3F6F-9248259B3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9271" r="4750" b="39176"/>
          <a:stretch>
            <a:fillRect/>
          </a:stretch>
        </p:blipFill>
        <p:spPr>
          <a:xfrm>
            <a:off x="771526" y="3753672"/>
            <a:ext cx="2592063" cy="14031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CDC523-CB4F-DCAE-A59A-68E1AC401C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383" y="3758504"/>
            <a:ext cx="2639234" cy="14269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76A8F9-9542-9D00-0A93-8F7C9C5DBB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240" y="3679032"/>
            <a:ext cx="2639234" cy="14777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C78E5F0-5596-B1A5-5991-7C920A3AA8AB}"/>
              </a:ext>
            </a:extLst>
          </p:cNvPr>
          <p:cNvSpPr txBox="1"/>
          <p:nvPr/>
        </p:nvSpPr>
        <p:spPr>
          <a:xfrm>
            <a:off x="9280123" y="5348945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Indigo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13049F-DDA1-5E76-8F6D-7AB429C428F1}"/>
              </a:ext>
            </a:extLst>
          </p:cNvPr>
          <p:cNvSpPr txBox="1"/>
          <p:nvPr/>
        </p:nvSpPr>
        <p:spPr>
          <a:xfrm>
            <a:off x="6453449" y="2578155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842C49-EC22-6245-84D1-7F826BD5A4A3}"/>
              </a:ext>
            </a:extLst>
          </p:cNvPr>
          <p:cNvSpPr txBox="1"/>
          <p:nvPr/>
        </p:nvSpPr>
        <p:spPr>
          <a:xfrm>
            <a:off x="5133832" y="5348946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Violet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681245-4260-73A0-60AA-1A7170FD2805}"/>
              </a:ext>
            </a:extLst>
          </p:cNvPr>
          <p:cNvSpPr txBox="1"/>
          <p:nvPr/>
        </p:nvSpPr>
        <p:spPr>
          <a:xfrm>
            <a:off x="962166" y="5348946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291B7D-A5D4-5EAC-0708-D2BDBDDE502F}"/>
              </a:ext>
            </a:extLst>
          </p:cNvPr>
          <p:cNvSpPr txBox="1"/>
          <p:nvPr/>
        </p:nvSpPr>
        <p:spPr>
          <a:xfrm>
            <a:off x="9511995" y="2578155"/>
            <a:ext cx="148305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AA4D4A-0DD8-19BA-008A-CD379BDE1A1F}"/>
              </a:ext>
            </a:extLst>
          </p:cNvPr>
          <p:cNvSpPr txBox="1"/>
          <p:nvPr/>
        </p:nvSpPr>
        <p:spPr>
          <a:xfrm>
            <a:off x="3561019" y="2519933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103EE9-F54B-D92B-EFB8-69A6892A62D6}"/>
              </a:ext>
            </a:extLst>
          </p:cNvPr>
          <p:cNvSpPr txBox="1"/>
          <p:nvPr/>
        </p:nvSpPr>
        <p:spPr>
          <a:xfrm>
            <a:off x="909495" y="2608177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</a:p>
        </p:txBody>
      </p:sp>
    </p:spTree>
    <p:extLst>
      <p:ext uri="{BB962C8B-B14F-4D97-AF65-F5344CB8AC3E}">
        <p14:creationId xmlns:p14="http://schemas.microsoft.com/office/powerpoint/2010/main" val="19711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4" grpId="0" animBg="1"/>
      <p:bldP spid="26" grpId="0" animBg="1"/>
      <p:bldP spid="28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DD359E-8E56-3524-19C4-339DD4985830}"/>
              </a:ext>
            </a:extLst>
          </p:cNvPr>
          <p:cNvSpPr txBox="1"/>
          <p:nvPr/>
        </p:nvSpPr>
        <p:spPr>
          <a:xfrm>
            <a:off x="3376436" y="2659559"/>
            <a:ext cx="5630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sing a song</a:t>
            </a:r>
          </a:p>
        </p:txBody>
      </p:sp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BBBF7CC3-8A0C-200D-0EC2-E00C93D898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228364"/>
              </p:ext>
            </p:extLst>
          </p:nvPr>
        </p:nvGraphicFramePr>
        <p:xfrm>
          <a:off x="10101618" y="533447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2" imgW="914563" imgH="771697" progId="Package">
                  <p:embed/>
                </p:oleObj>
              </mc:Choice>
              <mc:Fallback>
                <p:oleObj name="Packager Shell Object" showAsIcon="1" r:id="rId2" imgW="914563" imgH="771697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101618" y="533447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3021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330337-F349-09C0-86D5-FABB29D6EF75}"/>
              </a:ext>
            </a:extLst>
          </p:cNvPr>
          <p:cNvSpPr txBox="1"/>
          <p:nvPr/>
        </p:nvSpPr>
        <p:spPr>
          <a:xfrm>
            <a:off x="791569" y="1791091"/>
            <a:ext cx="10890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Today we are going to recite the rhyme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45C326-65CB-5206-C365-A1B59FB0D712}"/>
              </a:ext>
            </a:extLst>
          </p:cNvPr>
          <p:cNvSpPr txBox="1"/>
          <p:nvPr/>
        </p:nvSpPr>
        <p:spPr>
          <a:xfrm>
            <a:off x="3059373" y="3169806"/>
            <a:ext cx="60732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0"/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Rainbow</a:t>
            </a:r>
          </a:p>
        </p:txBody>
      </p:sp>
    </p:spTree>
    <p:extLst>
      <p:ext uri="{BB962C8B-B14F-4D97-AF65-F5344CB8AC3E}">
        <p14:creationId xmlns:p14="http://schemas.microsoft.com/office/powerpoint/2010/main" val="1460847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1EB215-43A5-A11F-DBD6-47FF658EC089}"/>
              </a:ext>
            </a:extLst>
          </p:cNvPr>
          <p:cNvSpPr txBox="1"/>
          <p:nvPr/>
        </p:nvSpPr>
        <p:spPr>
          <a:xfrm>
            <a:off x="3055764" y="415995"/>
            <a:ext cx="5591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Repeat after me twice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FA6C5-91C2-DCD9-A685-F34449972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r="1769"/>
          <a:stretch>
            <a:fillRect/>
          </a:stretch>
        </p:blipFill>
        <p:spPr>
          <a:xfrm>
            <a:off x="1705969" y="1226379"/>
            <a:ext cx="8290820" cy="509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46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702</TotalTime>
  <Words>187</Words>
  <Application>Microsoft Office PowerPoint</Application>
  <PresentationFormat>Widescreen</PresentationFormat>
  <Paragraphs>43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Wingdings</vt:lpstr>
      <vt:lpstr>Organic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 WPBX5105GRF052201057</dc:creator>
  <cp:lastModifiedBy>Pedp4  WPBX5105GRF052201057</cp:lastModifiedBy>
  <cp:revision>88</cp:revision>
  <dcterms:created xsi:type="dcterms:W3CDTF">2023-12-04T06:07:18Z</dcterms:created>
  <dcterms:modified xsi:type="dcterms:W3CDTF">2026-07-30T18:29:22Z</dcterms:modified>
</cp:coreProperties>
</file>