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49" r:id="rId2"/>
    <p:sldId id="464" r:id="rId3"/>
    <p:sldId id="448" r:id="rId4"/>
    <p:sldId id="277" r:id="rId5"/>
    <p:sldId id="257" r:id="rId6"/>
    <p:sldId id="465" r:id="rId7"/>
    <p:sldId id="259" r:id="rId8"/>
    <p:sldId id="258" r:id="rId9"/>
    <p:sldId id="267" r:id="rId10"/>
    <p:sldId id="467" r:id="rId11"/>
    <p:sldId id="466" r:id="rId12"/>
    <p:sldId id="296" r:id="rId13"/>
    <p:sldId id="468" r:id="rId14"/>
    <p:sldId id="261" r:id="rId15"/>
    <p:sldId id="262" r:id="rId16"/>
    <p:sldId id="263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EF2CF"/>
    <a:srgbClr val="FEF3D3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48" y="3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94B68-9F57-4E2E-83B0-E13DEB56866C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72885-2D8A-4753-855B-DFC9D2455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00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8BA1-8D25-4E90-AF68-720820B10D4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F56C9-10D2-4A1E-9CC2-4EE2954933B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40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56C9-10D2-4A1E-9CC2-4EE2954933B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E84F3-2EFF-2C4B-67E5-691DE6D68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8340FA-D821-F013-9B94-F4970A1EE6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F94B9A-6C0A-9662-DCB4-442B3ADF8F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67D29-30FA-2EC8-BE2C-4F670A410F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56C9-10D2-4A1E-9CC2-4EE2954933B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87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127F8-05D7-756F-C8E7-E700B40BE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DA1FC3-34A3-6D93-4A0A-E1A0E07B03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E2DC58-6ABA-227C-6295-097EB49171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71E64-1C47-F8F6-3671-4E68CE0EC8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56C9-10D2-4A1E-9CC2-4EE2954933B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86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D7075-78F4-8946-FE97-3E3547C5EB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80475"/>
            <a:ext cx="2743200" cy="365125"/>
          </a:xfrm>
        </p:spPr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</a:lstStyle>
          <a:p>
            <a:fld id="{2136924B-BCC7-47E7-9844-EA520B15BE08}" type="datetime5">
              <a:rPr lang="en-US" smtClean="0"/>
              <a:t>1-Jun-26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A77444-A34E-1DA3-6D4B-34B49B464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80475"/>
            <a:ext cx="4114800" cy="365125"/>
          </a:xfrm>
        </p:spPr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</a:lstStyle>
          <a:p>
            <a:r>
              <a:rPr lang="bn-BD"/>
              <a:t>প্রি-হারভেস্ট যন্ত্রপাতি পরিচালনা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ED69-CB82-BAED-1999-A43905CD1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80475"/>
            <a:ext cx="2743200" cy="365125"/>
          </a:xfrm>
        </p:spPr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</a:lstStyle>
          <a:p>
            <a:fld id="{1447BBF3-4920-488C-8A20-D95D0D216E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8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solidFill>
                  <a:srgbClr val="0000CC"/>
                </a:solidFill>
              </a:defRPr>
            </a:lvl1pPr>
          </a:lstStyle>
          <a:p>
            <a:fld id="{8DA79EC8-7627-4D31-BD63-0DDD1DE63B0B}" type="datetime5">
              <a:rPr lang="en-US" smtClean="0"/>
              <a:t>1-Jun-26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</a:lstStyle>
          <a:p>
            <a:r>
              <a:rPr lang="bn-BD"/>
              <a:t>প্রি-হারভেস্ট যন্ত্রপাতি পরিচালনা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rgbClr val="0000CC"/>
                </a:solidFill>
              </a:defRPr>
            </a:lvl1pPr>
          </a:lstStyle>
          <a:p>
            <a:fld id="{EB132FCC-8730-4104-96B1-7F3FD020B4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45016"/>
      </p:ext>
    </p:extLst>
  </p:cSld>
  <p:clrMapOvr>
    <a:masterClrMapping/>
  </p:clrMapOvr>
  <p:transition spd="slow">
    <p:cover dir="l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80475"/>
            <a:ext cx="2743200" cy="365125"/>
          </a:xfrm>
        </p:spPr>
        <p:txBody>
          <a:bodyPr/>
          <a:lstStyle>
            <a:lvl1pPr>
              <a:defRPr sz="900" i="1">
                <a:solidFill>
                  <a:srgbClr val="0000CC"/>
                </a:solidFill>
              </a:defRPr>
            </a:lvl1pPr>
          </a:lstStyle>
          <a:p>
            <a:fld id="{96A0022B-8806-447E-B331-D9ACA3BE5582}" type="datetime5">
              <a:rPr lang="en-US" smtClean="0"/>
              <a:t>1-Jun-26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80475"/>
            <a:ext cx="4114800" cy="365125"/>
          </a:xfrm>
        </p:spPr>
        <p:txBody>
          <a:bodyPr/>
          <a:lstStyle>
            <a:lvl1pPr>
              <a:defRPr sz="900" i="1">
                <a:solidFill>
                  <a:srgbClr val="0000CC"/>
                </a:solidFill>
              </a:defRPr>
            </a:lvl1pPr>
          </a:lstStyle>
          <a:p>
            <a:r>
              <a:rPr lang="bn-BD"/>
              <a:t>প্রি-হারভেস্ট যন্ত্রপাতি পরিচালনা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53580"/>
            <a:ext cx="2743200" cy="365125"/>
          </a:xfrm>
        </p:spPr>
        <p:txBody>
          <a:bodyPr/>
          <a:lstStyle>
            <a:lvl1pPr>
              <a:defRPr sz="900" b="1">
                <a:solidFill>
                  <a:srgbClr val="0000CC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23460"/>
      </p:ext>
    </p:extLst>
  </p:cSld>
  <p:clrMapOvr>
    <a:masterClrMapping/>
  </p:clrMapOvr>
  <p:transition spd="slow">
    <p:cover dir="r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9000">
              <a:schemeClr val="accent1">
                <a:lumMod val="5000"/>
                <a:lumOff val="95000"/>
              </a:schemeClr>
            </a:gs>
            <a:gs pos="87000">
              <a:schemeClr val="accent4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  <a:gs pos="100000">
              <a:srgbClr val="00B0F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0AEC13-B1A2-6512-22BB-BCE7E8033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33E6D-AB5F-DB99-D030-60523E32F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1E069-F953-464B-0221-3FD72CF689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35650"/>
            <a:ext cx="27432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CC"/>
                </a:solidFill>
              </a:defRPr>
            </a:lvl1pPr>
          </a:lstStyle>
          <a:p>
            <a:fld id="{3999187F-FB5D-4D97-9AC7-9A3FCF05F568}" type="datetime5">
              <a:rPr lang="en-US" smtClean="0"/>
              <a:t>1-Jun-26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E7184-642B-B226-45CC-E2ECF9F70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35650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CC"/>
                </a:solidFill>
              </a:defRPr>
            </a:lvl1pPr>
          </a:lstStyle>
          <a:p>
            <a:r>
              <a:rPr lang="bn-BD">
                <a:solidFill>
                  <a:srgbClr val="0000CC"/>
                </a:solidFill>
              </a:rPr>
              <a:t>প্রি-হারভেস্ট যন্ত্রপাতি পরিচালনা</a:t>
            </a:r>
            <a:endParaRPr lang="en-US">
              <a:solidFill>
                <a:srgbClr val="0000CC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8E907-647D-EA3C-2F14-40591E9DB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35650"/>
            <a:ext cx="27432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CC"/>
                </a:solidFill>
              </a:defRPr>
            </a:lvl1pPr>
          </a:lstStyle>
          <a:p>
            <a:fld id="{1447BBF3-4920-488C-8A20-D95D0D216E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3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1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0.pn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1.wdp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12114/house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://123.49.3.254/MembersArea/MembershipNoSearch.aspx" TargetMode="External"/><Relationship Id="rId3" Type="http://schemas.openxmlformats.org/officeDocument/2006/relationships/hyperlink" Target="http://tscmeherpur.gov.bd/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shofiuddintscm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www.linkedin.com/in/shofiuddintscm/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hyperlink" Target="https://www.youtube.com/channel/UCrBcGBV0XSrKQOur0Kv5Mzw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79000">
              <a:schemeClr val="accent1">
                <a:lumMod val="5000"/>
                <a:lumOff val="95000"/>
              </a:schemeClr>
            </a:gs>
            <a:gs pos="87000">
              <a:schemeClr val="accent4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  <a:gs pos="100000">
              <a:srgbClr val="00B0F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/>
          <p:cNvSpPr/>
          <p:nvPr/>
        </p:nvSpPr>
        <p:spPr>
          <a:xfrm>
            <a:off x="3848100" y="457200"/>
            <a:ext cx="4495800" cy="1676400"/>
          </a:xfrm>
          <a:prstGeom prst="star16">
            <a:avLst>
              <a:gd name="adj" fmla="val 4022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2667000" y="1524000"/>
            <a:ext cx="6934200" cy="411480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57300" y="23622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4C57C-A5FC-400B-8D02-A0E0AA919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1054-5717-4118-A0FD-9D8B718C8DC6}" type="datetime5">
              <a:rPr lang="en-US" smtClean="0"/>
              <a:t>1-Jun-26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78E72-2468-4102-A708-FF2E314FE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0EA49C3-C2EB-12F0-E2F6-B9B0D0E84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প্রি-হারভেস্ট যন্ত্রপাতি পরিচালনা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749FB-FF22-B928-018E-541585938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E5D19B-021B-8D29-0B8A-CFE91C235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9E68-FD62-4B62-9E63-CABE21327C1C}" type="datetime5">
              <a:rPr lang="en-US" smtClean="0"/>
              <a:t>1-Jun-26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694049-F9A2-6061-EDF7-A5E1A3E35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প্রি-হারভেস্ট যন্ত্রপাতি পরিচালনা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492C1-7A04-AEBB-E7DB-BE145EED6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BF4638C-7A3C-8E31-1B39-31D57500A75F}"/>
              </a:ext>
            </a:extLst>
          </p:cNvPr>
          <p:cNvSpPr txBox="1">
            <a:spLocks/>
          </p:cNvSpPr>
          <p:nvPr/>
        </p:nvSpPr>
        <p:spPr>
          <a:xfrm>
            <a:off x="4861898" y="690749"/>
            <a:ext cx="2468204" cy="943061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স্প্রেয়ার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5E4D45F-C6AA-C09E-F4C5-64B94C273A75}"/>
              </a:ext>
            </a:extLst>
          </p:cNvPr>
          <p:cNvSpPr txBox="1">
            <a:spLocks/>
          </p:cNvSpPr>
          <p:nvPr/>
        </p:nvSpPr>
        <p:spPr>
          <a:xfrm>
            <a:off x="1752601" y="5397687"/>
            <a:ext cx="2743200" cy="68803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হস্তচালিত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স্প্রেয়ার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24C291A-28B9-5091-4AA7-9B02C39B9581}"/>
              </a:ext>
            </a:extLst>
          </p:cNvPr>
          <p:cNvSpPr txBox="1">
            <a:spLocks/>
          </p:cNvSpPr>
          <p:nvPr/>
        </p:nvSpPr>
        <p:spPr>
          <a:xfrm>
            <a:off x="7696200" y="5402825"/>
            <a:ext cx="2743200" cy="68803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স্প্রেয়ার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AC1FAC-5A4B-CF29-943D-D9CAC03A4EC3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38589" y="1881186"/>
            <a:ext cx="4572000" cy="32004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61BA7F-5475-0E71-04D1-6B88ADF10C3B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881186"/>
            <a:ext cx="4572000" cy="32004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1863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B6763-394C-FF25-5BB0-DFAE6A755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311F0F-9E93-A2E1-9502-4FF256839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9E68-FD62-4B62-9E63-CABE21327C1C}" type="datetime5">
              <a:rPr lang="en-US" smtClean="0"/>
              <a:t>1-Jun-26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56A87-71F7-50D8-9D89-4AE0D4473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প্রি-হারভেস্ট যন্ত্রপাতি পরিচালনা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B12DB-17AB-EBEC-10B5-ACA415A8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DE2EFFA-4CE6-B40D-1B0B-AE8F4D5E9AA4}"/>
              </a:ext>
            </a:extLst>
          </p:cNvPr>
          <p:cNvSpPr txBox="1">
            <a:spLocks/>
          </p:cNvSpPr>
          <p:nvPr/>
        </p:nvSpPr>
        <p:spPr>
          <a:xfrm>
            <a:off x="3087175" y="713527"/>
            <a:ext cx="6017650" cy="976331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হাইপ্রেসার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হ্যান্ড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স্প্রেয়ার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2DCE66-F95F-028B-2B89-DFF5FB048DFA}"/>
              </a:ext>
            </a:extLst>
          </p:cNvPr>
          <p:cNvSpPr txBox="1">
            <a:spLocks/>
          </p:cNvSpPr>
          <p:nvPr/>
        </p:nvSpPr>
        <p:spPr>
          <a:xfrm>
            <a:off x="1338590" y="5285436"/>
            <a:ext cx="3958624" cy="106045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ডাবল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অ্যাকটিং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স্প্রেয়ার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741D4A-AE6D-B0C6-7F89-3105CC0D12A1}"/>
              </a:ext>
            </a:extLst>
          </p:cNvPr>
          <p:cNvSpPr txBox="1">
            <a:spLocks/>
          </p:cNvSpPr>
          <p:nvPr/>
        </p:nvSpPr>
        <p:spPr>
          <a:xfrm>
            <a:off x="6894786" y="5285436"/>
            <a:ext cx="3958624" cy="106045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হস্ত-চালিত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ন্যাপস্যাক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স্প্রেয়ার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E30C17-C597-8488-5C79-D880BE08A814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1230" y="1967742"/>
            <a:ext cx="3657600" cy="32004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E55F7C-CA8F-BC7C-55F2-56A00FD106EB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94786" y="1967742"/>
            <a:ext cx="3657600" cy="32004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18315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4C773-26D6-4899-A245-08F8B3EA41BE}"/>
              </a:ext>
            </a:extLst>
          </p:cNvPr>
          <p:cNvSpPr txBox="1">
            <a:spLocks/>
          </p:cNvSpPr>
          <p:nvPr/>
        </p:nvSpPr>
        <p:spPr>
          <a:xfrm>
            <a:off x="3137104" y="623231"/>
            <a:ext cx="5917789" cy="86526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ইউরিয়া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98DADBD-758E-4B46-B980-402EE0048DDD}"/>
              </a:ext>
            </a:extLst>
          </p:cNvPr>
          <p:cNvSpPr txBox="1">
            <a:spLocks/>
          </p:cNvSpPr>
          <p:nvPr/>
        </p:nvSpPr>
        <p:spPr>
          <a:xfrm>
            <a:off x="6873668" y="5238750"/>
            <a:ext cx="4362451" cy="6858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গুটি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ইউরিয়া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A3050F-D788-408C-B947-4188895A6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D772-5E64-4294-84B2-6F3437B1116D}" type="datetime5">
              <a:rPr lang="en-US" smtClean="0"/>
              <a:t>1-Jun-26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E99B8-C19D-4827-A8F1-EB5B9AD3F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প্রি-হারভেস্ট যন্ত্রপাতি পরিচালনা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D4BCD7-551E-4E73-B918-588A572F3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08D098-0ACE-F733-4AD5-6CB064A67A58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1155" y="1763425"/>
            <a:ext cx="4114800" cy="32004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B8CF63-EC72-FE12-511B-3ACED6528AB4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7" t="16852" r="4235" b="5341"/>
          <a:stretch>
            <a:fillRect/>
          </a:stretch>
        </p:blipFill>
        <p:spPr>
          <a:xfrm>
            <a:off x="6842330" y="1763425"/>
            <a:ext cx="4114800" cy="32004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84C6E72-8D61-22FF-A94F-A7DA19C112EB}"/>
              </a:ext>
            </a:extLst>
          </p:cNvPr>
          <p:cNvSpPr txBox="1">
            <a:spLocks/>
          </p:cNvSpPr>
          <p:nvPr/>
        </p:nvSpPr>
        <p:spPr>
          <a:xfrm>
            <a:off x="1127329" y="5238750"/>
            <a:ext cx="4362451" cy="6858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গ্রানুলার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ইউরিয়া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13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4D767-8A80-C07B-AFD4-236A29D1A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91BF3-5771-E803-7585-047CB1275388}"/>
              </a:ext>
            </a:extLst>
          </p:cNvPr>
          <p:cNvSpPr txBox="1">
            <a:spLocks/>
          </p:cNvSpPr>
          <p:nvPr/>
        </p:nvSpPr>
        <p:spPr>
          <a:xfrm>
            <a:off x="3137104" y="623231"/>
            <a:ext cx="5917789" cy="86526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গুটি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ইউরিয়া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E33BFD-8EE7-796F-6C12-92A0B68172D7}"/>
              </a:ext>
            </a:extLst>
          </p:cNvPr>
          <p:cNvSpPr txBox="1">
            <a:spLocks/>
          </p:cNvSpPr>
          <p:nvPr/>
        </p:nvSpPr>
        <p:spPr>
          <a:xfrm>
            <a:off x="6489450" y="5581650"/>
            <a:ext cx="4660784" cy="6858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ইউরিয়া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7C8EB5-147D-B6EF-DF67-7B145C56B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D772-5E64-4294-84B2-6F3437B1116D}" type="datetime5">
              <a:rPr lang="en-US" smtClean="0"/>
              <a:t>1-Jun-26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0F02162-B1F7-A3D8-8E59-25FF5D843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প্রি-হারভেস্ট যন্ত্রপাতি পরিচালনা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4794B61-467B-4EBA-33E8-4DD4CEFD6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7E5FB1-FC8E-338E-1FA8-A28ADBA45B85}"/>
              </a:ext>
            </a:extLst>
          </p:cNvPr>
          <p:cNvSpPr txBox="1">
            <a:spLocks/>
          </p:cNvSpPr>
          <p:nvPr/>
        </p:nvSpPr>
        <p:spPr>
          <a:xfrm>
            <a:off x="1127329" y="5548968"/>
            <a:ext cx="4660784" cy="68580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হ্যান্ড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পুশ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ইউরিয়া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792326-5EF2-8E40-97CD-819D13AAA140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3200" y="1803910"/>
            <a:ext cx="4114800" cy="32004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B7DB37-C15B-43C0-A34B-9844E9BFD2AE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1803910"/>
            <a:ext cx="4114800" cy="32004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11676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62475" y="810893"/>
            <a:ext cx="3067050" cy="838200"/>
          </a:xfrm>
          <a:prstGeom prst="round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5152" y="5163396"/>
            <a:ext cx="6624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F0000"/>
              </a:buClr>
              <a:buFont typeface="Dante" panose="02020502050200020203" pitchFamily="18" charset="0"/>
              <a:buChar char="֍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প্রি-হারভেস্ট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যন্ত্র গুলোর প্রকারভেদ  লিখ ?  </a:t>
            </a:r>
            <a:endParaRPr lang="en-US" sz="3600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CC0EEC-6157-47B6-BD96-5C1713147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9F2C-0FF2-42E8-989D-D2636F8457A8}" type="datetime5">
              <a:rPr lang="en-US" smtClean="0"/>
              <a:t>1-Jun-26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C7C7AC-F13B-4D16-B3CC-E0F768440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প্রি-হারভেস্ট যন্ত্রপাতি পরিচালনা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6F540-C98E-4942-B2D8-2984E9E5C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 descr="Students Working Together Clipart - Grupos De Personas Gif - Png ...">
            <a:extLst>
              <a:ext uri="{FF2B5EF4-FFF2-40B4-BE49-F238E27FC236}">
                <a16:creationId xmlns:a16="http://schemas.microsoft.com/office/drawing/2014/main" id="{4EF8660B-BC93-304F-2D82-BC8280561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42" b="89916" l="10000" r="94688">
                        <a14:foregroundMark x1="29688" y1="7563" x2="40000" y2="8403"/>
                        <a14:foregroundMark x1="36875" y1="71849" x2="65625" y2="69748"/>
                        <a14:foregroundMark x1="40313" y1="61765" x2="64375" y2="65126"/>
                        <a14:foregroundMark x1="39688" y1="85294" x2="59062" y2="84034"/>
                        <a14:foregroundMark x1="43438" y1="77311" x2="48750" y2="77731"/>
                        <a14:foregroundMark x1="90313" y1="59664" x2="94688" y2="84034"/>
                        <a14:foregroundMark x1="52500" y1="5462" x2="61875" y2="5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694" y="2000741"/>
            <a:ext cx="3581400" cy="266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62500" y="468425"/>
            <a:ext cx="2667000" cy="990600"/>
          </a:xfrm>
          <a:prstGeom prst="round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D82E-EF17-482C-BA5D-6B88249F4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AA31-8DEA-4394-88D2-03E8D91FBCE5}" type="datetime5">
              <a:rPr lang="en-US" smtClean="0"/>
              <a:t>1-Jun-26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44C5E-63EA-48A6-8736-E7BEEE8D4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প্রি-হারভেস্ট যন্ত্রপাতি পরিচালনা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CF2AF5-AAF4-43C2-9E90-47BD15FFC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BAB91F-7D55-ED01-778A-10A5F8B8CD10}"/>
              </a:ext>
            </a:extLst>
          </p:cNvPr>
          <p:cNvSpPr/>
          <p:nvPr/>
        </p:nvSpPr>
        <p:spPr>
          <a:xfrm>
            <a:off x="2246671" y="1682647"/>
            <a:ext cx="4311445" cy="786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সিড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ড্রিল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মেশিন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কত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প্রকার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77C5DD-404E-439C-C4B6-E6AAA6593666}"/>
              </a:ext>
            </a:extLst>
          </p:cNvPr>
          <p:cNvSpPr/>
          <p:nvPr/>
        </p:nvSpPr>
        <p:spPr>
          <a:xfrm>
            <a:off x="2310580" y="2469229"/>
            <a:ext cx="1524001" cy="6427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ক) ৩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প্রকার</a:t>
            </a:r>
            <a:endParaRPr lang="en-US" sz="28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655D1D-E883-00B0-343D-C5AF416D1B69}"/>
              </a:ext>
            </a:extLst>
          </p:cNvPr>
          <p:cNvSpPr/>
          <p:nvPr/>
        </p:nvSpPr>
        <p:spPr>
          <a:xfrm>
            <a:off x="4350773" y="2469228"/>
            <a:ext cx="1524001" cy="6427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খ) ২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প্রকার</a:t>
            </a:r>
            <a:endParaRPr lang="en-US" sz="28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E8192E-7886-50A5-0CBA-AD07604273A5}"/>
              </a:ext>
            </a:extLst>
          </p:cNvPr>
          <p:cNvSpPr/>
          <p:nvPr/>
        </p:nvSpPr>
        <p:spPr>
          <a:xfrm>
            <a:off x="6390966" y="2469228"/>
            <a:ext cx="1524001" cy="6427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গ) ৪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প্রকার</a:t>
            </a:r>
            <a:endParaRPr lang="en-US" sz="28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1BA790-61A7-7C8B-8720-8389CB10187E}"/>
              </a:ext>
            </a:extLst>
          </p:cNvPr>
          <p:cNvSpPr/>
          <p:nvPr/>
        </p:nvSpPr>
        <p:spPr>
          <a:xfrm>
            <a:off x="8458199" y="2469228"/>
            <a:ext cx="1524001" cy="6427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ঘ) ৫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প্রকার</a:t>
            </a:r>
            <a:endParaRPr lang="en-US" sz="28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9EE69B-B6E3-F1DC-3AEB-9B3B2129CF37}"/>
              </a:ext>
            </a:extLst>
          </p:cNvPr>
          <p:cNvSpPr/>
          <p:nvPr/>
        </p:nvSpPr>
        <p:spPr>
          <a:xfrm>
            <a:off x="2248023" y="5405422"/>
            <a:ext cx="3456039" cy="786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r>
              <a:rPr lang="en-US" sz="2800" dirty="0">
                <a:solidFill>
                  <a:srgbClr val="00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dirty="0">
                <a:solidFill>
                  <a:srgbClr val="00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সঠিক</a:t>
            </a:r>
            <a:r>
              <a:rPr lang="en-US" sz="2800" dirty="0">
                <a:solidFill>
                  <a:srgbClr val="00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endParaRPr lang="en-US" sz="2800" dirty="0">
              <a:solidFill>
                <a:srgbClr val="0000CC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2BBB7D-4658-FDB5-4CC4-5BE6505E7D80}"/>
              </a:ext>
            </a:extLst>
          </p:cNvPr>
          <p:cNvSpPr/>
          <p:nvPr/>
        </p:nvSpPr>
        <p:spPr>
          <a:xfrm>
            <a:off x="5895208" y="5432949"/>
            <a:ext cx="3456039" cy="786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দুঃখিত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!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আবার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চেষ্টা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endParaRPr lang="en-US" sz="28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74CD4A-E243-2BC2-A7A2-738922AC2E36}"/>
              </a:ext>
            </a:extLst>
          </p:cNvPr>
          <p:cNvSpPr/>
          <p:nvPr/>
        </p:nvSpPr>
        <p:spPr>
          <a:xfrm>
            <a:off x="5895208" y="5432949"/>
            <a:ext cx="3456039" cy="786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দুঃখিত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!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আবার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চেষ্টা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endParaRPr lang="en-US" sz="28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B082D5-9AEF-97B2-CED6-D69B701F6CC2}"/>
              </a:ext>
            </a:extLst>
          </p:cNvPr>
          <p:cNvSpPr/>
          <p:nvPr/>
        </p:nvSpPr>
        <p:spPr>
          <a:xfrm>
            <a:off x="5895208" y="5432949"/>
            <a:ext cx="3456039" cy="786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দুঃখিত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!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আবার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চেষ্টা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endParaRPr lang="en-US" sz="28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AC1C72-0FA9-62B2-25A0-74F8A6E8F275}"/>
              </a:ext>
            </a:extLst>
          </p:cNvPr>
          <p:cNvSpPr/>
          <p:nvPr/>
        </p:nvSpPr>
        <p:spPr>
          <a:xfrm>
            <a:off x="2202429" y="3516358"/>
            <a:ext cx="4804763" cy="786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গুটি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ইউরিয়া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প্রয়োগ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যন্ত্র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কত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প্রকার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2067B7-349F-836C-9551-FFB4F425F584}"/>
              </a:ext>
            </a:extLst>
          </p:cNvPr>
          <p:cNvSpPr/>
          <p:nvPr/>
        </p:nvSpPr>
        <p:spPr>
          <a:xfrm>
            <a:off x="2310579" y="4469503"/>
            <a:ext cx="1828800" cy="6427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ক)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তিন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প্রকার</a:t>
            </a:r>
            <a:endParaRPr lang="en-US" sz="28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16A2B63-F4D6-A946-36EB-C9CE52404F3D}"/>
              </a:ext>
            </a:extLst>
          </p:cNvPr>
          <p:cNvSpPr/>
          <p:nvPr/>
        </p:nvSpPr>
        <p:spPr>
          <a:xfrm>
            <a:off x="4350772" y="4469502"/>
            <a:ext cx="1828800" cy="6427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খ)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দুই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প্রকার</a:t>
            </a:r>
            <a:endParaRPr lang="en-US" sz="28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F34A1E-9A52-28F8-344E-B8B33D38EA78}"/>
              </a:ext>
            </a:extLst>
          </p:cNvPr>
          <p:cNvSpPr/>
          <p:nvPr/>
        </p:nvSpPr>
        <p:spPr>
          <a:xfrm>
            <a:off x="6390965" y="4469502"/>
            <a:ext cx="1828800" cy="6427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গ)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চার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প্রকার</a:t>
            </a:r>
            <a:endParaRPr lang="en-US" sz="28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4D4B64-D518-76D1-3581-42200C00FA9D}"/>
              </a:ext>
            </a:extLst>
          </p:cNvPr>
          <p:cNvSpPr/>
          <p:nvPr/>
        </p:nvSpPr>
        <p:spPr>
          <a:xfrm>
            <a:off x="8458198" y="4469502"/>
            <a:ext cx="1828800" cy="6427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ঘ)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পাঁচ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প্রকার</a:t>
            </a:r>
            <a:endParaRPr lang="en-US" sz="28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C15E28-B8F3-B0ED-7F40-4F53512FEB61}"/>
              </a:ext>
            </a:extLst>
          </p:cNvPr>
          <p:cNvSpPr/>
          <p:nvPr/>
        </p:nvSpPr>
        <p:spPr>
          <a:xfrm>
            <a:off x="5895208" y="5432949"/>
            <a:ext cx="3456039" cy="786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দুঃখিত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!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আবার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চেষ্টা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endParaRPr lang="en-US" sz="28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EC071D-9202-9E00-A13F-5B3063FC5CD2}"/>
              </a:ext>
            </a:extLst>
          </p:cNvPr>
          <p:cNvSpPr/>
          <p:nvPr/>
        </p:nvSpPr>
        <p:spPr>
          <a:xfrm>
            <a:off x="5895208" y="5432949"/>
            <a:ext cx="3456039" cy="786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দুঃখিত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!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আবার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চেষ্টা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endParaRPr lang="en-US" sz="28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5896616-AE57-BC00-13E8-8FAB2D6A0A2F}"/>
              </a:ext>
            </a:extLst>
          </p:cNvPr>
          <p:cNvSpPr/>
          <p:nvPr/>
        </p:nvSpPr>
        <p:spPr>
          <a:xfrm>
            <a:off x="5895208" y="5432949"/>
            <a:ext cx="3456039" cy="786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দুঃখিত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!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আবার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চেষ্টা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endParaRPr lang="en-US" sz="28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FA9D9C-DAB1-D6D2-A76B-24B1B70DC2EA}"/>
              </a:ext>
            </a:extLst>
          </p:cNvPr>
          <p:cNvSpPr/>
          <p:nvPr/>
        </p:nvSpPr>
        <p:spPr>
          <a:xfrm>
            <a:off x="2248023" y="5405422"/>
            <a:ext cx="3456039" cy="786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r>
              <a:rPr lang="en-US" sz="2800" dirty="0">
                <a:solidFill>
                  <a:srgbClr val="00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dirty="0">
                <a:solidFill>
                  <a:srgbClr val="00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সঠিক</a:t>
            </a:r>
            <a:r>
              <a:rPr lang="en-US" sz="2800" dirty="0">
                <a:solidFill>
                  <a:srgbClr val="00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endParaRPr lang="en-US" sz="2800" dirty="0">
              <a:solidFill>
                <a:srgbClr val="0000CC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/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0" grpId="0" animBg="1"/>
      <p:bldP spid="11" grpId="0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3" grpId="0"/>
      <p:bldP spid="20" grpId="0" animBg="1"/>
      <p:bldP spid="21" grpId="0" animBg="1"/>
      <p:bldP spid="22" grpId="0" animBg="1"/>
      <p:bldP spid="23" grpId="0" animBg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561293"/>
            <a:ext cx="3048000" cy="92333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3072" y="4765042"/>
            <a:ext cx="8745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5088"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গুটি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ইউরিয়া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উপকারিতা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796D7-5331-4140-B37D-987FAFC6C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FFE4-EE73-4D29-9E20-A7DEC4175D19}" type="datetime5">
              <a:rPr lang="en-US" smtClean="0"/>
              <a:t>1-Jun-26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B585E-8C22-4083-A0C3-25E6BCC78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প্রি-হারভেস্ট যন্ত্রপাতি পরিচালনা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BDAB8-E90B-4D14-9526-F69F33A2D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D7A69D-BBC9-B112-579F-5A24AA8AB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43450" y="1683927"/>
            <a:ext cx="2705100" cy="2681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349073"/>
            <a:ext cx="10134600" cy="450892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700" b="1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b="1" dirty="0">
              <a:ln w="6600">
                <a:solidFill>
                  <a:srgbClr val="FFFF00"/>
                </a:solidFill>
                <a:prstDash val="solid"/>
              </a:ln>
              <a:solidFill>
                <a:srgbClr val="0000CC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G_1114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290052"/>
            <a:ext cx="5250604" cy="31389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1934C-A1D6-42AA-BAF0-7F073D8C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641E-1DBA-4C78-BA38-6799086D1A98}" type="datetime5">
              <a:rPr lang="en-US" smtClean="0"/>
              <a:t>1-Jun-26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2516D-66CC-4E88-B2DE-242703D34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প্রি-হারভেস্ট যন্ত্রপাতি পরিচালনা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3897E-C55C-4BC7-95E7-5B2312012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5E4CCF-9F1F-4562-A7FE-1F0954B87E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324" y="4917845"/>
            <a:ext cx="1529676" cy="16503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1D5BBB9-6501-4D82-81B2-4292002DB66A}"/>
              </a:ext>
            </a:extLst>
          </p:cNvPr>
          <p:cNvSpPr/>
          <p:nvPr/>
        </p:nvSpPr>
        <p:spPr>
          <a:xfrm>
            <a:off x="10331116" y="3373434"/>
            <a:ext cx="1352884" cy="3138948"/>
          </a:xfrm>
          <a:prstGeom prst="roundRect">
            <a:avLst>
              <a:gd name="adj" fmla="val 37517"/>
            </a:avLst>
          </a:prstGeom>
          <a:solidFill>
            <a:srgbClr val="F6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362 -0.16482 L -0.64362 -0.16412 C -0.63919 -0.16296 -0.63489 -0.15857 -0.63021 -0.15926 C -0.62864 -0.15972 -0.63099 -0.16482 -0.63164 -0.16713 C -0.63242 -0.16945 -0.63385 -0.17107 -0.63476 -0.17269 C -0.64218 -0.17199 -0.64974 -0.17199 -0.65716 -0.16991 C -0.65911 -0.16945 -0.66302 -0.17107 -0.66315 -0.16713 C -0.66354 -0.15695 -0.66185 -0.14607 -0.65872 -0.13727 C -0.6569 -0.13287 -0.65273 -0.1338 -0.64974 -0.13195 C -0.6414 -0.12732 -0.63437 -0.12408 -0.62565 -0.1213 C -0.62226 -0.11945 -0.61862 -0.11921 -0.61536 -0.11852 C -0.5845 -0.12315 -0.60521 -0.11273 -0.59284 -0.12917 C -0.57916 -0.14699 -0.58086 -0.13357 -0.58086 -0.15417 L -0.58086 -0.16204 C -0.58541 -0.14977 -0.58932 -0.13727 -0.59414 -0.12639 C -0.59726 -0.12037 -0.60143 -0.11574 -0.60481 -0.10972 C -0.63125 -0.06667 -0.59609 -0.1213 -0.61536 -0.09421 C -0.6164 -0.0919 -0.61731 -0.09051 -0.61823 -0.08843 C -0.61979 -0.08472 -0.6207 -0.08033 -0.62265 -0.07755 C -0.62487 -0.07477 -0.62773 -0.07384 -0.63021 -0.07222 C -0.63216 -0.0706 -0.63424 -0.06921 -0.63619 -0.06667 C -0.64062 -0.06227 -0.64974 -0.05324 -0.64974 -0.05278 L -0.64518 -0.06389 C -0.64062 -0.05718 -0.6358 -0.05162 -0.63164 -0.04468 C -0.61849 -0.02315 -0.63789 -0.04468 -0.61979 -0.02315 C -0.6164 -0.01921 -0.61276 -0.01621 -0.60924 -0.01227 C -0.60547 -0.00718 -0.59284 0.00717 -0.58828 0.01528 C -0.58659 0.01805 -0.58541 0.02222 -0.58398 0.02616 C -0.58346 0.02662 -0.58281 0.02778 -0.58229 0.02847 L -0.58229 0.02893 C -0.5819 0.01412 -0.58112 -0.00093 -0.58086 -0.01505 C -0.58021 -0.04607 -0.58021 -0.07662 -0.57942 -0.10787 C -0.57916 -0.11412 -0.57838 -0.12199 -0.57799 -0.12917 C -0.57734 -0.13727 -0.57708 -0.14607 -0.5763 -0.15417 C -0.57591 -0.15741 -0.57526 -0.16111 -0.575 -0.16482 C -0.57317 -0.17801 -0.57317 -0.17384 -0.57317 -0.18079 L -0.58229 -0.18357 C -0.57838 -0.17755 -0.57552 -0.16667 -0.57044 -0.16482 C -0.55703 -0.16019 -0.54336 -0.16551 -0.52994 -0.16713 C -0.41185 -0.18357 -0.5638 -0.16945 -0.46119 -0.17801 L -0.45221 -0.18079 C -0.44961 -0.18195 -0.44713 -0.18333 -0.44479 -0.18357 C -0.44218 -0.18449 -0.43971 -0.18357 -0.43711 -0.18357 L -0.43711 -0.18333 C -0.43619 -0.17384 -0.43437 -0.16389 -0.43424 -0.15417 C -0.43372 -0.11759 -0.43515 -0.09607 -0.43711 -0.06389 C -0.43698 -0.0463 -0.43633 -0.0294 -0.43567 -0.01227 C -0.43528 -0.0044 -0.43515 0.00278 -0.43424 0.00972 C -0.43385 0.01273 -0.43138 0.01504 -0.43112 0.01782 C -0.43047 0.0294 -0.43112 0.04167 -0.43112 0.05278 L -0.43567 0.0419 C -0.43698 0.03426 -0.43698 0.02523 -0.43867 0.01782 C -0.43958 0.01366 -0.44153 0.00995 -0.44323 0.00671 C -0.46002 -0.03009 -0.44869 -0.00718 -0.46419 -0.02894 C -0.46731 -0.03287 -0.47005 -0.03796 -0.47304 -0.04259 C -0.47851 -0.04884 -0.48958 -0.06134 -0.48958 -0.06065 C -0.49401 -0.06019 -0.49856 -0.05972 -0.50286 -0.05857 C -0.50468 -0.05787 -0.50625 -0.05718 -0.50755 -0.05579 C -0.50937 -0.05278 -0.51041 -0.04815 -0.51198 -0.04468 C -0.51302 -0.03912 -0.51536 -0.02894 -0.5151 -0.02315 C -0.51471 -0.01574 -0.51302 -0.0088 -0.51198 -0.00139 C -0.50807 -0.00417 -0.50364 -0.00533 -0.50013 -0.00949 C -0.49869 -0.01111 -0.49883 -0.01435 -0.49856 -0.01783 C -0.497 -0.03033 -0.497 -0.0294 -0.497 -0.03658 L -0.43255 -0.18634 C -0.42422 -0.18195 -0.41614 -0.17384 -0.40742 -0.17269 C -0.39036 -0.17083 -0.37356 -0.17384 -0.35638 -0.17616 C -0.35508 -0.17616 -0.35195 -0.17801 -0.35195 -0.17755 L -0.35195 -0.18357 C -0.35508 -0.17755 -0.3582 -0.17107 -0.3608 -0.16482 C -0.36406 -0.15695 -0.36771 -0.14259 -0.36992 -0.13449 C -0.37057 -0.13056 -0.37135 -0.12616 -0.37135 -0.1213 C -0.37135 -0.10486 -0.37109 -0.08843 -0.36992 -0.07222 C -0.3694 -0.06528 -0.36771 -0.05972 -0.36692 -0.05324 C -0.36054 -0.00695 -0.37383 -0.09051 -0.3608 -0.01227 C -0.36185 0.0169 -0.36133 0.04629 -0.36406 0.07523 C -0.36445 0.08009 -0.36771 0.08287 -0.36992 0.08565 C -0.372 0.08842 -0.37487 0.08981 -0.37734 0.0912 C -0.38307 0.09537 -0.38138 0.09305 -0.38776 0.09629 C -0.38945 0.09745 -0.39062 0.09977 -0.39231 0.09977 C -0.39531 0.1 -0.3983 0.09977 -0.40143 0.09977 L -0.36406 -0.17269 L -0.21575 -0.15926 C -0.21393 -0.15857 -0.21758 -0.15324 -0.21875 -0.15139 C -0.22161 -0.14421 -0.22513 -0.13912 -0.22773 -0.13195 C -0.23216 -0.12083 -0.23567 -0.10833 -0.23971 -0.09699 C -0.24648 -0.07801 -0.25508 -0.06019 -0.2651 -0.04746 C -0.26966 -0.0419 -0.27539 -0.03912 -0.27994 -0.0338 C -0.28255 -0.03171 -0.28411 -0.02894 -0.28633 -0.02593 C -0.29153 -0.04884 -0.28893 -0.03843 -0.29362 -0.05579 L -0.29518 -0.07222 C -0.29114 -0.06574 -0.28659 -0.06019 -0.28294 -0.05324 C -0.27851 -0.04352 -0.27539 -0.03102 -0.26966 -0.02315 C -0.2595 -0.0081 -0.24492 0.01111 -0.23528 0.02847 C -0.23268 0.03333 -0.23047 0.04004 -0.22773 0.04467 C -0.22643 0.04722 -0.22422 0.04768 -0.22317 0.05092 C -0.22291 0.05116 -0.22422 0.05254 -0.22474 0.05278 L -0.22643 0.02616 L -0.22643 -0.18935 L -0.23229 -0.20023 C -0.22773 -0.19537 -0.22356 -0.18935 -0.21875 -0.18634 C -0.19284 -0.17083 -0.21523 -0.19421 -0.19778 -0.17801 C -0.19271 -0.17384 -0.18138 -0.15926 -0.17539 -0.15926 C -0.17291 -0.15926 -0.17135 -0.16482 -0.16953 -0.16713 L -0.16028 -0.22107 C -0.17877 -0.13866 -0.17174 -0.18611 -0.16784 -0.0338 C -0.16771 -0.02315 -0.16614 -0.01227 -0.16497 -0.00139 C -0.16263 0.0206 -0.16315 0.01551 -0.15885 0.03148 C -0.15716 0.05254 -0.15416 0.05092 -0.16028 0.05092 L -0.16185 -0.20833 C -0.15182 -0.20185 -0.14231 -0.19329 -0.13203 -0.18935 C -0.12526 -0.18611 -0.11458 -0.18634 -0.10664 -0.18634 L -0.10508 -0.18634 C -0.10442 -0.16667 -0.10494 -0.14676 -0.10377 -0.12639 C -0.10286 -0.11505 -0.09661 -0.07917 -0.09479 -0.06667 C -0.09284 -0.04468 -0.09323 -0.05417 -0.09323 -0.03912 L -0.09622 -0.03912 C -0.09323 -0.05417 -0.09127 -0.06945 -0.08711 -0.0831 C -0.08216 -0.09815 -0.07604 -0.11134 -0.06927 -0.12361 C -0.06614 -0.12894 -0.06237 -0.13171 -0.05885 -0.13449 C -0.05742 -0.13588 -0.05586 -0.13727 -0.05442 -0.13727 C -0.04231 -0.13796 -0.03021 -0.13727 -0.01836 -0.13727 L -0.01836 -0.13704 C -0.02083 -0.05417 -0.022 -0.04283 -0.01562 0.07245 C -0.01497 0.0787 -0.01172 0.08379 -0.00937 0.08842 C -0.0082 0.09074 -0.00468 0.09444 -0.00468 0.0912 C -0.00468 0.08634 -0.00794 0.08217 -0.00937 0.07754 L -0.08554 -0.18357 C -0.07239 -0.18195 -0.05885 -0.17801 -0.04518 -0.17801 C 0.04649 -0.17963 0.0319 -0.17801 0.08815 -0.19445 C 0.075 -0.18634 0.06589 -0.17963 0.05196 -0.17801 C 0.04597 -0.17801 0.04024 -0.18056 0.03412 -0.18079 L 0.03412 -0.18056 L 0.02969 -0.18357 L 0.01159 -0.17801 " pathEditMode="relative" rAng="0" ptsTypes="AAAAAAAAAAAAAAAAAAAAAAAAAAAAAAAAAAAAAAAAAAAAAAAAAAAAAAAAAAAAAAAAAAAAAAAAAAAAAAAAAAAAAAAAAAAAAAAAAAAAAAAAAAAAAAAAAAAAAAAAAAAAAAAAAAAAAAA">
                                      <p:cBhvr>
                                        <p:cTn id="8" dur="4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9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1"/>
                            </p:stCondLst>
                            <p:childTnLst>
                              <p:par>
                                <p:cTn id="1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037E4A-65E1-4A67-0C72-4280DD692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798A-5320-4C67-8E20-688C2C92F5F8}" type="datetime5">
              <a:rPr lang="en-US" smtClean="0"/>
              <a:t>1-Jun-26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0C7954-AC66-953F-047B-8A15AF84B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প্রি-হারভেস্ট যন্ত্রপাতি পরিচালনা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C718DA-AC46-774E-2251-3A51AB8B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D81CF5-8C9F-8AB3-960A-90A4CD00A5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02"/>
            <a:ext cx="12192000" cy="682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05370"/>
      </p:ext>
    </p:extLst>
  </p:cSld>
  <p:clrMapOvr>
    <a:masterClrMapping/>
  </p:clrMapOvr>
  <p:transition spd="slow">
    <p:cover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33">
            <a:extLst>
              <a:ext uri="{FF2B5EF4-FFF2-40B4-BE49-F238E27FC236}">
                <a16:creationId xmlns:a16="http://schemas.microsoft.com/office/drawing/2014/main" id="{3F4EF548-7196-9B83-3E56-71DAC99ACE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496" y="699706"/>
            <a:ext cx="5249008" cy="545858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131" name="Rectangle 130">
            <a:extLst>
              <a:ext uri="{FF2B5EF4-FFF2-40B4-BE49-F238E27FC236}">
                <a16:creationId xmlns:a16="http://schemas.microsoft.com/office/drawing/2014/main" id="{4C31BD9B-20B7-43C2-824F-0DE92EFE5083}"/>
              </a:ext>
            </a:extLst>
          </p:cNvPr>
          <p:cNvSpPr/>
          <p:nvPr/>
        </p:nvSpPr>
        <p:spPr>
          <a:xfrm>
            <a:off x="1228725" y="-91742"/>
            <a:ext cx="9658350" cy="10430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মেহেরপুরে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Scroll: Vertical 69">
            <a:extLst>
              <a:ext uri="{FF2B5EF4-FFF2-40B4-BE49-F238E27FC236}">
                <a16:creationId xmlns:a16="http://schemas.microsoft.com/office/drawing/2014/main" id="{D0C029A2-998A-42BC-A838-63AFCAA5121B}"/>
              </a:ext>
            </a:extLst>
          </p:cNvPr>
          <p:cNvSpPr/>
          <p:nvPr/>
        </p:nvSpPr>
        <p:spPr>
          <a:xfrm rot="10800000">
            <a:off x="10659521" y="-1"/>
            <a:ext cx="743919" cy="1218038"/>
          </a:xfrm>
          <a:prstGeom prst="verticalScroll">
            <a:avLst>
              <a:gd name="adj" fmla="val 1637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croll: Vertical 68">
            <a:extLst>
              <a:ext uri="{FF2B5EF4-FFF2-40B4-BE49-F238E27FC236}">
                <a16:creationId xmlns:a16="http://schemas.microsoft.com/office/drawing/2014/main" id="{BFC9E99F-CC08-4B2B-B0F4-B41DF6A23F57}"/>
              </a:ext>
            </a:extLst>
          </p:cNvPr>
          <p:cNvSpPr/>
          <p:nvPr/>
        </p:nvSpPr>
        <p:spPr>
          <a:xfrm rot="10800000">
            <a:off x="684769" y="32083"/>
            <a:ext cx="743919" cy="1185954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8">
            <a:extLst>
              <a:ext uri="{FF2B5EF4-FFF2-40B4-BE49-F238E27FC236}">
                <a16:creationId xmlns:a16="http://schemas.microsoft.com/office/drawing/2014/main" id="{4E6ED386-33DA-44C7-8055-403039F6F69F}"/>
              </a:ext>
            </a:extLst>
          </p:cNvPr>
          <p:cNvSpPr/>
          <p:nvPr/>
        </p:nvSpPr>
        <p:spPr>
          <a:xfrm>
            <a:off x="1" y="770115"/>
            <a:ext cx="12192000" cy="337131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837FC49-2527-42F3-84A7-8663DB59D603}"/>
              </a:ext>
            </a:extLst>
          </p:cNvPr>
          <p:cNvGrpSpPr/>
          <p:nvPr/>
        </p:nvGrpSpPr>
        <p:grpSpPr>
          <a:xfrm rot="20700000">
            <a:off x="7689872" y="-4377235"/>
            <a:ext cx="2212594" cy="10497774"/>
            <a:chOff x="7786035" y="-4443748"/>
            <a:chExt cx="2212594" cy="10497774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4476ED2-4EF0-4C5A-A4DF-C0A6E6A8516F}"/>
                </a:ext>
              </a:extLst>
            </p:cNvPr>
            <p:cNvGrpSpPr/>
            <p:nvPr/>
          </p:nvGrpSpPr>
          <p:grpSpPr>
            <a:xfrm rot="229918">
              <a:off x="7931304" y="453743"/>
              <a:ext cx="2067325" cy="5600283"/>
              <a:chOff x="9007849" y="338483"/>
              <a:chExt cx="2067325" cy="5600283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8E582632-06E4-4572-80E7-821928C18882}"/>
                  </a:ext>
                </a:extLst>
              </p:cNvPr>
              <p:cNvGrpSpPr/>
              <p:nvPr/>
            </p:nvGrpSpPr>
            <p:grpSpPr>
              <a:xfrm rot="21284857">
                <a:off x="9007849" y="778625"/>
                <a:ext cx="2067325" cy="5160141"/>
                <a:chOff x="1540794" y="928760"/>
                <a:chExt cx="2301039" cy="5743502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2F2AC192-47CF-4C6C-AA43-E4B01898BAE3}"/>
                    </a:ext>
                  </a:extLst>
                </p:cNvPr>
                <p:cNvGrpSpPr/>
                <p:nvPr/>
              </p:nvGrpSpPr>
              <p:grpSpPr>
                <a:xfrm>
                  <a:off x="2379995" y="928760"/>
                  <a:ext cx="542924" cy="3450352"/>
                  <a:chOff x="7476125" y="985888"/>
                  <a:chExt cx="542924" cy="3450352"/>
                </a:xfrm>
              </p:grpSpPr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2F250D12-927F-43FD-AE64-4353AEEE370F}"/>
                      </a:ext>
                    </a:extLst>
                  </p:cNvPr>
                  <p:cNvSpPr/>
                  <p:nvPr/>
                </p:nvSpPr>
                <p:spPr>
                  <a:xfrm>
                    <a:off x="7690054" y="2289583"/>
                    <a:ext cx="257175" cy="785810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46050" h="260350" prst="riblet"/>
                    <a:bevelB w="133350" h="1841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Heart 17">
                    <a:extLst>
                      <a:ext uri="{FF2B5EF4-FFF2-40B4-BE49-F238E27FC236}">
                        <a16:creationId xmlns:a16="http://schemas.microsoft.com/office/drawing/2014/main" id="{84A0B710-2F69-44DA-B134-0F44E9BEF655}"/>
                      </a:ext>
                    </a:extLst>
                  </p:cNvPr>
                  <p:cNvSpPr/>
                  <p:nvPr/>
                </p:nvSpPr>
                <p:spPr>
                  <a:xfrm>
                    <a:off x="7515226" y="3000373"/>
                    <a:ext cx="503823" cy="635770"/>
                  </a:xfrm>
                  <a:prstGeom prst="heart">
                    <a:avLst/>
                  </a:prstGeom>
                  <a:ln>
                    <a:solidFill>
                      <a:srgbClr val="FF0000"/>
                    </a:solidFill>
                  </a:ln>
                  <a:scene3d>
                    <a:camera prst="perspectiveLeft"/>
                    <a:lightRig rig="threePt" dir="t"/>
                  </a:scene3d>
                  <a:sp3d>
                    <a:bevelT w="304800" h="19050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Flowchart: Decision 18">
                    <a:extLst>
                      <a:ext uri="{FF2B5EF4-FFF2-40B4-BE49-F238E27FC236}">
                        <a16:creationId xmlns:a16="http://schemas.microsoft.com/office/drawing/2014/main" id="{6066F097-B2DD-44AF-8AF5-238CBDD9135F}"/>
                      </a:ext>
                    </a:extLst>
                  </p:cNvPr>
                  <p:cNvSpPr/>
                  <p:nvPr/>
                </p:nvSpPr>
                <p:spPr>
                  <a:xfrm>
                    <a:off x="7631406" y="985888"/>
                    <a:ext cx="300037" cy="800097"/>
                  </a:xfrm>
                  <a:prstGeom prst="flowChartDecision">
                    <a:avLst/>
                  </a:prstGeom>
                  <a:solidFill>
                    <a:srgbClr val="FF0000"/>
                  </a:solidFill>
                  <a:ln>
                    <a:solidFill>
                      <a:srgbClr val="0070C0"/>
                    </a:solidFill>
                  </a:ln>
                  <a:scene3d>
                    <a:camera prst="orthographicFront">
                      <a:rot lat="0" lon="0" rev="0"/>
                    </a:camera>
                    <a:lightRig rig="threePt" dir="t"/>
                  </a:scene3d>
                  <a:sp3d>
                    <a:bevelT w="95250" h="95250" prst="riblet"/>
                    <a:bevelB w="139700" h="139700" prst="divo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Flowchart: Decision 19">
                    <a:extLst>
                      <a:ext uri="{FF2B5EF4-FFF2-40B4-BE49-F238E27FC236}">
                        <a16:creationId xmlns:a16="http://schemas.microsoft.com/office/drawing/2014/main" id="{07EA0C66-88D2-4018-A56E-9FFAB498BA50}"/>
                      </a:ext>
                    </a:extLst>
                  </p:cNvPr>
                  <p:cNvSpPr/>
                  <p:nvPr/>
                </p:nvSpPr>
                <p:spPr>
                  <a:xfrm>
                    <a:off x="7679530" y="3636143"/>
                    <a:ext cx="300037" cy="800097"/>
                  </a:xfrm>
                  <a:prstGeom prst="flowChartDecision">
                    <a:avLst/>
                  </a:prstGeom>
                  <a:solidFill>
                    <a:srgbClr val="FF0000"/>
                  </a:solidFill>
                  <a:ln>
                    <a:solidFill>
                      <a:srgbClr val="0070C0"/>
                    </a:solidFill>
                  </a:ln>
                  <a:scene3d>
                    <a:camera prst="orthographicFront">
                      <a:rot lat="0" lon="0" rev="0"/>
                    </a:camera>
                    <a:lightRig rig="threePt" dir="t"/>
                  </a:scene3d>
                  <a:sp3d>
                    <a:bevelT w="95250" h="95250" prst="riblet"/>
                    <a:bevelB w="139700" h="139700" prst="divo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Heart 20">
                    <a:extLst>
                      <a:ext uri="{FF2B5EF4-FFF2-40B4-BE49-F238E27FC236}">
                        <a16:creationId xmlns:a16="http://schemas.microsoft.com/office/drawing/2014/main" id="{A1F35F2D-9FB6-4F20-8D40-969B50E6AE67}"/>
                      </a:ext>
                    </a:extLst>
                  </p:cNvPr>
                  <p:cNvSpPr/>
                  <p:nvPr/>
                </p:nvSpPr>
                <p:spPr>
                  <a:xfrm>
                    <a:off x="7476125" y="1653813"/>
                    <a:ext cx="503823" cy="635770"/>
                  </a:xfrm>
                  <a:prstGeom prst="heart">
                    <a:avLst/>
                  </a:prstGeom>
                  <a:ln>
                    <a:solidFill>
                      <a:srgbClr val="FF0000"/>
                    </a:solidFill>
                  </a:ln>
                  <a:scene3d>
                    <a:camera prst="perspectiveLeft"/>
                    <a:lightRig rig="threePt" dir="t"/>
                  </a:scene3d>
                  <a:sp3d>
                    <a:bevelT w="304800" h="19050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D880F1BC-AD72-4EB2-A8F5-8ACECFF88129}"/>
                    </a:ext>
                  </a:extLst>
                </p:cNvPr>
                <p:cNvGrpSpPr/>
                <p:nvPr/>
              </p:nvGrpSpPr>
              <p:grpSpPr>
                <a:xfrm>
                  <a:off x="1540794" y="4214810"/>
                  <a:ext cx="2301039" cy="2457452"/>
                  <a:chOff x="7958137" y="942973"/>
                  <a:chExt cx="2301039" cy="2457452"/>
                </a:xfrm>
              </p:grpSpPr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C5E23057-231F-490C-B409-0C5D501C3E27}"/>
                      </a:ext>
                    </a:extLst>
                  </p:cNvPr>
                  <p:cNvSpPr/>
                  <p:nvPr/>
                </p:nvSpPr>
                <p:spPr>
                  <a:xfrm>
                    <a:off x="7958137" y="1214438"/>
                    <a:ext cx="2301039" cy="2185987"/>
                  </a:xfrm>
                  <a:prstGeom prst="ellipse">
                    <a:avLst/>
                  </a:prstGeom>
                  <a:noFill/>
                  <a:ln w="762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7393265E-08A7-4E12-BF8B-FCE6514E301E}"/>
                      </a:ext>
                    </a:extLst>
                  </p:cNvPr>
                  <p:cNvSpPr/>
                  <p:nvPr/>
                </p:nvSpPr>
                <p:spPr>
                  <a:xfrm>
                    <a:off x="8672513" y="985839"/>
                    <a:ext cx="242888" cy="2714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C844A664-4731-4C6B-BF92-1152485F6ED0}"/>
                      </a:ext>
                    </a:extLst>
                  </p:cNvPr>
                  <p:cNvSpPr/>
                  <p:nvPr/>
                </p:nvSpPr>
                <p:spPr>
                  <a:xfrm>
                    <a:off x="8915401" y="942974"/>
                    <a:ext cx="242888" cy="2714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CCA0D6CF-CAC7-4595-9295-4FEE44EE825F}"/>
                      </a:ext>
                    </a:extLst>
                  </p:cNvPr>
                  <p:cNvSpPr/>
                  <p:nvPr/>
                </p:nvSpPr>
                <p:spPr>
                  <a:xfrm>
                    <a:off x="9158289" y="942973"/>
                    <a:ext cx="242888" cy="2714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5032E383-355A-4387-994C-8EC0F3BF1751}"/>
                      </a:ext>
                    </a:extLst>
                  </p:cNvPr>
                  <p:cNvSpPr/>
                  <p:nvPr/>
                </p:nvSpPr>
                <p:spPr>
                  <a:xfrm>
                    <a:off x="9401177" y="1000111"/>
                    <a:ext cx="242888" cy="2714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5911BEFC-B129-4853-B3EB-6765467E6B68}"/>
                      </a:ext>
                    </a:extLst>
                  </p:cNvPr>
                  <p:cNvSpPr/>
                  <p:nvPr/>
                </p:nvSpPr>
                <p:spPr>
                  <a:xfrm>
                    <a:off x="9630152" y="1107275"/>
                    <a:ext cx="242888" cy="2714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85237BA8-10BA-4E55-A00F-F7D6884DFCCE}"/>
                      </a:ext>
                    </a:extLst>
                  </p:cNvPr>
                  <p:cNvSpPr/>
                  <p:nvPr/>
                </p:nvSpPr>
                <p:spPr>
                  <a:xfrm>
                    <a:off x="9801230" y="1271574"/>
                    <a:ext cx="242888" cy="2714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754E49A0-933F-49C1-B2CD-3EED61A94904}"/>
                      </a:ext>
                    </a:extLst>
                  </p:cNvPr>
                  <p:cNvSpPr/>
                  <p:nvPr/>
                </p:nvSpPr>
                <p:spPr>
                  <a:xfrm>
                    <a:off x="8443913" y="1085828"/>
                    <a:ext cx="242888" cy="2714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E1513DE1-5302-437A-8961-2E7F247BED92}"/>
                      </a:ext>
                    </a:extLst>
                  </p:cNvPr>
                  <p:cNvSpPr/>
                  <p:nvPr/>
                </p:nvSpPr>
                <p:spPr>
                  <a:xfrm>
                    <a:off x="8208544" y="1400184"/>
                    <a:ext cx="1828800" cy="1828800"/>
                  </a:xfrm>
                  <a:prstGeom prst="ellipse">
                    <a:avLst/>
                  </a:prstGeom>
                  <a:gradFill>
                    <a:gsLst>
                      <a:gs pos="67000">
                        <a:srgbClr val="FF0000"/>
                      </a:gs>
                      <a:gs pos="58000">
                        <a:srgbClr val="FFFF00"/>
                      </a:gs>
                    </a:gsLst>
                    <a:path path="circle">
                      <a:fillToRect l="50000" t="50000" r="50000" b="50000"/>
                    </a:path>
                  </a:gradFill>
                  <a:ln w="76200"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914400" h="914400"/>
                    <a:bevelB w="9144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500" dirty="0">
                        <a:solidFill>
                          <a:srgbClr val="FF0000"/>
                        </a:solidFill>
                        <a:effectLst>
                          <a:innerShdw blurRad="114300">
                            <a:prstClr val="black"/>
                          </a:inn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ত</a:t>
                    </a:r>
                    <a:r>
                      <a:rPr lang="bn-IN" sz="11500" dirty="0">
                        <a:solidFill>
                          <a:srgbClr val="FF0000"/>
                        </a:solidFill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sz="11500" dirty="0">
                      <a:solidFill>
                        <a:srgbClr val="FF0000"/>
                      </a:solidFill>
                      <a:effectLst>
                        <a:outerShdw blurRad="50800" dist="38100" dir="10800000" algn="r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0E84E4E2-F1DC-465A-9082-EFC0D9CD2161}"/>
                      </a:ext>
                    </a:extLst>
                  </p:cNvPr>
                  <p:cNvSpPr/>
                  <p:nvPr/>
                </p:nvSpPr>
                <p:spPr>
                  <a:xfrm>
                    <a:off x="8222644" y="1193036"/>
                    <a:ext cx="242888" cy="2714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65" name="Freeform 94">
                <a:extLst>
                  <a:ext uri="{FF2B5EF4-FFF2-40B4-BE49-F238E27FC236}">
                    <a16:creationId xmlns:a16="http://schemas.microsoft.com/office/drawing/2014/main" id="{22D36262-6CA5-435D-ACFC-B42B7AEE406E}"/>
                  </a:ext>
                </a:extLst>
              </p:cNvPr>
              <p:cNvSpPr/>
              <p:nvPr/>
            </p:nvSpPr>
            <p:spPr>
              <a:xfrm flipH="1">
                <a:off x="9637730" y="338483"/>
                <a:ext cx="341258" cy="888681"/>
              </a:xfrm>
              <a:custGeom>
                <a:avLst/>
                <a:gdLst>
                  <a:gd name="connsiteX0" fmla="*/ 156698 w 341258"/>
                  <a:gd name="connsiteY0" fmla="*/ 887501 h 888681"/>
                  <a:gd name="connsiteX1" fmla="*/ 73896 w 341258"/>
                  <a:gd name="connsiteY1" fmla="*/ 812884 h 888681"/>
                  <a:gd name="connsiteX2" fmla="*/ 1655 w 341258"/>
                  <a:gd name="connsiteY2" fmla="*/ 536596 h 888681"/>
                  <a:gd name="connsiteX3" fmla="*/ 0 w 341258"/>
                  <a:gd name="connsiteY3" fmla="*/ 483051 h 888681"/>
                  <a:gd name="connsiteX4" fmla="*/ 95513 w 341258"/>
                  <a:gd name="connsiteY4" fmla="*/ 483051 h 888681"/>
                  <a:gd name="connsiteX5" fmla="*/ 98053 w 341258"/>
                  <a:gd name="connsiteY5" fmla="*/ 558582 h 888681"/>
                  <a:gd name="connsiteX6" fmla="*/ 111542 w 341258"/>
                  <a:gd name="connsiteY6" fmla="*/ 667827 h 888681"/>
                  <a:gd name="connsiteX7" fmla="*/ 245026 w 341258"/>
                  <a:gd name="connsiteY7" fmla="*/ 474305 h 888681"/>
                  <a:gd name="connsiteX8" fmla="*/ 240054 w 341258"/>
                  <a:gd name="connsiteY8" fmla="*/ 316793 h 888681"/>
                  <a:gd name="connsiteX9" fmla="*/ 103346 w 341258"/>
                  <a:gd name="connsiteY9" fmla="*/ 272389 h 888681"/>
                  <a:gd name="connsiteX10" fmla="*/ 102018 w 341258"/>
                  <a:gd name="connsiteY10" fmla="*/ 290564 h 888681"/>
                  <a:gd name="connsiteX11" fmla="*/ 10057 w 341258"/>
                  <a:gd name="connsiteY11" fmla="*/ 290564 h 888681"/>
                  <a:gd name="connsiteX12" fmla="*/ 25407 w 341258"/>
                  <a:gd name="connsiteY12" fmla="*/ 201695 h 888681"/>
                  <a:gd name="connsiteX13" fmla="*/ 310290 w 341258"/>
                  <a:gd name="connsiteY13" fmla="*/ 189813 h 888681"/>
                  <a:gd name="connsiteX14" fmla="*/ 339251 w 341258"/>
                  <a:gd name="connsiteY14" fmla="*/ 511894 h 888681"/>
                  <a:gd name="connsiteX15" fmla="*/ 156698 w 341258"/>
                  <a:gd name="connsiteY15" fmla="*/ 887501 h 888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1258" h="888681">
                    <a:moveTo>
                      <a:pt x="156698" y="887501"/>
                    </a:moveTo>
                    <a:cubicBezTo>
                      <a:pt x="128425" y="882117"/>
                      <a:pt x="99991" y="858191"/>
                      <a:pt x="73896" y="812884"/>
                    </a:cubicBezTo>
                    <a:cubicBezTo>
                      <a:pt x="36380" y="747747"/>
                      <a:pt x="10823" y="648038"/>
                      <a:pt x="1655" y="536596"/>
                    </a:cubicBezTo>
                    <a:lnTo>
                      <a:pt x="0" y="483051"/>
                    </a:lnTo>
                    <a:lnTo>
                      <a:pt x="95513" y="483051"/>
                    </a:lnTo>
                    <a:lnTo>
                      <a:pt x="98053" y="558582"/>
                    </a:lnTo>
                    <a:cubicBezTo>
                      <a:pt x="101047" y="598134"/>
                      <a:pt x="105593" y="635203"/>
                      <a:pt x="111542" y="667827"/>
                    </a:cubicBezTo>
                    <a:cubicBezTo>
                      <a:pt x="154913" y="905636"/>
                      <a:pt x="239189" y="783455"/>
                      <a:pt x="245026" y="474305"/>
                    </a:cubicBezTo>
                    <a:cubicBezTo>
                      <a:pt x="246037" y="420741"/>
                      <a:pt x="244336" y="366827"/>
                      <a:pt x="240054" y="316793"/>
                    </a:cubicBezTo>
                    <a:cubicBezTo>
                      <a:pt x="215351" y="28115"/>
                      <a:pt x="131926" y="32279"/>
                      <a:pt x="103346" y="272389"/>
                    </a:cubicBezTo>
                    <a:lnTo>
                      <a:pt x="102018" y="290564"/>
                    </a:lnTo>
                    <a:lnTo>
                      <a:pt x="10057" y="290564"/>
                    </a:lnTo>
                    <a:lnTo>
                      <a:pt x="25407" y="201695"/>
                    </a:lnTo>
                    <a:cubicBezTo>
                      <a:pt x="88051" y="-50944"/>
                      <a:pt x="237696" y="-78804"/>
                      <a:pt x="310290" y="189813"/>
                    </a:cubicBezTo>
                    <a:cubicBezTo>
                      <a:pt x="335616" y="283525"/>
                      <a:pt x="345990" y="398894"/>
                      <a:pt x="339251" y="511894"/>
                    </a:cubicBezTo>
                    <a:cubicBezTo>
                      <a:pt x="324878" y="752915"/>
                      <a:pt x="241516" y="903651"/>
                      <a:pt x="156698" y="88750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176FEA68-0955-44C5-9EE3-0E9006692B8E}"/>
                </a:ext>
              </a:extLst>
            </p:cNvPr>
            <p:cNvGrpSpPr/>
            <p:nvPr/>
          </p:nvGrpSpPr>
          <p:grpSpPr>
            <a:xfrm rot="11106157">
              <a:off x="7786035" y="-4443748"/>
              <a:ext cx="2067325" cy="5600282"/>
              <a:chOff x="9007849" y="338484"/>
              <a:chExt cx="2067325" cy="5600282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94D0D5FB-F8D8-4067-89D4-FE35E774BC32}"/>
                  </a:ext>
                </a:extLst>
              </p:cNvPr>
              <p:cNvGrpSpPr/>
              <p:nvPr/>
            </p:nvGrpSpPr>
            <p:grpSpPr>
              <a:xfrm rot="21284857">
                <a:off x="9007849" y="778625"/>
                <a:ext cx="2067325" cy="5160141"/>
                <a:chOff x="1540794" y="928760"/>
                <a:chExt cx="2301039" cy="5743502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B1B4F882-45E3-4ECA-BC32-E7730E8BEA44}"/>
                    </a:ext>
                  </a:extLst>
                </p:cNvPr>
                <p:cNvGrpSpPr/>
                <p:nvPr/>
              </p:nvGrpSpPr>
              <p:grpSpPr>
                <a:xfrm>
                  <a:off x="2379995" y="928760"/>
                  <a:ext cx="542924" cy="3450352"/>
                  <a:chOff x="7476125" y="985888"/>
                  <a:chExt cx="542924" cy="3450352"/>
                </a:xfrm>
              </p:grpSpPr>
              <p:sp>
                <p:nvSpPr>
                  <p:cNvPr id="126" name="Oval 125">
                    <a:extLst>
                      <a:ext uri="{FF2B5EF4-FFF2-40B4-BE49-F238E27FC236}">
                        <a16:creationId xmlns:a16="http://schemas.microsoft.com/office/drawing/2014/main" id="{7039BA77-595D-4F86-AA3A-FE15FA828525}"/>
                      </a:ext>
                    </a:extLst>
                  </p:cNvPr>
                  <p:cNvSpPr/>
                  <p:nvPr/>
                </p:nvSpPr>
                <p:spPr>
                  <a:xfrm>
                    <a:off x="7690054" y="2289583"/>
                    <a:ext cx="257175" cy="785810"/>
                  </a:xfrm>
                  <a:prstGeom prst="ellipse">
                    <a:avLst/>
                  </a:prstGeom>
                  <a:no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46050" h="260350" prst="riblet"/>
                    <a:bevelB w="133350" h="1841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Heart 126">
                    <a:extLst>
                      <a:ext uri="{FF2B5EF4-FFF2-40B4-BE49-F238E27FC236}">
                        <a16:creationId xmlns:a16="http://schemas.microsoft.com/office/drawing/2014/main" id="{A21CE6FC-ED5D-492D-97A2-285AD8485534}"/>
                      </a:ext>
                    </a:extLst>
                  </p:cNvPr>
                  <p:cNvSpPr/>
                  <p:nvPr/>
                </p:nvSpPr>
                <p:spPr>
                  <a:xfrm>
                    <a:off x="7515226" y="3000373"/>
                    <a:ext cx="503823" cy="635770"/>
                  </a:xfrm>
                  <a:prstGeom prst="heart">
                    <a:avLst/>
                  </a:prstGeom>
                  <a:noFill/>
                  <a:ln>
                    <a:noFill/>
                  </a:ln>
                  <a:scene3d>
                    <a:camera prst="perspectiveLeft"/>
                    <a:lightRig rig="threePt" dir="t"/>
                  </a:scene3d>
                  <a:sp3d>
                    <a:bevelT w="304800" h="19050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Flowchart: Decision 127">
                    <a:extLst>
                      <a:ext uri="{FF2B5EF4-FFF2-40B4-BE49-F238E27FC236}">
                        <a16:creationId xmlns:a16="http://schemas.microsoft.com/office/drawing/2014/main" id="{4AEA1A54-7ABC-45A1-B060-3A36C8A9AEBA}"/>
                      </a:ext>
                    </a:extLst>
                  </p:cNvPr>
                  <p:cNvSpPr/>
                  <p:nvPr/>
                </p:nvSpPr>
                <p:spPr>
                  <a:xfrm>
                    <a:off x="7631406" y="985888"/>
                    <a:ext cx="300037" cy="800097"/>
                  </a:xfrm>
                  <a:prstGeom prst="flowChartDecision">
                    <a:avLst/>
                  </a:prstGeom>
                  <a:noFill/>
                  <a:ln>
                    <a:noFill/>
                  </a:ln>
                  <a:scene3d>
                    <a:camera prst="orthographicFront">
                      <a:rot lat="0" lon="0" rev="0"/>
                    </a:camera>
                    <a:lightRig rig="threePt" dir="t"/>
                  </a:scene3d>
                  <a:sp3d>
                    <a:bevelT w="95250" h="95250" prst="riblet"/>
                    <a:bevelB w="139700" h="139700" prst="divo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Flowchart: Decision 128">
                    <a:extLst>
                      <a:ext uri="{FF2B5EF4-FFF2-40B4-BE49-F238E27FC236}">
                        <a16:creationId xmlns:a16="http://schemas.microsoft.com/office/drawing/2014/main" id="{BAA62DF6-CB37-4500-B1D3-C4CA915C5483}"/>
                      </a:ext>
                    </a:extLst>
                  </p:cNvPr>
                  <p:cNvSpPr/>
                  <p:nvPr/>
                </p:nvSpPr>
                <p:spPr>
                  <a:xfrm>
                    <a:off x="7679530" y="3636143"/>
                    <a:ext cx="300037" cy="800097"/>
                  </a:xfrm>
                  <a:prstGeom prst="flowChartDecision">
                    <a:avLst/>
                  </a:prstGeom>
                  <a:noFill/>
                  <a:ln>
                    <a:noFill/>
                  </a:ln>
                  <a:scene3d>
                    <a:camera prst="orthographicFront">
                      <a:rot lat="0" lon="0" rev="0"/>
                    </a:camera>
                    <a:lightRig rig="threePt" dir="t"/>
                  </a:scene3d>
                  <a:sp3d>
                    <a:bevelT w="95250" h="95250" prst="riblet"/>
                    <a:bevelB w="139700" h="139700" prst="divo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Heart 129">
                    <a:extLst>
                      <a:ext uri="{FF2B5EF4-FFF2-40B4-BE49-F238E27FC236}">
                        <a16:creationId xmlns:a16="http://schemas.microsoft.com/office/drawing/2014/main" id="{7FFF8907-C5AB-42A8-B979-A14CB0EF9480}"/>
                      </a:ext>
                    </a:extLst>
                  </p:cNvPr>
                  <p:cNvSpPr/>
                  <p:nvPr/>
                </p:nvSpPr>
                <p:spPr>
                  <a:xfrm>
                    <a:off x="7476125" y="1653813"/>
                    <a:ext cx="503823" cy="635770"/>
                  </a:xfrm>
                  <a:prstGeom prst="heart">
                    <a:avLst/>
                  </a:prstGeom>
                  <a:noFill/>
                  <a:ln>
                    <a:noFill/>
                  </a:ln>
                  <a:scene3d>
                    <a:camera prst="perspectiveLeft"/>
                    <a:lightRig rig="threePt" dir="t"/>
                  </a:scene3d>
                  <a:sp3d>
                    <a:bevelT w="304800" h="19050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C0321B62-27ED-4C27-93A3-CFDF0FCAA6C8}"/>
                    </a:ext>
                  </a:extLst>
                </p:cNvPr>
                <p:cNvGrpSpPr/>
                <p:nvPr/>
              </p:nvGrpSpPr>
              <p:grpSpPr>
                <a:xfrm>
                  <a:off x="1540794" y="4214810"/>
                  <a:ext cx="2301039" cy="2457452"/>
                  <a:chOff x="7958137" y="942973"/>
                  <a:chExt cx="2301039" cy="2457452"/>
                </a:xfrm>
              </p:grpSpPr>
              <p:sp>
                <p:nvSpPr>
                  <p:cNvPr id="116" name="Oval 115">
                    <a:extLst>
                      <a:ext uri="{FF2B5EF4-FFF2-40B4-BE49-F238E27FC236}">
                        <a16:creationId xmlns:a16="http://schemas.microsoft.com/office/drawing/2014/main" id="{596A29FD-B553-46A9-960E-050345D8F934}"/>
                      </a:ext>
                    </a:extLst>
                  </p:cNvPr>
                  <p:cNvSpPr/>
                  <p:nvPr/>
                </p:nvSpPr>
                <p:spPr>
                  <a:xfrm>
                    <a:off x="7958137" y="1214438"/>
                    <a:ext cx="2301039" cy="2185987"/>
                  </a:xfrm>
                  <a:prstGeom prst="ellipse">
                    <a:avLst/>
                  </a:prstGeom>
                  <a:noFill/>
                  <a:ln w="762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Oval 116">
                    <a:extLst>
                      <a:ext uri="{FF2B5EF4-FFF2-40B4-BE49-F238E27FC236}">
                        <a16:creationId xmlns:a16="http://schemas.microsoft.com/office/drawing/2014/main" id="{95FA7280-8AC2-4DE2-BD27-CD7B1C48DD4A}"/>
                      </a:ext>
                    </a:extLst>
                  </p:cNvPr>
                  <p:cNvSpPr/>
                  <p:nvPr/>
                </p:nvSpPr>
                <p:spPr>
                  <a:xfrm>
                    <a:off x="8672513" y="985839"/>
                    <a:ext cx="242888" cy="271463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Oval 117">
                    <a:extLst>
                      <a:ext uri="{FF2B5EF4-FFF2-40B4-BE49-F238E27FC236}">
                        <a16:creationId xmlns:a16="http://schemas.microsoft.com/office/drawing/2014/main" id="{C4CEBD16-BDDD-431A-A97C-4C03D4E32453}"/>
                      </a:ext>
                    </a:extLst>
                  </p:cNvPr>
                  <p:cNvSpPr/>
                  <p:nvPr/>
                </p:nvSpPr>
                <p:spPr>
                  <a:xfrm>
                    <a:off x="8915401" y="942974"/>
                    <a:ext cx="242888" cy="271463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Oval 118">
                    <a:extLst>
                      <a:ext uri="{FF2B5EF4-FFF2-40B4-BE49-F238E27FC236}">
                        <a16:creationId xmlns:a16="http://schemas.microsoft.com/office/drawing/2014/main" id="{F558E0D4-E964-484B-8E80-D2E1F8557EFD}"/>
                      </a:ext>
                    </a:extLst>
                  </p:cNvPr>
                  <p:cNvSpPr/>
                  <p:nvPr/>
                </p:nvSpPr>
                <p:spPr>
                  <a:xfrm>
                    <a:off x="9158289" y="942973"/>
                    <a:ext cx="242888" cy="271463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F62079BB-3A02-47A6-B49A-709844C52085}"/>
                      </a:ext>
                    </a:extLst>
                  </p:cNvPr>
                  <p:cNvSpPr/>
                  <p:nvPr/>
                </p:nvSpPr>
                <p:spPr>
                  <a:xfrm>
                    <a:off x="9401177" y="1000111"/>
                    <a:ext cx="242888" cy="271463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1E93C561-1855-45FA-9613-1F451DAF6F8F}"/>
                      </a:ext>
                    </a:extLst>
                  </p:cNvPr>
                  <p:cNvSpPr/>
                  <p:nvPr/>
                </p:nvSpPr>
                <p:spPr>
                  <a:xfrm>
                    <a:off x="9630152" y="1107275"/>
                    <a:ext cx="242888" cy="271463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32F49D62-FEAE-4DEB-8D62-D59086EF6DFB}"/>
                      </a:ext>
                    </a:extLst>
                  </p:cNvPr>
                  <p:cNvSpPr/>
                  <p:nvPr/>
                </p:nvSpPr>
                <p:spPr>
                  <a:xfrm>
                    <a:off x="9801230" y="1271574"/>
                    <a:ext cx="242888" cy="271463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987C11CE-7802-4B70-A1E7-B28A228A3F3B}"/>
                      </a:ext>
                    </a:extLst>
                  </p:cNvPr>
                  <p:cNvSpPr/>
                  <p:nvPr/>
                </p:nvSpPr>
                <p:spPr>
                  <a:xfrm>
                    <a:off x="8443913" y="1085828"/>
                    <a:ext cx="242888" cy="271463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" name="Oval 123">
                    <a:extLst>
                      <a:ext uri="{FF2B5EF4-FFF2-40B4-BE49-F238E27FC236}">
                        <a16:creationId xmlns:a16="http://schemas.microsoft.com/office/drawing/2014/main" id="{D08E2D75-C5E8-40D9-A045-B95145BDDF5A}"/>
                      </a:ext>
                    </a:extLst>
                  </p:cNvPr>
                  <p:cNvSpPr/>
                  <p:nvPr/>
                </p:nvSpPr>
                <p:spPr>
                  <a:xfrm>
                    <a:off x="8208544" y="1400184"/>
                    <a:ext cx="1828800" cy="1828800"/>
                  </a:xfrm>
                  <a:prstGeom prst="ellipse">
                    <a:avLst/>
                  </a:prstGeom>
                  <a:noFill/>
                  <a:ln w="76200"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914400" h="914400"/>
                    <a:bevelB w="9144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500" dirty="0">
                        <a:solidFill>
                          <a:schemeClr val="bg1"/>
                        </a:solidFill>
                        <a:effectLst>
                          <a:innerShdw blurRad="114300">
                            <a:prstClr val="black"/>
                          </a:inn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ত</a:t>
                    </a:r>
                    <a:r>
                      <a:rPr lang="bn-IN" sz="11500" dirty="0">
                        <a:solidFill>
                          <a:srgbClr val="FF0000"/>
                        </a:solidFill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sz="11500" dirty="0">
                      <a:solidFill>
                        <a:srgbClr val="FF0000"/>
                      </a:solidFill>
                      <a:effectLst>
                        <a:outerShdw blurRad="50800" dist="38100" dir="10800000" algn="r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25" name="Oval 124">
                    <a:extLst>
                      <a:ext uri="{FF2B5EF4-FFF2-40B4-BE49-F238E27FC236}">
                        <a16:creationId xmlns:a16="http://schemas.microsoft.com/office/drawing/2014/main" id="{ACFE68D6-F73A-42AE-826B-3417DA24B5D4}"/>
                      </a:ext>
                    </a:extLst>
                  </p:cNvPr>
                  <p:cNvSpPr/>
                  <p:nvPr/>
                </p:nvSpPr>
                <p:spPr>
                  <a:xfrm>
                    <a:off x="8222644" y="1193036"/>
                    <a:ext cx="242888" cy="271463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113" name="Freeform 94">
                <a:extLst>
                  <a:ext uri="{FF2B5EF4-FFF2-40B4-BE49-F238E27FC236}">
                    <a16:creationId xmlns:a16="http://schemas.microsoft.com/office/drawing/2014/main" id="{A4BA3544-D0D7-481E-A8A9-93C0F293C1F8}"/>
                  </a:ext>
                </a:extLst>
              </p:cNvPr>
              <p:cNvSpPr/>
              <p:nvPr/>
            </p:nvSpPr>
            <p:spPr>
              <a:xfrm flipH="1">
                <a:off x="9637730" y="338484"/>
                <a:ext cx="124921" cy="998377"/>
              </a:xfrm>
              <a:custGeom>
                <a:avLst/>
                <a:gdLst>
                  <a:gd name="connsiteX0" fmla="*/ 156698 w 341258"/>
                  <a:gd name="connsiteY0" fmla="*/ 887501 h 888681"/>
                  <a:gd name="connsiteX1" fmla="*/ 73896 w 341258"/>
                  <a:gd name="connsiteY1" fmla="*/ 812884 h 888681"/>
                  <a:gd name="connsiteX2" fmla="*/ 1655 w 341258"/>
                  <a:gd name="connsiteY2" fmla="*/ 536596 h 888681"/>
                  <a:gd name="connsiteX3" fmla="*/ 0 w 341258"/>
                  <a:gd name="connsiteY3" fmla="*/ 483051 h 888681"/>
                  <a:gd name="connsiteX4" fmla="*/ 95513 w 341258"/>
                  <a:gd name="connsiteY4" fmla="*/ 483051 h 888681"/>
                  <a:gd name="connsiteX5" fmla="*/ 98053 w 341258"/>
                  <a:gd name="connsiteY5" fmla="*/ 558582 h 888681"/>
                  <a:gd name="connsiteX6" fmla="*/ 111542 w 341258"/>
                  <a:gd name="connsiteY6" fmla="*/ 667827 h 888681"/>
                  <a:gd name="connsiteX7" fmla="*/ 245026 w 341258"/>
                  <a:gd name="connsiteY7" fmla="*/ 474305 h 888681"/>
                  <a:gd name="connsiteX8" fmla="*/ 240054 w 341258"/>
                  <a:gd name="connsiteY8" fmla="*/ 316793 h 888681"/>
                  <a:gd name="connsiteX9" fmla="*/ 103346 w 341258"/>
                  <a:gd name="connsiteY9" fmla="*/ 272389 h 888681"/>
                  <a:gd name="connsiteX10" fmla="*/ 102018 w 341258"/>
                  <a:gd name="connsiteY10" fmla="*/ 290564 h 888681"/>
                  <a:gd name="connsiteX11" fmla="*/ 10057 w 341258"/>
                  <a:gd name="connsiteY11" fmla="*/ 290564 h 888681"/>
                  <a:gd name="connsiteX12" fmla="*/ 25407 w 341258"/>
                  <a:gd name="connsiteY12" fmla="*/ 201695 h 888681"/>
                  <a:gd name="connsiteX13" fmla="*/ 310290 w 341258"/>
                  <a:gd name="connsiteY13" fmla="*/ 189813 h 888681"/>
                  <a:gd name="connsiteX14" fmla="*/ 339251 w 341258"/>
                  <a:gd name="connsiteY14" fmla="*/ 511894 h 888681"/>
                  <a:gd name="connsiteX15" fmla="*/ 156698 w 341258"/>
                  <a:gd name="connsiteY15" fmla="*/ 887501 h 888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1258" h="888681">
                    <a:moveTo>
                      <a:pt x="156698" y="887501"/>
                    </a:moveTo>
                    <a:cubicBezTo>
                      <a:pt x="128425" y="882117"/>
                      <a:pt x="99991" y="858191"/>
                      <a:pt x="73896" y="812884"/>
                    </a:cubicBezTo>
                    <a:cubicBezTo>
                      <a:pt x="36380" y="747747"/>
                      <a:pt x="10823" y="648038"/>
                      <a:pt x="1655" y="536596"/>
                    </a:cubicBezTo>
                    <a:lnTo>
                      <a:pt x="0" y="483051"/>
                    </a:lnTo>
                    <a:lnTo>
                      <a:pt x="95513" y="483051"/>
                    </a:lnTo>
                    <a:lnTo>
                      <a:pt x="98053" y="558582"/>
                    </a:lnTo>
                    <a:cubicBezTo>
                      <a:pt x="101047" y="598134"/>
                      <a:pt x="105593" y="635203"/>
                      <a:pt x="111542" y="667827"/>
                    </a:cubicBezTo>
                    <a:cubicBezTo>
                      <a:pt x="154913" y="905636"/>
                      <a:pt x="239189" y="783455"/>
                      <a:pt x="245026" y="474305"/>
                    </a:cubicBezTo>
                    <a:cubicBezTo>
                      <a:pt x="246037" y="420741"/>
                      <a:pt x="244336" y="366827"/>
                      <a:pt x="240054" y="316793"/>
                    </a:cubicBezTo>
                    <a:cubicBezTo>
                      <a:pt x="215351" y="28115"/>
                      <a:pt x="131926" y="32279"/>
                      <a:pt x="103346" y="272389"/>
                    </a:cubicBezTo>
                    <a:lnTo>
                      <a:pt x="102018" y="290564"/>
                    </a:lnTo>
                    <a:lnTo>
                      <a:pt x="10057" y="290564"/>
                    </a:lnTo>
                    <a:lnTo>
                      <a:pt x="25407" y="201695"/>
                    </a:lnTo>
                    <a:cubicBezTo>
                      <a:pt x="88051" y="-50944"/>
                      <a:pt x="237696" y="-78804"/>
                      <a:pt x="310290" y="189813"/>
                    </a:cubicBezTo>
                    <a:cubicBezTo>
                      <a:pt x="335616" y="283525"/>
                      <a:pt x="345990" y="398894"/>
                      <a:pt x="339251" y="511894"/>
                    </a:cubicBezTo>
                    <a:cubicBezTo>
                      <a:pt x="324878" y="752915"/>
                      <a:pt x="241516" y="903651"/>
                      <a:pt x="156698" y="88750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0B666EE-2727-4D62-AC31-C3C303D706BF}"/>
              </a:ext>
            </a:extLst>
          </p:cNvPr>
          <p:cNvGrpSpPr/>
          <p:nvPr/>
        </p:nvGrpSpPr>
        <p:grpSpPr>
          <a:xfrm rot="20700000">
            <a:off x="4782138" y="-4360666"/>
            <a:ext cx="2131699" cy="10486182"/>
            <a:chOff x="4825695" y="-4442615"/>
            <a:chExt cx="2131699" cy="10486182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9550981-1648-411B-988E-21F584C78715}"/>
                </a:ext>
              </a:extLst>
            </p:cNvPr>
            <p:cNvGrpSpPr/>
            <p:nvPr/>
          </p:nvGrpSpPr>
          <p:grpSpPr>
            <a:xfrm rot="249851">
              <a:off x="4890069" y="457843"/>
              <a:ext cx="2067325" cy="5585724"/>
              <a:chOff x="5637442" y="362454"/>
              <a:chExt cx="2067325" cy="5585724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8D73C0DF-4317-4E25-B6C3-6D14A25D0E3E}"/>
                  </a:ext>
                </a:extLst>
              </p:cNvPr>
              <p:cNvGrpSpPr/>
              <p:nvPr/>
            </p:nvGrpSpPr>
            <p:grpSpPr>
              <a:xfrm rot="21284857">
                <a:off x="5637442" y="788037"/>
                <a:ext cx="2067325" cy="5160141"/>
                <a:chOff x="1540794" y="928760"/>
                <a:chExt cx="2301039" cy="5743502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F3108BE4-9749-4C9F-93DE-11C27C3907BF}"/>
                    </a:ext>
                  </a:extLst>
                </p:cNvPr>
                <p:cNvGrpSpPr/>
                <p:nvPr/>
              </p:nvGrpSpPr>
              <p:grpSpPr>
                <a:xfrm>
                  <a:off x="2379995" y="928760"/>
                  <a:ext cx="542924" cy="3450352"/>
                  <a:chOff x="7476125" y="985888"/>
                  <a:chExt cx="542924" cy="3450352"/>
                </a:xfrm>
              </p:grpSpPr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A9335467-2CE2-4159-A52D-81A6728E063B}"/>
                      </a:ext>
                    </a:extLst>
                  </p:cNvPr>
                  <p:cNvSpPr/>
                  <p:nvPr/>
                </p:nvSpPr>
                <p:spPr>
                  <a:xfrm>
                    <a:off x="7690054" y="2289583"/>
                    <a:ext cx="257175" cy="785810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46050" h="260350" prst="riblet"/>
                    <a:bevelB w="133350" h="1841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" name="Heart 57">
                    <a:extLst>
                      <a:ext uri="{FF2B5EF4-FFF2-40B4-BE49-F238E27FC236}">
                        <a16:creationId xmlns:a16="http://schemas.microsoft.com/office/drawing/2014/main" id="{BFA40419-2CDD-4ECC-BB51-33841BF1A1A6}"/>
                      </a:ext>
                    </a:extLst>
                  </p:cNvPr>
                  <p:cNvSpPr/>
                  <p:nvPr/>
                </p:nvSpPr>
                <p:spPr>
                  <a:xfrm>
                    <a:off x="7515226" y="3000373"/>
                    <a:ext cx="503823" cy="635770"/>
                  </a:xfrm>
                  <a:prstGeom prst="heart">
                    <a:avLst/>
                  </a:prstGeom>
                  <a:ln>
                    <a:solidFill>
                      <a:srgbClr val="FF0000"/>
                    </a:solidFill>
                  </a:ln>
                  <a:scene3d>
                    <a:camera prst="perspectiveLeft"/>
                    <a:lightRig rig="threePt" dir="t"/>
                  </a:scene3d>
                  <a:sp3d>
                    <a:bevelT w="304800" h="19050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Flowchart: Decision 58">
                    <a:extLst>
                      <a:ext uri="{FF2B5EF4-FFF2-40B4-BE49-F238E27FC236}">
                        <a16:creationId xmlns:a16="http://schemas.microsoft.com/office/drawing/2014/main" id="{0AC1EC0F-F463-47EB-AAD1-BC7EFD55F1B6}"/>
                      </a:ext>
                    </a:extLst>
                  </p:cNvPr>
                  <p:cNvSpPr/>
                  <p:nvPr/>
                </p:nvSpPr>
                <p:spPr>
                  <a:xfrm>
                    <a:off x="7631406" y="985888"/>
                    <a:ext cx="300037" cy="800097"/>
                  </a:xfrm>
                  <a:prstGeom prst="flowChartDecision">
                    <a:avLst/>
                  </a:prstGeom>
                  <a:solidFill>
                    <a:srgbClr val="FF0000"/>
                  </a:solidFill>
                  <a:ln>
                    <a:solidFill>
                      <a:srgbClr val="0070C0"/>
                    </a:solidFill>
                  </a:ln>
                  <a:scene3d>
                    <a:camera prst="orthographicFront">
                      <a:rot lat="0" lon="0" rev="0"/>
                    </a:camera>
                    <a:lightRig rig="threePt" dir="t"/>
                  </a:scene3d>
                  <a:sp3d>
                    <a:bevelT w="95250" h="95250" prst="riblet"/>
                    <a:bevelB w="139700" h="139700" prst="divo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Flowchart: Decision 59">
                    <a:extLst>
                      <a:ext uri="{FF2B5EF4-FFF2-40B4-BE49-F238E27FC236}">
                        <a16:creationId xmlns:a16="http://schemas.microsoft.com/office/drawing/2014/main" id="{54CBE374-D848-458F-9216-C427F846C777}"/>
                      </a:ext>
                    </a:extLst>
                  </p:cNvPr>
                  <p:cNvSpPr/>
                  <p:nvPr/>
                </p:nvSpPr>
                <p:spPr>
                  <a:xfrm>
                    <a:off x="7679530" y="3636143"/>
                    <a:ext cx="300037" cy="800097"/>
                  </a:xfrm>
                  <a:prstGeom prst="flowChartDecision">
                    <a:avLst/>
                  </a:prstGeom>
                  <a:solidFill>
                    <a:srgbClr val="FF0000"/>
                  </a:solidFill>
                  <a:ln>
                    <a:solidFill>
                      <a:srgbClr val="0070C0"/>
                    </a:solidFill>
                  </a:ln>
                  <a:scene3d>
                    <a:camera prst="orthographicFront">
                      <a:rot lat="0" lon="0" rev="0"/>
                    </a:camera>
                    <a:lightRig rig="threePt" dir="t"/>
                  </a:scene3d>
                  <a:sp3d>
                    <a:bevelT w="95250" h="95250" prst="riblet"/>
                    <a:bevelB w="139700" h="139700" prst="divo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Heart 60">
                    <a:extLst>
                      <a:ext uri="{FF2B5EF4-FFF2-40B4-BE49-F238E27FC236}">
                        <a16:creationId xmlns:a16="http://schemas.microsoft.com/office/drawing/2014/main" id="{99490A81-5A78-4047-8166-A8BF2DF83402}"/>
                      </a:ext>
                    </a:extLst>
                  </p:cNvPr>
                  <p:cNvSpPr/>
                  <p:nvPr/>
                </p:nvSpPr>
                <p:spPr>
                  <a:xfrm>
                    <a:off x="7476125" y="1653813"/>
                    <a:ext cx="503823" cy="635770"/>
                  </a:xfrm>
                  <a:prstGeom prst="heart">
                    <a:avLst/>
                  </a:prstGeom>
                  <a:ln>
                    <a:solidFill>
                      <a:srgbClr val="FF0000"/>
                    </a:solidFill>
                  </a:ln>
                  <a:scene3d>
                    <a:camera prst="perspectiveLeft"/>
                    <a:lightRig rig="threePt" dir="t"/>
                  </a:scene3d>
                  <a:sp3d>
                    <a:bevelT w="304800" h="19050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A7E4377B-CC30-4891-9403-D26A5D08957F}"/>
                    </a:ext>
                  </a:extLst>
                </p:cNvPr>
                <p:cNvGrpSpPr/>
                <p:nvPr/>
              </p:nvGrpSpPr>
              <p:grpSpPr>
                <a:xfrm>
                  <a:off x="1540794" y="4214810"/>
                  <a:ext cx="2301039" cy="2457452"/>
                  <a:chOff x="7958137" y="942973"/>
                  <a:chExt cx="2301039" cy="2457452"/>
                </a:xfrm>
              </p:grpSpPr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FEFE3200-1508-4AE5-B873-A067FE528829}"/>
                      </a:ext>
                    </a:extLst>
                  </p:cNvPr>
                  <p:cNvSpPr/>
                  <p:nvPr/>
                </p:nvSpPr>
                <p:spPr>
                  <a:xfrm>
                    <a:off x="7958137" y="1214438"/>
                    <a:ext cx="2301039" cy="2185987"/>
                  </a:xfrm>
                  <a:prstGeom prst="ellipse">
                    <a:avLst/>
                  </a:prstGeom>
                  <a:noFill/>
                  <a:ln w="762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566305AE-4B81-4B8C-9F24-7FB12868A959}"/>
                      </a:ext>
                    </a:extLst>
                  </p:cNvPr>
                  <p:cNvSpPr/>
                  <p:nvPr/>
                </p:nvSpPr>
                <p:spPr>
                  <a:xfrm>
                    <a:off x="8672513" y="985839"/>
                    <a:ext cx="242888" cy="2714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E7AD87B2-5B48-4219-B638-3CCB85B99328}"/>
                      </a:ext>
                    </a:extLst>
                  </p:cNvPr>
                  <p:cNvSpPr/>
                  <p:nvPr/>
                </p:nvSpPr>
                <p:spPr>
                  <a:xfrm>
                    <a:off x="8915401" y="942974"/>
                    <a:ext cx="242888" cy="2714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11FC4583-8BC4-4E2D-B9D4-B4640DFD69BE}"/>
                      </a:ext>
                    </a:extLst>
                  </p:cNvPr>
                  <p:cNvSpPr/>
                  <p:nvPr/>
                </p:nvSpPr>
                <p:spPr>
                  <a:xfrm>
                    <a:off x="9158289" y="942973"/>
                    <a:ext cx="242888" cy="2714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542C791A-F1EB-4387-8E92-A0B93540B6D1}"/>
                      </a:ext>
                    </a:extLst>
                  </p:cNvPr>
                  <p:cNvSpPr/>
                  <p:nvPr/>
                </p:nvSpPr>
                <p:spPr>
                  <a:xfrm>
                    <a:off x="9401177" y="1000111"/>
                    <a:ext cx="242888" cy="2714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D0FFE75D-4D68-492D-BC99-5ED77EBBB7AD}"/>
                      </a:ext>
                    </a:extLst>
                  </p:cNvPr>
                  <p:cNvSpPr/>
                  <p:nvPr/>
                </p:nvSpPr>
                <p:spPr>
                  <a:xfrm>
                    <a:off x="9630152" y="1107275"/>
                    <a:ext cx="242888" cy="2714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EAC76DF7-6CCF-4D58-9805-B2B96493185E}"/>
                      </a:ext>
                    </a:extLst>
                  </p:cNvPr>
                  <p:cNvSpPr/>
                  <p:nvPr/>
                </p:nvSpPr>
                <p:spPr>
                  <a:xfrm>
                    <a:off x="9801230" y="1271574"/>
                    <a:ext cx="242888" cy="2714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283DF7D3-7C11-4742-9084-4B95B3835F4F}"/>
                      </a:ext>
                    </a:extLst>
                  </p:cNvPr>
                  <p:cNvSpPr/>
                  <p:nvPr/>
                </p:nvSpPr>
                <p:spPr>
                  <a:xfrm>
                    <a:off x="8443913" y="1085828"/>
                    <a:ext cx="242888" cy="2714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ECA6E797-117E-47F0-980E-1202838FDE97}"/>
                      </a:ext>
                    </a:extLst>
                  </p:cNvPr>
                  <p:cNvSpPr/>
                  <p:nvPr/>
                </p:nvSpPr>
                <p:spPr>
                  <a:xfrm>
                    <a:off x="8224957" y="1417682"/>
                    <a:ext cx="1828800" cy="1828800"/>
                  </a:xfrm>
                  <a:prstGeom prst="ellipse">
                    <a:avLst/>
                  </a:prstGeom>
                  <a:gradFill flip="none" rotWithShape="1">
                    <a:gsLst>
                      <a:gs pos="54000">
                        <a:schemeClr val="accent2">
                          <a:lumMod val="40000"/>
                          <a:lumOff val="60000"/>
                        </a:schemeClr>
                      </a:gs>
                      <a:gs pos="64000">
                        <a:srgbClr val="FE0003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76200"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914400" h="914400"/>
                    <a:bevelB w="9144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500" dirty="0">
                        <a:solidFill>
                          <a:srgbClr val="FF0000"/>
                        </a:solidFill>
                        <a:effectLst>
                          <a:innerShdw blurRad="63500" dist="50800" dir="162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গ</a:t>
                    </a:r>
                    <a:r>
                      <a:rPr lang="bn-IN" sz="11500" dirty="0">
                        <a:solidFill>
                          <a:srgbClr val="FF0000"/>
                        </a:solidFill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sz="11500" dirty="0">
                      <a:solidFill>
                        <a:srgbClr val="FF0000"/>
                      </a:solidFill>
                      <a:effectLst>
                        <a:outerShdw blurRad="50800" dist="38100" dir="10800000" algn="r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CA01BEFF-8D00-472C-803B-4FCCF27CB6DF}"/>
                      </a:ext>
                    </a:extLst>
                  </p:cNvPr>
                  <p:cNvSpPr/>
                  <p:nvPr/>
                </p:nvSpPr>
                <p:spPr>
                  <a:xfrm>
                    <a:off x="8222644" y="1193036"/>
                    <a:ext cx="242888" cy="2714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64" name="Freeform 93">
                <a:extLst>
                  <a:ext uri="{FF2B5EF4-FFF2-40B4-BE49-F238E27FC236}">
                    <a16:creationId xmlns:a16="http://schemas.microsoft.com/office/drawing/2014/main" id="{AA60ECFE-4567-415E-B663-4CC3FE8792A1}"/>
                  </a:ext>
                </a:extLst>
              </p:cNvPr>
              <p:cNvSpPr/>
              <p:nvPr/>
            </p:nvSpPr>
            <p:spPr>
              <a:xfrm flipH="1">
                <a:off x="6261107" y="362454"/>
                <a:ext cx="341258" cy="888681"/>
              </a:xfrm>
              <a:custGeom>
                <a:avLst/>
                <a:gdLst>
                  <a:gd name="connsiteX0" fmla="*/ 156698 w 341258"/>
                  <a:gd name="connsiteY0" fmla="*/ 887501 h 888681"/>
                  <a:gd name="connsiteX1" fmla="*/ 73896 w 341258"/>
                  <a:gd name="connsiteY1" fmla="*/ 812884 h 888681"/>
                  <a:gd name="connsiteX2" fmla="*/ 1655 w 341258"/>
                  <a:gd name="connsiteY2" fmla="*/ 536596 h 888681"/>
                  <a:gd name="connsiteX3" fmla="*/ 0 w 341258"/>
                  <a:gd name="connsiteY3" fmla="*/ 483051 h 888681"/>
                  <a:gd name="connsiteX4" fmla="*/ 95513 w 341258"/>
                  <a:gd name="connsiteY4" fmla="*/ 483051 h 888681"/>
                  <a:gd name="connsiteX5" fmla="*/ 98053 w 341258"/>
                  <a:gd name="connsiteY5" fmla="*/ 558582 h 888681"/>
                  <a:gd name="connsiteX6" fmla="*/ 111542 w 341258"/>
                  <a:gd name="connsiteY6" fmla="*/ 667827 h 888681"/>
                  <a:gd name="connsiteX7" fmla="*/ 245026 w 341258"/>
                  <a:gd name="connsiteY7" fmla="*/ 474305 h 888681"/>
                  <a:gd name="connsiteX8" fmla="*/ 240054 w 341258"/>
                  <a:gd name="connsiteY8" fmla="*/ 316793 h 888681"/>
                  <a:gd name="connsiteX9" fmla="*/ 103346 w 341258"/>
                  <a:gd name="connsiteY9" fmla="*/ 272389 h 888681"/>
                  <a:gd name="connsiteX10" fmla="*/ 102018 w 341258"/>
                  <a:gd name="connsiteY10" fmla="*/ 290564 h 888681"/>
                  <a:gd name="connsiteX11" fmla="*/ 10057 w 341258"/>
                  <a:gd name="connsiteY11" fmla="*/ 290564 h 888681"/>
                  <a:gd name="connsiteX12" fmla="*/ 25407 w 341258"/>
                  <a:gd name="connsiteY12" fmla="*/ 201695 h 888681"/>
                  <a:gd name="connsiteX13" fmla="*/ 310290 w 341258"/>
                  <a:gd name="connsiteY13" fmla="*/ 189813 h 888681"/>
                  <a:gd name="connsiteX14" fmla="*/ 339251 w 341258"/>
                  <a:gd name="connsiteY14" fmla="*/ 511894 h 888681"/>
                  <a:gd name="connsiteX15" fmla="*/ 156698 w 341258"/>
                  <a:gd name="connsiteY15" fmla="*/ 887501 h 888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1258" h="888681">
                    <a:moveTo>
                      <a:pt x="156698" y="887501"/>
                    </a:moveTo>
                    <a:cubicBezTo>
                      <a:pt x="128425" y="882117"/>
                      <a:pt x="99991" y="858191"/>
                      <a:pt x="73896" y="812884"/>
                    </a:cubicBezTo>
                    <a:cubicBezTo>
                      <a:pt x="36380" y="747747"/>
                      <a:pt x="10823" y="648038"/>
                      <a:pt x="1655" y="536596"/>
                    </a:cubicBezTo>
                    <a:lnTo>
                      <a:pt x="0" y="483051"/>
                    </a:lnTo>
                    <a:lnTo>
                      <a:pt x="95513" y="483051"/>
                    </a:lnTo>
                    <a:lnTo>
                      <a:pt x="98053" y="558582"/>
                    </a:lnTo>
                    <a:cubicBezTo>
                      <a:pt x="101047" y="598134"/>
                      <a:pt x="105593" y="635203"/>
                      <a:pt x="111542" y="667827"/>
                    </a:cubicBezTo>
                    <a:cubicBezTo>
                      <a:pt x="154913" y="905636"/>
                      <a:pt x="239189" y="783455"/>
                      <a:pt x="245026" y="474305"/>
                    </a:cubicBezTo>
                    <a:cubicBezTo>
                      <a:pt x="246037" y="420741"/>
                      <a:pt x="244336" y="366827"/>
                      <a:pt x="240054" y="316793"/>
                    </a:cubicBezTo>
                    <a:cubicBezTo>
                      <a:pt x="215351" y="28115"/>
                      <a:pt x="131926" y="32279"/>
                      <a:pt x="103346" y="272389"/>
                    </a:cubicBezTo>
                    <a:lnTo>
                      <a:pt x="102018" y="290564"/>
                    </a:lnTo>
                    <a:lnTo>
                      <a:pt x="10057" y="290564"/>
                    </a:lnTo>
                    <a:lnTo>
                      <a:pt x="25407" y="201695"/>
                    </a:lnTo>
                    <a:cubicBezTo>
                      <a:pt x="88051" y="-50944"/>
                      <a:pt x="237696" y="-78804"/>
                      <a:pt x="310290" y="189813"/>
                    </a:cubicBezTo>
                    <a:cubicBezTo>
                      <a:pt x="335616" y="283525"/>
                      <a:pt x="345990" y="398894"/>
                      <a:pt x="339251" y="511894"/>
                    </a:cubicBezTo>
                    <a:cubicBezTo>
                      <a:pt x="324878" y="752915"/>
                      <a:pt x="241516" y="903651"/>
                      <a:pt x="156698" y="88750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4F4C84D2-1D44-47C0-B003-DD9D6FF2F71E}"/>
                </a:ext>
              </a:extLst>
            </p:cNvPr>
            <p:cNvGrpSpPr/>
            <p:nvPr/>
          </p:nvGrpSpPr>
          <p:grpSpPr>
            <a:xfrm rot="11264612">
              <a:off x="4825695" y="-4442615"/>
              <a:ext cx="2067325" cy="5585724"/>
              <a:chOff x="5637442" y="362454"/>
              <a:chExt cx="2067325" cy="5585724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073B0114-6F98-4F95-A1AF-FFFA2707320D}"/>
                  </a:ext>
                </a:extLst>
              </p:cNvPr>
              <p:cNvGrpSpPr/>
              <p:nvPr/>
            </p:nvGrpSpPr>
            <p:grpSpPr>
              <a:xfrm rot="21284857">
                <a:off x="5637442" y="788037"/>
                <a:ext cx="2067325" cy="5160141"/>
                <a:chOff x="1540794" y="928760"/>
                <a:chExt cx="2301039" cy="5743502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07561BA9-AFC8-4EFA-AA8F-91AB3056A3DC}"/>
                    </a:ext>
                  </a:extLst>
                </p:cNvPr>
                <p:cNvGrpSpPr/>
                <p:nvPr/>
              </p:nvGrpSpPr>
              <p:grpSpPr>
                <a:xfrm>
                  <a:off x="2379995" y="928760"/>
                  <a:ext cx="542924" cy="3450352"/>
                  <a:chOff x="7476125" y="985888"/>
                  <a:chExt cx="542924" cy="3450352"/>
                </a:xfrm>
              </p:grpSpPr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113BCC4C-A7E3-4995-92D1-75F61B192CF6}"/>
                      </a:ext>
                    </a:extLst>
                  </p:cNvPr>
                  <p:cNvSpPr/>
                  <p:nvPr/>
                </p:nvSpPr>
                <p:spPr>
                  <a:xfrm>
                    <a:off x="7690054" y="2289583"/>
                    <a:ext cx="257175" cy="785810"/>
                  </a:xfrm>
                  <a:prstGeom prst="ellipse">
                    <a:avLst/>
                  </a:prstGeom>
                  <a:no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46050" h="260350" prst="riblet"/>
                    <a:bevelB w="133350" h="1841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Heart 106">
                    <a:extLst>
                      <a:ext uri="{FF2B5EF4-FFF2-40B4-BE49-F238E27FC236}">
                        <a16:creationId xmlns:a16="http://schemas.microsoft.com/office/drawing/2014/main" id="{138C0B06-76F3-4E87-A769-513A8E84972B}"/>
                      </a:ext>
                    </a:extLst>
                  </p:cNvPr>
                  <p:cNvSpPr/>
                  <p:nvPr/>
                </p:nvSpPr>
                <p:spPr>
                  <a:xfrm>
                    <a:off x="7515226" y="3000373"/>
                    <a:ext cx="503823" cy="635770"/>
                  </a:xfrm>
                  <a:prstGeom prst="heart">
                    <a:avLst/>
                  </a:prstGeom>
                  <a:noFill/>
                  <a:ln>
                    <a:noFill/>
                  </a:ln>
                  <a:scene3d>
                    <a:camera prst="perspectiveLeft"/>
                    <a:lightRig rig="threePt" dir="t"/>
                  </a:scene3d>
                  <a:sp3d>
                    <a:bevelT w="304800" h="19050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Flowchart: Decision 107">
                    <a:extLst>
                      <a:ext uri="{FF2B5EF4-FFF2-40B4-BE49-F238E27FC236}">
                        <a16:creationId xmlns:a16="http://schemas.microsoft.com/office/drawing/2014/main" id="{CD49E1DC-49FD-4B0E-A699-9648D2EC4DF6}"/>
                      </a:ext>
                    </a:extLst>
                  </p:cNvPr>
                  <p:cNvSpPr/>
                  <p:nvPr/>
                </p:nvSpPr>
                <p:spPr>
                  <a:xfrm>
                    <a:off x="7631406" y="985888"/>
                    <a:ext cx="300037" cy="800097"/>
                  </a:xfrm>
                  <a:prstGeom prst="flowChartDecision">
                    <a:avLst/>
                  </a:prstGeom>
                  <a:noFill/>
                  <a:ln>
                    <a:noFill/>
                  </a:ln>
                  <a:scene3d>
                    <a:camera prst="orthographicFront">
                      <a:rot lat="0" lon="0" rev="0"/>
                    </a:camera>
                    <a:lightRig rig="threePt" dir="t"/>
                  </a:scene3d>
                  <a:sp3d>
                    <a:bevelT w="95250" h="95250" prst="riblet"/>
                    <a:bevelB w="139700" h="139700" prst="divo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Flowchart: Decision 108">
                    <a:extLst>
                      <a:ext uri="{FF2B5EF4-FFF2-40B4-BE49-F238E27FC236}">
                        <a16:creationId xmlns:a16="http://schemas.microsoft.com/office/drawing/2014/main" id="{9FDF6474-2040-4A6A-9C7E-4A0CC252B56B}"/>
                      </a:ext>
                    </a:extLst>
                  </p:cNvPr>
                  <p:cNvSpPr/>
                  <p:nvPr/>
                </p:nvSpPr>
                <p:spPr>
                  <a:xfrm>
                    <a:off x="7679530" y="3636143"/>
                    <a:ext cx="300037" cy="800097"/>
                  </a:xfrm>
                  <a:prstGeom prst="flowChartDecision">
                    <a:avLst/>
                  </a:prstGeom>
                  <a:noFill/>
                  <a:ln>
                    <a:noFill/>
                  </a:ln>
                  <a:scene3d>
                    <a:camera prst="orthographicFront">
                      <a:rot lat="0" lon="0" rev="0"/>
                    </a:camera>
                    <a:lightRig rig="threePt" dir="t"/>
                  </a:scene3d>
                  <a:sp3d>
                    <a:bevelT w="95250" h="95250" prst="riblet"/>
                    <a:bevelB w="139700" h="139700" prst="divo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Heart 109">
                    <a:extLst>
                      <a:ext uri="{FF2B5EF4-FFF2-40B4-BE49-F238E27FC236}">
                        <a16:creationId xmlns:a16="http://schemas.microsoft.com/office/drawing/2014/main" id="{1FD0F211-D69C-46A9-9B54-65DA87885E8D}"/>
                      </a:ext>
                    </a:extLst>
                  </p:cNvPr>
                  <p:cNvSpPr/>
                  <p:nvPr/>
                </p:nvSpPr>
                <p:spPr>
                  <a:xfrm>
                    <a:off x="7476125" y="1653813"/>
                    <a:ext cx="503823" cy="635770"/>
                  </a:xfrm>
                  <a:prstGeom prst="heart">
                    <a:avLst/>
                  </a:prstGeom>
                  <a:noFill/>
                  <a:ln>
                    <a:noFill/>
                  </a:ln>
                  <a:scene3d>
                    <a:camera prst="perspectiveLeft"/>
                    <a:lightRig rig="threePt" dir="t"/>
                  </a:scene3d>
                  <a:sp3d>
                    <a:bevelT w="304800" h="19050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A303945D-C2CA-441B-AD31-E8710B24D7F4}"/>
                    </a:ext>
                  </a:extLst>
                </p:cNvPr>
                <p:cNvGrpSpPr/>
                <p:nvPr/>
              </p:nvGrpSpPr>
              <p:grpSpPr>
                <a:xfrm>
                  <a:off x="1540794" y="4214810"/>
                  <a:ext cx="2301039" cy="2457452"/>
                  <a:chOff x="7958137" y="942973"/>
                  <a:chExt cx="2301039" cy="2457452"/>
                </a:xfrm>
              </p:grpSpPr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A7FE3B65-C2ED-477C-BD6C-B4F959033BFE}"/>
                      </a:ext>
                    </a:extLst>
                  </p:cNvPr>
                  <p:cNvSpPr/>
                  <p:nvPr/>
                </p:nvSpPr>
                <p:spPr>
                  <a:xfrm>
                    <a:off x="7958137" y="1214438"/>
                    <a:ext cx="2301039" cy="2185987"/>
                  </a:xfrm>
                  <a:prstGeom prst="ellipse">
                    <a:avLst/>
                  </a:prstGeom>
                  <a:noFill/>
                  <a:ln w="762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AC5049B6-E77F-4177-BF5E-B68CA5518BA0}"/>
                      </a:ext>
                    </a:extLst>
                  </p:cNvPr>
                  <p:cNvSpPr/>
                  <p:nvPr/>
                </p:nvSpPr>
                <p:spPr>
                  <a:xfrm>
                    <a:off x="8672513" y="985839"/>
                    <a:ext cx="242888" cy="271463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B3BFF8FD-89F2-4424-A837-132299CA5A05}"/>
                      </a:ext>
                    </a:extLst>
                  </p:cNvPr>
                  <p:cNvSpPr/>
                  <p:nvPr/>
                </p:nvSpPr>
                <p:spPr>
                  <a:xfrm>
                    <a:off x="8915401" y="942974"/>
                    <a:ext cx="242888" cy="271463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412CDB35-2914-4FCE-86E4-E27829DF80A9}"/>
                      </a:ext>
                    </a:extLst>
                  </p:cNvPr>
                  <p:cNvSpPr/>
                  <p:nvPr/>
                </p:nvSpPr>
                <p:spPr>
                  <a:xfrm>
                    <a:off x="9158289" y="942973"/>
                    <a:ext cx="242888" cy="271463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Oval 99">
                    <a:extLst>
                      <a:ext uri="{FF2B5EF4-FFF2-40B4-BE49-F238E27FC236}">
                        <a16:creationId xmlns:a16="http://schemas.microsoft.com/office/drawing/2014/main" id="{DF26FAD4-215B-4DFD-9387-A8D27387EC54}"/>
                      </a:ext>
                    </a:extLst>
                  </p:cNvPr>
                  <p:cNvSpPr/>
                  <p:nvPr/>
                </p:nvSpPr>
                <p:spPr>
                  <a:xfrm>
                    <a:off x="9401177" y="1000111"/>
                    <a:ext cx="242888" cy="271463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Oval 100">
                    <a:extLst>
                      <a:ext uri="{FF2B5EF4-FFF2-40B4-BE49-F238E27FC236}">
                        <a16:creationId xmlns:a16="http://schemas.microsoft.com/office/drawing/2014/main" id="{0D66274E-C5A7-4C4D-B9D7-55F4F2DBA390}"/>
                      </a:ext>
                    </a:extLst>
                  </p:cNvPr>
                  <p:cNvSpPr/>
                  <p:nvPr/>
                </p:nvSpPr>
                <p:spPr>
                  <a:xfrm>
                    <a:off x="9630152" y="1107275"/>
                    <a:ext cx="242888" cy="271463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Oval 101">
                    <a:extLst>
                      <a:ext uri="{FF2B5EF4-FFF2-40B4-BE49-F238E27FC236}">
                        <a16:creationId xmlns:a16="http://schemas.microsoft.com/office/drawing/2014/main" id="{10C42AEB-216E-40E8-BD15-F22DD4102935}"/>
                      </a:ext>
                    </a:extLst>
                  </p:cNvPr>
                  <p:cNvSpPr/>
                  <p:nvPr/>
                </p:nvSpPr>
                <p:spPr>
                  <a:xfrm>
                    <a:off x="9801230" y="1271574"/>
                    <a:ext cx="242888" cy="271463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Oval 102">
                    <a:extLst>
                      <a:ext uri="{FF2B5EF4-FFF2-40B4-BE49-F238E27FC236}">
                        <a16:creationId xmlns:a16="http://schemas.microsoft.com/office/drawing/2014/main" id="{A0F0E3B5-428F-49D1-B9FD-CF20919A39B8}"/>
                      </a:ext>
                    </a:extLst>
                  </p:cNvPr>
                  <p:cNvSpPr/>
                  <p:nvPr/>
                </p:nvSpPr>
                <p:spPr>
                  <a:xfrm>
                    <a:off x="8443913" y="1085828"/>
                    <a:ext cx="242888" cy="271463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9419418F-DFB7-4B01-950E-84CDF247CFA4}"/>
                      </a:ext>
                    </a:extLst>
                  </p:cNvPr>
                  <p:cNvSpPr/>
                  <p:nvPr/>
                </p:nvSpPr>
                <p:spPr>
                  <a:xfrm>
                    <a:off x="8224957" y="1417682"/>
                    <a:ext cx="1828800" cy="1828800"/>
                  </a:xfrm>
                  <a:prstGeom prst="ellipse">
                    <a:avLst/>
                  </a:prstGeom>
                  <a:noFill/>
                  <a:ln w="76200"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914400" h="914400"/>
                    <a:bevelB w="9144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500" dirty="0">
                        <a:solidFill>
                          <a:schemeClr val="bg1"/>
                        </a:solidFill>
                        <a:effectLst>
                          <a:innerShdw blurRad="63500" dist="50800" dir="162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গ</a:t>
                    </a:r>
                    <a:r>
                      <a:rPr lang="bn-IN" sz="11500" dirty="0">
                        <a:solidFill>
                          <a:srgbClr val="FF0000"/>
                        </a:solidFill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sz="11500" dirty="0">
                      <a:solidFill>
                        <a:srgbClr val="FF0000"/>
                      </a:solidFill>
                      <a:effectLst>
                        <a:outerShdw blurRad="50800" dist="38100" dir="10800000" algn="r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D44B54B4-F6A2-4D98-AC87-1D8B295D6D50}"/>
                      </a:ext>
                    </a:extLst>
                  </p:cNvPr>
                  <p:cNvSpPr/>
                  <p:nvPr/>
                </p:nvSpPr>
                <p:spPr>
                  <a:xfrm>
                    <a:off x="8222644" y="1193036"/>
                    <a:ext cx="242888" cy="271463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93" name="Freeform 93">
                <a:extLst>
                  <a:ext uri="{FF2B5EF4-FFF2-40B4-BE49-F238E27FC236}">
                    <a16:creationId xmlns:a16="http://schemas.microsoft.com/office/drawing/2014/main" id="{B641AA9A-9A8E-45E7-BB59-47EC894FBF2B}"/>
                  </a:ext>
                </a:extLst>
              </p:cNvPr>
              <p:cNvSpPr/>
              <p:nvPr/>
            </p:nvSpPr>
            <p:spPr>
              <a:xfrm flipH="1">
                <a:off x="6261107" y="362454"/>
                <a:ext cx="341258" cy="888681"/>
              </a:xfrm>
              <a:custGeom>
                <a:avLst/>
                <a:gdLst>
                  <a:gd name="connsiteX0" fmla="*/ 156698 w 341258"/>
                  <a:gd name="connsiteY0" fmla="*/ 887501 h 888681"/>
                  <a:gd name="connsiteX1" fmla="*/ 73896 w 341258"/>
                  <a:gd name="connsiteY1" fmla="*/ 812884 h 888681"/>
                  <a:gd name="connsiteX2" fmla="*/ 1655 w 341258"/>
                  <a:gd name="connsiteY2" fmla="*/ 536596 h 888681"/>
                  <a:gd name="connsiteX3" fmla="*/ 0 w 341258"/>
                  <a:gd name="connsiteY3" fmla="*/ 483051 h 888681"/>
                  <a:gd name="connsiteX4" fmla="*/ 95513 w 341258"/>
                  <a:gd name="connsiteY4" fmla="*/ 483051 h 888681"/>
                  <a:gd name="connsiteX5" fmla="*/ 98053 w 341258"/>
                  <a:gd name="connsiteY5" fmla="*/ 558582 h 888681"/>
                  <a:gd name="connsiteX6" fmla="*/ 111542 w 341258"/>
                  <a:gd name="connsiteY6" fmla="*/ 667827 h 888681"/>
                  <a:gd name="connsiteX7" fmla="*/ 245026 w 341258"/>
                  <a:gd name="connsiteY7" fmla="*/ 474305 h 888681"/>
                  <a:gd name="connsiteX8" fmla="*/ 240054 w 341258"/>
                  <a:gd name="connsiteY8" fmla="*/ 316793 h 888681"/>
                  <a:gd name="connsiteX9" fmla="*/ 103346 w 341258"/>
                  <a:gd name="connsiteY9" fmla="*/ 272389 h 888681"/>
                  <a:gd name="connsiteX10" fmla="*/ 102018 w 341258"/>
                  <a:gd name="connsiteY10" fmla="*/ 290564 h 888681"/>
                  <a:gd name="connsiteX11" fmla="*/ 10057 w 341258"/>
                  <a:gd name="connsiteY11" fmla="*/ 290564 h 888681"/>
                  <a:gd name="connsiteX12" fmla="*/ 25407 w 341258"/>
                  <a:gd name="connsiteY12" fmla="*/ 201695 h 888681"/>
                  <a:gd name="connsiteX13" fmla="*/ 310290 w 341258"/>
                  <a:gd name="connsiteY13" fmla="*/ 189813 h 888681"/>
                  <a:gd name="connsiteX14" fmla="*/ 339251 w 341258"/>
                  <a:gd name="connsiteY14" fmla="*/ 511894 h 888681"/>
                  <a:gd name="connsiteX15" fmla="*/ 156698 w 341258"/>
                  <a:gd name="connsiteY15" fmla="*/ 887501 h 888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1258" h="888681">
                    <a:moveTo>
                      <a:pt x="156698" y="887501"/>
                    </a:moveTo>
                    <a:cubicBezTo>
                      <a:pt x="128425" y="882117"/>
                      <a:pt x="99991" y="858191"/>
                      <a:pt x="73896" y="812884"/>
                    </a:cubicBezTo>
                    <a:cubicBezTo>
                      <a:pt x="36380" y="747747"/>
                      <a:pt x="10823" y="648038"/>
                      <a:pt x="1655" y="536596"/>
                    </a:cubicBezTo>
                    <a:lnTo>
                      <a:pt x="0" y="483051"/>
                    </a:lnTo>
                    <a:lnTo>
                      <a:pt x="95513" y="483051"/>
                    </a:lnTo>
                    <a:lnTo>
                      <a:pt x="98053" y="558582"/>
                    </a:lnTo>
                    <a:cubicBezTo>
                      <a:pt x="101047" y="598134"/>
                      <a:pt x="105593" y="635203"/>
                      <a:pt x="111542" y="667827"/>
                    </a:cubicBezTo>
                    <a:cubicBezTo>
                      <a:pt x="154913" y="905636"/>
                      <a:pt x="239189" y="783455"/>
                      <a:pt x="245026" y="474305"/>
                    </a:cubicBezTo>
                    <a:cubicBezTo>
                      <a:pt x="246037" y="420741"/>
                      <a:pt x="244336" y="366827"/>
                      <a:pt x="240054" y="316793"/>
                    </a:cubicBezTo>
                    <a:cubicBezTo>
                      <a:pt x="215351" y="28115"/>
                      <a:pt x="131926" y="32279"/>
                      <a:pt x="103346" y="272389"/>
                    </a:cubicBezTo>
                    <a:lnTo>
                      <a:pt x="102018" y="290564"/>
                    </a:lnTo>
                    <a:lnTo>
                      <a:pt x="10057" y="290564"/>
                    </a:lnTo>
                    <a:lnTo>
                      <a:pt x="25407" y="201695"/>
                    </a:lnTo>
                    <a:cubicBezTo>
                      <a:pt x="88051" y="-50944"/>
                      <a:pt x="237696" y="-78804"/>
                      <a:pt x="310290" y="189813"/>
                    </a:cubicBezTo>
                    <a:cubicBezTo>
                      <a:pt x="335616" y="283525"/>
                      <a:pt x="345990" y="398894"/>
                      <a:pt x="339251" y="511894"/>
                    </a:cubicBezTo>
                    <a:cubicBezTo>
                      <a:pt x="324878" y="752915"/>
                      <a:pt x="241516" y="903651"/>
                      <a:pt x="156698" y="88750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ED9F6D2-3AA6-494C-B4A8-B5539199A1FF}"/>
              </a:ext>
            </a:extLst>
          </p:cNvPr>
          <p:cNvGrpSpPr/>
          <p:nvPr/>
        </p:nvGrpSpPr>
        <p:grpSpPr>
          <a:xfrm rot="20700000">
            <a:off x="1766977" y="-4516760"/>
            <a:ext cx="2266968" cy="10679894"/>
            <a:chOff x="1673870" y="-4745203"/>
            <a:chExt cx="2266968" cy="11016653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E188958-A92E-4DE4-8885-2049BD056618}"/>
                </a:ext>
              </a:extLst>
            </p:cNvPr>
            <p:cNvGrpSpPr/>
            <p:nvPr/>
          </p:nvGrpSpPr>
          <p:grpSpPr>
            <a:xfrm rot="274147">
              <a:off x="1873513" y="497577"/>
              <a:ext cx="2067325" cy="5773873"/>
              <a:chOff x="2464568" y="454003"/>
              <a:chExt cx="2067325" cy="5773873"/>
            </a:xfrm>
          </p:grpSpPr>
          <p:sp>
            <p:nvSpPr>
              <p:cNvPr id="63" name="Freeform 92">
                <a:extLst>
                  <a:ext uri="{FF2B5EF4-FFF2-40B4-BE49-F238E27FC236}">
                    <a16:creationId xmlns:a16="http://schemas.microsoft.com/office/drawing/2014/main" id="{F7F4FE06-2125-4092-ADE3-16187CC3245F}"/>
                  </a:ext>
                </a:extLst>
              </p:cNvPr>
              <p:cNvSpPr/>
              <p:nvPr/>
            </p:nvSpPr>
            <p:spPr>
              <a:xfrm flipH="1">
                <a:off x="3092724" y="454003"/>
                <a:ext cx="323911" cy="776505"/>
              </a:xfrm>
              <a:custGeom>
                <a:avLst/>
                <a:gdLst>
                  <a:gd name="connsiteX0" fmla="*/ 156698 w 341258"/>
                  <a:gd name="connsiteY0" fmla="*/ 887501 h 888681"/>
                  <a:gd name="connsiteX1" fmla="*/ 73896 w 341258"/>
                  <a:gd name="connsiteY1" fmla="*/ 812884 h 888681"/>
                  <a:gd name="connsiteX2" fmla="*/ 1655 w 341258"/>
                  <a:gd name="connsiteY2" fmla="*/ 536596 h 888681"/>
                  <a:gd name="connsiteX3" fmla="*/ 0 w 341258"/>
                  <a:gd name="connsiteY3" fmla="*/ 483051 h 888681"/>
                  <a:gd name="connsiteX4" fmla="*/ 95513 w 341258"/>
                  <a:gd name="connsiteY4" fmla="*/ 483051 h 888681"/>
                  <a:gd name="connsiteX5" fmla="*/ 98053 w 341258"/>
                  <a:gd name="connsiteY5" fmla="*/ 558582 h 888681"/>
                  <a:gd name="connsiteX6" fmla="*/ 111542 w 341258"/>
                  <a:gd name="connsiteY6" fmla="*/ 667827 h 888681"/>
                  <a:gd name="connsiteX7" fmla="*/ 245026 w 341258"/>
                  <a:gd name="connsiteY7" fmla="*/ 474305 h 888681"/>
                  <a:gd name="connsiteX8" fmla="*/ 240054 w 341258"/>
                  <a:gd name="connsiteY8" fmla="*/ 316793 h 888681"/>
                  <a:gd name="connsiteX9" fmla="*/ 103346 w 341258"/>
                  <a:gd name="connsiteY9" fmla="*/ 272389 h 888681"/>
                  <a:gd name="connsiteX10" fmla="*/ 102018 w 341258"/>
                  <a:gd name="connsiteY10" fmla="*/ 290564 h 888681"/>
                  <a:gd name="connsiteX11" fmla="*/ 10057 w 341258"/>
                  <a:gd name="connsiteY11" fmla="*/ 290564 h 888681"/>
                  <a:gd name="connsiteX12" fmla="*/ 25407 w 341258"/>
                  <a:gd name="connsiteY12" fmla="*/ 201695 h 888681"/>
                  <a:gd name="connsiteX13" fmla="*/ 310290 w 341258"/>
                  <a:gd name="connsiteY13" fmla="*/ 189813 h 888681"/>
                  <a:gd name="connsiteX14" fmla="*/ 339251 w 341258"/>
                  <a:gd name="connsiteY14" fmla="*/ 511894 h 888681"/>
                  <a:gd name="connsiteX15" fmla="*/ 156698 w 341258"/>
                  <a:gd name="connsiteY15" fmla="*/ 887501 h 888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1258" h="888681">
                    <a:moveTo>
                      <a:pt x="156698" y="887501"/>
                    </a:moveTo>
                    <a:cubicBezTo>
                      <a:pt x="128425" y="882117"/>
                      <a:pt x="99991" y="858191"/>
                      <a:pt x="73896" y="812884"/>
                    </a:cubicBezTo>
                    <a:cubicBezTo>
                      <a:pt x="36380" y="747747"/>
                      <a:pt x="10823" y="648038"/>
                      <a:pt x="1655" y="536596"/>
                    </a:cubicBezTo>
                    <a:lnTo>
                      <a:pt x="0" y="483051"/>
                    </a:lnTo>
                    <a:lnTo>
                      <a:pt x="95513" y="483051"/>
                    </a:lnTo>
                    <a:lnTo>
                      <a:pt x="98053" y="558582"/>
                    </a:lnTo>
                    <a:cubicBezTo>
                      <a:pt x="101047" y="598134"/>
                      <a:pt x="105593" y="635203"/>
                      <a:pt x="111542" y="667827"/>
                    </a:cubicBezTo>
                    <a:cubicBezTo>
                      <a:pt x="154913" y="905636"/>
                      <a:pt x="239189" y="783455"/>
                      <a:pt x="245026" y="474305"/>
                    </a:cubicBezTo>
                    <a:cubicBezTo>
                      <a:pt x="246037" y="420741"/>
                      <a:pt x="244336" y="366827"/>
                      <a:pt x="240054" y="316793"/>
                    </a:cubicBezTo>
                    <a:cubicBezTo>
                      <a:pt x="215351" y="28115"/>
                      <a:pt x="131926" y="32279"/>
                      <a:pt x="103346" y="272389"/>
                    </a:cubicBezTo>
                    <a:lnTo>
                      <a:pt x="102018" y="290564"/>
                    </a:lnTo>
                    <a:lnTo>
                      <a:pt x="10057" y="290564"/>
                    </a:lnTo>
                    <a:lnTo>
                      <a:pt x="25407" y="201695"/>
                    </a:lnTo>
                    <a:cubicBezTo>
                      <a:pt x="88051" y="-50944"/>
                      <a:pt x="237696" y="-78804"/>
                      <a:pt x="310290" y="189813"/>
                    </a:cubicBezTo>
                    <a:cubicBezTo>
                      <a:pt x="335616" y="283525"/>
                      <a:pt x="345990" y="398894"/>
                      <a:pt x="339251" y="511894"/>
                    </a:cubicBezTo>
                    <a:cubicBezTo>
                      <a:pt x="324878" y="752915"/>
                      <a:pt x="241516" y="903651"/>
                      <a:pt x="156698" y="88750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1A6AAF8-79D8-4E53-B8F3-156CA9BB898B}"/>
                  </a:ext>
                </a:extLst>
              </p:cNvPr>
              <p:cNvGrpSpPr/>
              <p:nvPr/>
            </p:nvGrpSpPr>
            <p:grpSpPr>
              <a:xfrm rot="21284857">
                <a:off x="2464568" y="1067735"/>
                <a:ext cx="2067325" cy="5160141"/>
                <a:chOff x="1540794" y="928760"/>
                <a:chExt cx="2301039" cy="5743502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39792907-7B40-4F23-BE11-5DE6505CEBC2}"/>
                    </a:ext>
                  </a:extLst>
                </p:cNvPr>
                <p:cNvGrpSpPr/>
                <p:nvPr/>
              </p:nvGrpSpPr>
              <p:grpSpPr>
                <a:xfrm>
                  <a:off x="2379995" y="928760"/>
                  <a:ext cx="542924" cy="3450352"/>
                  <a:chOff x="7476125" y="985888"/>
                  <a:chExt cx="542924" cy="3450352"/>
                </a:xfrm>
              </p:grpSpPr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A1F21E9B-2130-4063-B5E1-9738AE1F6D9A}"/>
                      </a:ext>
                    </a:extLst>
                  </p:cNvPr>
                  <p:cNvSpPr/>
                  <p:nvPr/>
                </p:nvSpPr>
                <p:spPr>
                  <a:xfrm>
                    <a:off x="7690054" y="2289583"/>
                    <a:ext cx="257175" cy="785810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46050" h="260350" prst="riblet"/>
                    <a:bevelB w="133350" h="1841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" name="Heart 37">
                    <a:extLst>
                      <a:ext uri="{FF2B5EF4-FFF2-40B4-BE49-F238E27FC236}">
                        <a16:creationId xmlns:a16="http://schemas.microsoft.com/office/drawing/2014/main" id="{F1F2AA80-59A4-4E4A-B527-E72BF24671BC}"/>
                      </a:ext>
                    </a:extLst>
                  </p:cNvPr>
                  <p:cNvSpPr/>
                  <p:nvPr/>
                </p:nvSpPr>
                <p:spPr>
                  <a:xfrm>
                    <a:off x="7515226" y="3000373"/>
                    <a:ext cx="503823" cy="635770"/>
                  </a:xfrm>
                  <a:prstGeom prst="heart">
                    <a:avLst/>
                  </a:prstGeom>
                  <a:ln>
                    <a:solidFill>
                      <a:srgbClr val="FF0000"/>
                    </a:solidFill>
                  </a:ln>
                  <a:scene3d>
                    <a:camera prst="perspectiveLeft"/>
                    <a:lightRig rig="threePt" dir="t"/>
                  </a:scene3d>
                  <a:sp3d>
                    <a:bevelT w="304800" h="19050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Flowchart: Decision 38">
                    <a:extLst>
                      <a:ext uri="{FF2B5EF4-FFF2-40B4-BE49-F238E27FC236}">
                        <a16:creationId xmlns:a16="http://schemas.microsoft.com/office/drawing/2014/main" id="{94B8E77F-EEB0-4716-841E-311A4F62CA1C}"/>
                      </a:ext>
                    </a:extLst>
                  </p:cNvPr>
                  <p:cNvSpPr/>
                  <p:nvPr/>
                </p:nvSpPr>
                <p:spPr>
                  <a:xfrm>
                    <a:off x="7631406" y="985888"/>
                    <a:ext cx="300037" cy="800097"/>
                  </a:xfrm>
                  <a:prstGeom prst="flowChartDecision">
                    <a:avLst/>
                  </a:prstGeom>
                  <a:solidFill>
                    <a:srgbClr val="FF0000"/>
                  </a:solidFill>
                  <a:ln>
                    <a:solidFill>
                      <a:srgbClr val="0070C0"/>
                    </a:solidFill>
                  </a:ln>
                  <a:scene3d>
                    <a:camera prst="orthographicFront">
                      <a:rot lat="0" lon="0" rev="0"/>
                    </a:camera>
                    <a:lightRig rig="threePt" dir="t"/>
                  </a:scene3d>
                  <a:sp3d>
                    <a:bevelT w="95250" h="95250" prst="riblet"/>
                    <a:bevelB w="139700" h="139700" prst="divo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Flowchart: Decision 39">
                    <a:extLst>
                      <a:ext uri="{FF2B5EF4-FFF2-40B4-BE49-F238E27FC236}">
                        <a16:creationId xmlns:a16="http://schemas.microsoft.com/office/drawing/2014/main" id="{F08312DA-C812-4867-A4EC-766F880C3B7D}"/>
                      </a:ext>
                    </a:extLst>
                  </p:cNvPr>
                  <p:cNvSpPr/>
                  <p:nvPr/>
                </p:nvSpPr>
                <p:spPr>
                  <a:xfrm>
                    <a:off x="7679530" y="3636143"/>
                    <a:ext cx="300037" cy="800097"/>
                  </a:xfrm>
                  <a:prstGeom prst="flowChartDecision">
                    <a:avLst/>
                  </a:prstGeom>
                  <a:solidFill>
                    <a:srgbClr val="FF0000"/>
                  </a:solidFill>
                  <a:ln>
                    <a:solidFill>
                      <a:srgbClr val="0070C0"/>
                    </a:solidFill>
                  </a:ln>
                  <a:scene3d>
                    <a:camera prst="orthographicFront">
                      <a:rot lat="0" lon="0" rev="0"/>
                    </a:camera>
                    <a:lightRig rig="threePt" dir="t"/>
                  </a:scene3d>
                  <a:sp3d>
                    <a:bevelT w="95250" h="95250" prst="riblet"/>
                    <a:bevelB w="139700" h="139700" prst="divo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Heart 40">
                    <a:extLst>
                      <a:ext uri="{FF2B5EF4-FFF2-40B4-BE49-F238E27FC236}">
                        <a16:creationId xmlns:a16="http://schemas.microsoft.com/office/drawing/2014/main" id="{23EC32FC-FB0B-4C0D-B8A7-889C45B2DBB1}"/>
                      </a:ext>
                    </a:extLst>
                  </p:cNvPr>
                  <p:cNvSpPr/>
                  <p:nvPr/>
                </p:nvSpPr>
                <p:spPr>
                  <a:xfrm>
                    <a:off x="7476125" y="1653813"/>
                    <a:ext cx="503823" cy="635770"/>
                  </a:xfrm>
                  <a:prstGeom prst="heart">
                    <a:avLst/>
                  </a:prstGeom>
                  <a:ln>
                    <a:solidFill>
                      <a:srgbClr val="FF0000"/>
                    </a:solidFill>
                  </a:ln>
                  <a:scene3d>
                    <a:camera prst="perspectiveLeft"/>
                    <a:lightRig rig="threePt" dir="t"/>
                  </a:scene3d>
                  <a:sp3d>
                    <a:bevelT w="304800" h="19050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1C46D83C-4BE5-40EC-BD30-84BADCD48AD6}"/>
                    </a:ext>
                  </a:extLst>
                </p:cNvPr>
                <p:cNvGrpSpPr/>
                <p:nvPr/>
              </p:nvGrpSpPr>
              <p:grpSpPr>
                <a:xfrm>
                  <a:off x="1540794" y="4214810"/>
                  <a:ext cx="2301039" cy="2457452"/>
                  <a:chOff x="7958137" y="942973"/>
                  <a:chExt cx="2301039" cy="2457452"/>
                </a:xfrm>
              </p:grpSpPr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3C34F348-FBDC-4B23-9941-32A02C012E3B}"/>
                      </a:ext>
                    </a:extLst>
                  </p:cNvPr>
                  <p:cNvSpPr/>
                  <p:nvPr/>
                </p:nvSpPr>
                <p:spPr>
                  <a:xfrm>
                    <a:off x="7958137" y="1214438"/>
                    <a:ext cx="2301039" cy="2185987"/>
                  </a:xfrm>
                  <a:prstGeom prst="ellipse">
                    <a:avLst/>
                  </a:prstGeom>
                  <a:noFill/>
                  <a:ln w="762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A91BEAF7-CC16-4629-A966-58160DD9BB8C}"/>
                      </a:ext>
                    </a:extLst>
                  </p:cNvPr>
                  <p:cNvSpPr/>
                  <p:nvPr/>
                </p:nvSpPr>
                <p:spPr>
                  <a:xfrm>
                    <a:off x="8672513" y="985839"/>
                    <a:ext cx="242888" cy="2714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3251BF32-4AAD-450E-93F3-214C5CF2624C}"/>
                      </a:ext>
                    </a:extLst>
                  </p:cNvPr>
                  <p:cNvSpPr/>
                  <p:nvPr/>
                </p:nvSpPr>
                <p:spPr>
                  <a:xfrm>
                    <a:off x="8915401" y="942974"/>
                    <a:ext cx="242888" cy="2714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A6410F0C-CECD-4261-996E-F2A7B46A1430}"/>
                      </a:ext>
                    </a:extLst>
                  </p:cNvPr>
                  <p:cNvSpPr/>
                  <p:nvPr/>
                </p:nvSpPr>
                <p:spPr>
                  <a:xfrm>
                    <a:off x="9158289" y="942973"/>
                    <a:ext cx="242888" cy="2714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F8A59E38-2B0C-42D7-9262-45E39DCF6A75}"/>
                      </a:ext>
                    </a:extLst>
                  </p:cNvPr>
                  <p:cNvSpPr/>
                  <p:nvPr/>
                </p:nvSpPr>
                <p:spPr>
                  <a:xfrm>
                    <a:off x="9401177" y="1000111"/>
                    <a:ext cx="242888" cy="2714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C05C7FD0-7123-408C-9DE7-06D459581944}"/>
                      </a:ext>
                    </a:extLst>
                  </p:cNvPr>
                  <p:cNvSpPr/>
                  <p:nvPr/>
                </p:nvSpPr>
                <p:spPr>
                  <a:xfrm>
                    <a:off x="9630152" y="1107275"/>
                    <a:ext cx="242888" cy="2714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9620F196-EB40-453B-92AC-662281640C77}"/>
                      </a:ext>
                    </a:extLst>
                  </p:cNvPr>
                  <p:cNvSpPr/>
                  <p:nvPr/>
                </p:nvSpPr>
                <p:spPr>
                  <a:xfrm>
                    <a:off x="9801230" y="1271574"/>
                    <a:ext cx="242888" cy="2714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9671D423-CD5F-43A1-A4E2-46ECD51FB53F}"/>
                      </a:ext>
                    </a:extLst>
                  </p:cNvPr>
                  <p:cNvSpPr/>
                  <p:nvPr/>
                </p:nvSpPr>
                <p:spPr>
                  <a:xfrm>
                    <a:off x="8443913" y="1085828"/>
                    <a:ext cx="242888" cy="2714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67E7B9C1-C62E-44DF-9EC8-9CE3546FEFC1}"/>
                      </a:ext>
                    </a:extLst>
                  </p:cNvPr>
                  <p:cNvSpPr/>
                  <p:nvPr/>
                </p:nvSpPr>
                <p:spPr>
                  <a:xfrm>
                    <a:off x="8208544" y="1400184"/>
                    <a:ext cx="1828800" cy="1828800"/>
                  </a:xfrm>
                  <a:prstGeom prst="ellipse">
                    <a:avLst/>
                  </a:prstGeom>
                  <a:gradFill flip="none" rotWithShape="1">
                    <a:gsLst>
                      <a:gs pos="55000">
                        <a:srgbClr val="00FFFF"/>
                      </a:gs>
                      <a:gs pos="71000">
                        <a:srgbClr val="00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76200"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914400" h="914400"/>
                    <a:bevelB w="9144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500" dirty="0" err="1">
                        <a:solidFill>
                          <a:srgbClr val="FF0000"/>
                        </a:solidFill>
                        <a:effectLst>
                          <a:innerShdw blurRad="63500" dist="50800" dir="162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স্বা</a:t>
                    </a:r>
                    <a:endParaRPr lang="en-US" sz="11500" dirty="0">
                      <a:solidFill>
                        <a:srgbClr val="FF0000"/>
                      </a:solidFill>
                      <a:effectLst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82419EB0-C3DC-4A4C-85E2-33F9B482D08D}"/>
                      </a:ext>
                    </a:extLst>
                  </p:cNvPr>
                  <p:cNvSpPr/>
                  <p:nvPr/>
                </p:nvSpPr>
                <p:spPr>
                  <a:xfrm>
                    <a:off x="8222644" y="1193036"/>
                    <a:ext cx="242888" cy="2714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497BDB9-42D3-40F4-BB4B-18F5217538F4}"/>
                </a:ext>
              </a:extLst>
            </p:cNvPr>
            <p:cNvGrpSpPr/>
            <p:nvPr/>
          </p:nvGrpSpPr>
          <p:grpSpPr>
            <a:xfrm rot="10951145">
              <a:off x="1673870" y="-4745203"/>
              <a:ext cx="2067325" cy="6011282"/>
              <a:chOff x="2464568" y="216594"/>
              <a:chExt cx="2067325" cy="6011282"/>
            </a:xfrm>
          </p:grpSpPr>
          <p:sp>
            <p:nvSpPr>
              <p:cNvPr id="73" name="Freeform 92">
                <a:extLst>
                  <a:ext uri="{FF2B5EF4-FFF2-40B4-BE49-F238E27FC236}">
                    <a16:creationId xmlns:a16="http://schemas.microsoft.com/office/drawing/2014/main" id="{2C8D1721-9F5F-4AFC-A01A-61FCE7E821AD}"/>
                  </a:ext>
                </a:extLst>
              </p:cNvPr>
              <p:cNvSpPr/>
              <p:nvPr/>
            </p:nvSpPr>
            <p:spPr>
              <a:xfrm flipH="1">
                <a:off x="2901095" y="216594"/>
                <a:ext cx="762036" cy="1214767"/>
              </a:xfrm>
              <a:custGeom>
                <a:avLst/>
                <a:gdLst>
                  <a:gd name="connsiteX0" fmla="*/ 156698 w 341258"/>
                  <a:gd name="connsiteY0" fmla="*/ 887501 h 888681"/>
                  <a:gd name="connsiteX1" fmla="*/ 73896 w 341258"/>
                  <a:gd name="connsiteY1" fmla="*/ 812884 h 888681"/>
                  <a:gd name="connsiteX2" fmla="*/ 1655 w 341258"/>
                  <a:gd name="connsiteY2" fmla="*/ 536596 h 888681"/>
                  <a:gd name="connsiteX3" fmla="*/ 0 w 341258"/>
                  <a:gd name="connsiteY3" fmla="*/ 483051 h 888681"/>
                  <a:gd name="connsiteX4" fmla="*/ 95513 w 341258"/>
                  <a:gd name="connsiteY4" fmla="*/ 483051 h 888681"/>
                  <a:gd name="connsiteX5" fmla="*/ 98053 w 341258"/>
                  <a:gd name="connsiteY5" fmla="*/ 558582 h 888681"/>
                  <a:gd name="connsiteX6" fmla="*/ 111542 w 341258"/>
                  <a:gd name="connsiteY6" fmla="*/ 667827 h 888681"/>
                  <a:gd name="connsiteX7" fmla="*/ 245026 w 341258"/>
                  <a:gd name="connsiteY7" fmla="*/ 474305 h 888681"/>
                  <a:gd name="connsiteX8" fmla="*/ 240054 w 341258"/>
                  <a:gd name="connsiteY8" fmla="*/ 316793 h 888681"/>
                  <a:gd name="connsiteX9" fmla="*/ 103346 w 341258"/>
                  <a:gd name="connsiteY9" fmla="*/ 272389 h 888681"/>
                  <a:gd name="connsiteX10" fmla="*/ 102018 w 341258"/>
                  <a:gd name="connsiteY10" fmla="*/ 290564 h 888681"/>
                  <a:gd name="connsiteX11" fmla="*/ 10057 w 341258"/>
                  <a:gd name="connsiteY11" fmla="*/ 290564 h 888681"/>
                  <a:gd name="connsiteX12" fmla="*/ 25407 w 341258"/>
                  <a:gd name="connsiteY12" fmla="*/ 201695 h 888681"/>
                  <a:gd name="connsiteX13" fmla="*/ 310290 w 341258"/>
                  <a:gd name="connsiteY13" fmla="*/ 189813 h 888681"/>
                  <a:gd name="connsiteX14" fmla="*/ 339251 w 341258"/>
                  <a:gd name="connsiteY14" fmla="*/ 511894 h 888681"/>
                  <a:gd name="connsiteX15" fmla="*/ 156698 w 341258"/>
                  <a:gd name="connsiteY15" fmla="*/ 887501 h 888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1258" h="888681">
                    <a:moveTo>
                      <a:pt x="156698" y="887501"/>
                    </a:moveTo>
                    <a:cubicBezTo>
                      <a:pt x="128425" y="882117"/>
                      <a:pt x="99991" y="858191"/>
                      <a:pt x="73896" y="812884"/>
                    </a:cubicBezTo>
                    <a:cubicBezTo>
                      <a:pt x="36380" y="747747"/>
                      <a:pt x="10823" y="648038"/>
                      <a:pt x="1655" y="536596"/>
                    </a:cubicBezTo>
                    <a:lnTo>
                      <a:pt x="0" y="483051"/>
                    </a:lnTo>
                    <a:lnTo>
                      <a:pt x="95513" y="483051"/>
                    </a:lnTo>
                    <a:lnTo>
                      <a:pt x="98053" y="558582"/>
                    </a:lnTo>
                    <a:cubicBezTo>
                      <a:pt x="101047" y="598134"/>
                      <a:pt x="105593" y="635203"/>
                      <a:pt x="111542" y="667827"/>
                    </a:cubicBezTo>
                    <a:cubicBezTo>
                      <a:pt x="154913" y="905636"/>
                      <a:pt x="239189" y="783455"/>
                      <a:pt x="245026" y="474305"/>
                    </a:cubicBezTo>
                    <a:cubicBezTo>
                      <a:pt x="246037" y="420741"/>
                      <a:pt x="244336" y="366827"/>
                      <a:pt x="240054" y="316793"/>
                    </a:cubicBezTo>
                    <a:cubicBezTo>
                      <a:pt x="215351" y="28115"/>
                      <a:pt x="131926" y="32279"/>
                      <a:pt x="103346" y="272389"/>
                    </a:cubicBezTo>
                    <a:lnTo>
                      <a:pt x="102018" y="290564"/>
                    </a:lnTo>
                    <a:lnTo>
                      <a:pt x="10057" y="290564"/>
                    </a:lnTo>
                    <a:lnTo>
                      <a:pt x="25407" y="201695"/>
                    </a:lnTo>
                    <a:cubicBezTo>
                      <a:pt x="88051" y="-50944"/>
                      <a:pt x="237696" y="-78804"/>
                      <a:pt x="310290" y="189813"/>
                    </a:cubicBezTo>
                    <a:cubicBezTo>
                      <a:pt x="335616" y="283525"/>
                      <a:pt x="345990" y="398894"/>
                      <a:pt x="339251" y="511894"/>
                    </a:cubicBezTo>
                    <a:cubicBezTo>
                      <a:pt x="324878" y="752915"/>
                      <a:pt x="241516" y="903651"/>
                      <a:pt x="156698" y="88750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7B5FD1AF-FC74-44F1-A2EB-226385EFCF3C}"/>
                  </a:ext>
                </a:extLst>
              </p:cNvPr>
              <p:cNvGrpSpPr/>
              <p:nvPr/>
            </p:nvGrpSpPr>
            <p:grpSpPr>
              <a:xfrm rot="21284857">
                <a:off x="2464568" y="1067735"/>
                <a:ext cx="2067325" cy="5160141"/>
                <a:chOff x="1540794" y="928760"/>
                <a:chExt cx="2301039" cy="5743502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70D20757-E143-4386-85B4-27299F414C6E}"/>
                    </a:ext>
                  </a:extLst>
                </p:cNvPr>
                <p:cNvGrpSpPr/>
                <p:nvPr/>
              </p:nvGrpSpPr>
              <p:grpSpPr>
                <a:xfrm>
                  <a:off x="2379995" y="928760"/>
                  <a:ext cx="542924" cy="3450352"/>
                  <a:chOff x="7476125" y="985888"/>
                  <a:chExt cx="542924" cy="3450352"/>
                </a:xfrm>
              </p:grpSpPr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0164EE48-6A12-41AB-ACB9-FE8717F7F833}"/>
                      </a:ext>
                    </a:extLst>
                  </p:cNvPr>
                  <p:cNvSpPr/>
                  <p:nvPr/>
                </p:nvSpPr>
                <p:spPr>
                  <a:xfrm>
                    <a:off x="7690054" y="2289583"/>
                    <a:ext cx="257175" cy="785810"/>
                  </a:xfrm>
                  <a:prstGeom prst="ellipse">
                    <a:avLst/>
                  </a:prstGeom>
                  <a:no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46050" h="260350" prst="riblet"/>
                    <a:bevelB w="133350" h="1841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Heart 86">
                    <a:extLst>
                      <a:ext uri="{FF2B5EF4-FFF2-40B4-BE49-F238E27FC236}">
                        <a16:creationId xmlns:a16="http://schemas.microsoft.com/office/drawing/2014/main" id="{17313D46-D3DC-4FF8-9F1C-FEA884876FA6}"/>
                      </a:ext>
                    </a:extLst>
                  </p:cNvPr>
                  <p:cNvSpPr/>
                  <p:nvPr/>
                </p:nvSpPr>
                <p:spPr>
                  <a:xfrm>
                    <a:off x="7515226" y="3000373"/>
                    <a:ext cx="503823" cy="635770"/>
                  </a:xfrm>
                  <a:prstGeom prst="heart">
                    <a:avLst/>
                  </a:prstGeom>
                  <a:noFill/>
                  <a:ln>
                    <a:noFill/>
                  </a:ln>
                  <a:scene3d>
                    <a:camera prst="perspectiveLeft"/>
                    <a:lightRig rig="threePt" dir="t"/>
                  </a:scene3d>
                  <a:sp3d>
                    <a:bevelT w="304800" h="19050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Flowchart: Decision 87">
                    <a:extLst>
                      <a:ext uri="{FF2B5EF4-FFF2-40B4-BE49-F238E27FC236}">
                        <a16:creationId xmlns:a16="http://schemas.microsoft.com/office/drawing/2014/main" id="{F1E278C3-8AC9-40D4-8FB6-36FEF45C9D9A}"/>
                      </a:ext>
                    </a:extLst>
                  </p:cNvPr>
                  <p:cNvSpPr/>
                  <p:nvPr/>
                </p:nvSpPr>
                <p:spPr>
                  <a:xfrm>
                    <a:off x="7631406" y="985888"/>
                    <a:ext cx="300037" cy="800097"/>
                  </a:xfrm>
                  <a:prstGeom prst="flowChartDecision">
                    <a:avLst/>
                  </a:prstGeom>
                  <a:noFill/>
                  <a:ln>
                    <a:noFill/>
                  </a:ln>
                  <a:scene3d>
                    <a:camera prst="orthographicFront">
                      <a:rot lat="0" lon="0" rev="0"/>
                    </a:camera>
                    <a:lightRig rig="threePt" dir="t"/>
                  </a:scene3d>
                  <a:sp3d>
                    <a:bevelT w="95250" h="95250" prst="riblet"/>
                    <a:bevelB w="139700" h="139700" prst="divo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Flowchart: Decision 88">
                    <a:extLst>
                      <a:ext uri="{FF2B5EF4-FFF2-40B4-BE49-F238E27FC236}">
                        <a16:creationId xmlns:a16="http://schemas.microsoft.com/office/drawing/2014/main" id="{2A350802-91A8-4754-929E-307CF7D79598}"/>
                      </a:ext>
                    </a:extLst>
                  </p:cNvPr>
                  <p:cNvSpPr/>
                  <p:nvPr/>
                </p:nvSpPr>
                <p:spPr>
                  <a:xfrm>
                    <a:off x="7679530" y="3636143"/>
                    <a:ext cx="300037" cy="800097"/>
                  </a:xfrm>
                  <a:prstGeom prst="flowChartDecision">
                    <a:avLst/>
                  </a:prstGeom>
                  <a:noFill/>
                  <a:ln>
                    <a:noFill/>
                  </a:ln>
                  <a:scene3d>
                    <a:camera prst="orthographicFront">
                      <a:rot lat="0" lon="0" rev="0"/>
                    </a:camera>
                    <a:lightRig rig="threePt" dir="t"/>
                  </a:scene3d>
                  <a:sp3d>
                    <a:bevelT w="95250" h="95250" prst="riblet"/>
                    <a:bevelB w="139700" h="139700" prst="divo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Heart 89">
                    <a:extLst>
                      <a:ext uri="{FF2B5EF4-FFF2-40B4-BE49-F238E27FC236}">
                        <a16:creationId xmlns:a16="http://schemas.microsoft.com/office/drawing/2014/main" id="{44121284-D411-4219-B08A-7C1159A8D91E}"/>
                      </a:ext>
                    </a:extLst>
                  </p:cNvPr>
                  <p:cNvSpPr/>
                  <p:nvPr/>
                </p:nvSpPr>
                <p:spPr>
                  <a:xfrm>
                    <a:off x="7476125" y="1653813"/>
                    <a:ext cx="503823" cy="635770"/>
                  </a:xfrm>
                  <a:prstGeom prst="heart">
                    <a:avLst/>
                  </a:prstGeom>
                  <a:noFill/>
                  <a:ln>
                    <a:solidFill>
                      <a:srgbClr val="00FFFF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48C74379-8AB9-4678-9841-2B28648C01C0}"/>
                    </a:ext>
                  </a:extLst>
                </p:cNvPr>
                <p:cNvGrpSpPr/>
                <p:nvPr/>
              </p:nvGrpSpPr>
              <p:grpSpPr>
                <a:xfrm>
                  <a:off x="1540794" y="4214810"/>
                  <a:ext cx="2301039" cy="2457452"/>
                  <a:chOff x="7958137" y="942973"/>
                  <a:chExt cx="2301039" cy="2457452"/>
                </a:xfrm>
              </p:grpSpPr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A8EC7C8A-E053-40D8-AAEE-CB72E58FF0E2}"/>
                      </a:ext>
                    </a:extLst>
                  </p:cNvPr>
                  <p:cNvSpPr/>
                  <p:nvPr/>
                </p:nvSpPr>
                <p:spPr>
                  <a:xfrm>
                    <a:off x="7958137" y="1214438"/>
                    <a:ext cx="2301039" cy="2185987"/>
                  </a:xfrm>
                  <a:prstGeom prst="ellipse">
                    <a:avLst/>
                  </a:prstGeom>
                  <a:noFill/>
                  <a:ln w="762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0D4ABFBF-1CB0-4837-8317-DDE347244199}"/>
                      </a:ext>
                    </a:extLst>
                  </p:cNvPr>
                  <p:cNvSpPr/>
                  <p:nvPr/>
                </p:nvSpPr>
                <p:spPr>
                  <a:xfrm>
                    <a:off x="8672513" y="985839"/>
                    <a:ext cx="242888" cy="271463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Oval 77">
                    <a:extLst>
                      <a:ext uri="{FF2B5EF4-FFF2-40B4-BE49-F238E27FC236}">
                        <a16:creationId xmlns:a16="http://schemas.microsoft.com/office/drawing/2014/main" id="{061D7BB0-9152-4546-87E5-A203021A708D}"/>
                      </a:ext>
                    </a:extLst>
                  </p:cNvPr>
                  <p:cNvSpPr/>
                  <p:nvPr/>
                </p:nvSpPr>
                <p:spPr>
                  <a:xfrm>
                    <a:off x="8915401" y="942974"/>
                    <a:ext cx="242888" cy="271463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11258F1C-632A-4135-9647-A1BC2F44EBF0}"/>
                      </a:ext>
                    </a:extLst>
                  </p:cNvPr>
                  <p:cNvSpPr/>
                  <p:nvPr/>
                </p:nvSpPr>
                <p:spPr>
                  <a:xfrm>
                    <a:off x="9158289" y="942973"/>
                    <a:ext cx="242888" cy="271463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98C42594-F827-47B7-B355-ED55D464CF3F}"/>
                      </a:ext>
                    </a:extLst>
                  </p:cNvPr>
                  <p:cNvSpPr/>
                  <p:nvPr/>
                </p:nvSpPr>
                <p:spPr>
                  <a:xfrm>
                    <a:off x="9401177" y="1000111"/>
                    <a:ext cx="242888" cy="271463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2EA588C7-341F-4AF9-B375-030276E0171C}"/>
                      </a:ext>
                    </a:extLst>
                  </p:cNvPr>
                  <p:cNvSpPr/>
                  <p:nvPr/>
                </p:nvSpPr>
                <p:spPr>
                  <a:xfrm>
                    <a:off x="9630152" y="1107275"/>
                    <a:ext cx="242888" cy="271463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A4B1A1AB-1542-4ACC-AFCC-37C12979C540}"/>
                      </a:ext>
                    </a:extLst>
                  </p:cNvPr>
                  <p:cNvSpPr/>
                  <p:nvPr/>
                </p:nvSpPr>
                <p:spPr>
                  <a:xfrm>
                    <a:off x="9801230" y="1271574"/>
                    <a:ext cx="242888" cy="271463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id="{B160ECD4-5B07-426C-9D3A-0C1409653CF6}"/>
                      </a:ext>
                    </a:extLst>
                  </p:cNvPr>
                  <p:cNvSpPr/>
                  <p:nvPr/>
                </p:nvSpPr>
                <p:spPr>
                  <a:xfrm>
                    <a:off x="8443913" y="1085828"/>
                    <a:ext cx="242888" cy="271463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BFC22C26-E92B-4149-B585-EEF623409B7A}"/>
                      </a:ext>
                    </a:extLst>
                  </p:cNvPr>
                  <p:cNvSpPr/>
                  <p:nvPr/>
                </p:nvSpPr>
                <p:spPr>
                  <a:xfrm>
                    <a:off x="8208544" y="1400184"/>
                    <a:ext cx="1828800" cy="1828800"/>
                  </a:xfrm>
                  <a:prstGeom prst="ellipse">
                    <a:avLst/>
                  </a:prstGeom>
                  <a:noFill/>
                  <a:ln w="76200"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914400" h="914400"/>
                    <a:bevelB w="9144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500" dirty="0" err="1">
                        <a:solidFill>
                          <a:schemeClr val="bg1"/>
                        </a:solidFill>
                        <a:effectLst>
                          <a:innerShdw blurRad="63500" dist="50800" dir="162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স্বা</a:t>
                    </a:r>
                    <a:endParaRPr lang="en-US" sz="11500" dirty="0">
                      <a:solidFill>
                        <a:schemeClr val="bg1"/>
                      </a:solidFill>
                      <a:effectLst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81D6D5D4-FDBA-4587-A9D2-F53233FEB219}"/>
                      </a:ext>
                    </a:extLst>
                  </p:cNvPr>
                  <p:cNvSpPr/>
                  <p:nvPr/>
                </p:nvSpPr>
                <p:spPr>
                  <a:xfrm>
                    <a:off x="8222644" y="1193036"/>
                    <a:ext cx="242888" cy="271463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18BF8FFC-E6D3-FCFD-AF58-CD87AE4D6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810-64B9-4FE2-AE16-44B8E5DE5710}" type="datetime5">
              <a:rPr lang="en-US" smtClean="0"/>
              <a:t>1-Jun-26</a:t>
            </a:fld>
            <a:endParaRPr lang="en-US"/>
          </a:p>
        </p:txBody>
      </p:sp>
      <p:sp>
        <p:nvSpPr>
          <p:cNvPr id="42" name="Footer Placeholder 41">
            <a:extLst>
              <a:ext uri="{FF2B5EF4-FFF2-40B4-BE49-F238E27FC236}">
                <a16:creationId xmlns:a16="http://schemas.microsoft.com/office/drawing/2014/main" id="{61B7061B-4A4B-406A-1CA8-429D4915F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প্রি-হারভেস্ট যন্ত্রপাতি পরিচালনা</a:t>
            </a:r>
            <a:endParaRPr lang="en-US"/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8C4754F5-055B-825A-71CF-2B4B6C837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9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repeatCount="indefinite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repeatCount="indefinite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103796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431828" y="1139792"/>
            <a:ext cx="3281633" cy="69458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52008" y="4895396"/>
            <a:ext cx="4641273" cy="1251346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</a:t>
            </a:r>
            <a:r>
              <a:rPr lang="en-US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হারভেষ্ট</a:t>
            </a:r>
            <a:r>
              <a:rPr lang="en-US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endParaRPr lang="en-US" sz="4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42586" y="2722546"/>
            <a:ext cx="3460116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01985" y="1998262"/>
            <a:ext cx="2541319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30102" y="4171114"/>
            <a:ext cx="2885084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16188" y="3446830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১.৪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9172" y="1082817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7833" y="1679612"/>
            <a:ext cx="2490994" cy="2490994"/>
          </a:xfrm>
          <a:prstGeom prst="ellipse">
            <a:avLst/>
          </a:prstGeom>
        </p:spPr>
      </p:pic>
      <p:sp>
        <p:nvSpPr>
          <p:cNvPr id="13" name="Rectangle 12">
            <a:hlinkClick r:id="rId3"/>
          </p:cNvPr>
          <p:cNvSpPr/>
          <p:nvPr/>
        </p:nvSpPr>
        <p:spPr>
          <a:xfrm>
            <a:off x="1570037" y="1101346"/>
            <a:ext cx="3115155" cy="578266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E28A73-D3D5-410C-ACE2-C835B56FF76F}"/>
              </a:ext>
            </a:extLst>
          </p:cNvPr>
          <p:cNvGrpSpPr/>
          <p:nvPr/>
        </p:nvGrpSpPr>
        <p:grpSpPr>
          <a:xfrm>
            <a:off x="966531" y="4070948"/>
            <a:ext cx="4589895" cy="2000548"/>
            <a:chOff x="671103" y="4099084"/>
            <a:chExt cx="4589895" cy="20005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4CC84-2C65-404D-8EE5-D46DFAE62CB7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00548"/>
              <a:chOff x="671103" y="4070948"/>
              <a:chExt cx="4245854" cy="200054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71103" y="4070948"/>
                <a:ext cx="424585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চিফ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rtl="1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shofiuddintsc@gmail.com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</a:t>
                </a:r>
                <a:r>
                  <a:rPr lang="en-US" dirty="0">
                    <a:solidFill>
                      <a:srgbClr val="4CAF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01619346487</a:t>
                </a:r>
              </a:p>
              <a:p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dirty="0">
                  <a:solidFill>
                    <a:srgbClr val="F61C0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Shofi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 Uddin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dirty="0" err="1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Shofi</a:t>
                </a:r>
                <a:r>
                  <a:rPr lang="en-US" dirty="0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 Uddin</a:t>
                </a:r>
                <a:endParaRPr lang="en-US" dirty="0">
                  <a:solidFill>
                    <a:srgbClr val="1976D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F24E893-4AE4-4E5D-A489-406427F95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740011C-8D1C-42DE-B540-1045D3EF1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21" name="Picture 20">
                <a:hlinkClick r:id="rId4"/>
                <a:extLst>
                  <a:ext uri="{FF2B5EF4-FFF2-40B4-BE49-F238E27FC236}">
                    <a16:creationId xmlns:a16="http://schemas.microsoft.com/office/drawing/2014/main" id="{5A499CC8-1F78-4E0D-9E8E-06B17274E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23" name="Picture 22">
                <a:hlinkClick r:id="rId6"/>
                <a:extLst>
                  <a:ext uri="{FF2B5EF4-FFF2-40B4-BE49-F238E27FC236}">
                    <a16:creationId xmlns:a16="http://schemas.microsoft.com/office/drawing/2014/main" id="{1B11F1C4-A49F-44EE-84D3-1A8219734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27" name="Picture 26">
                <a:hlinkClick r:id="rId5"/>
                <a:extLst>
                  <a:ext uri="{FF2B5EF4-FFF2-40B4-BE49-F238E27FC236}">
                    <a16:creationId xmlns:a16="http://schemas.microsoft.com/office/drawing/2014/main" id="{6C51863E-7DD3-4D12-ACE7-257B27CDA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3B04AD-6057-43B0-A771-DE1954819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B7FEC8-5AD9-4B0B-BE60-CDABC4817A5B}"/>
                </a:ext>
              </a:extLst>
            </p:cNvPr>
            <p:cNvSpPr/>
            <p:nvPr/>
          </p:nvSpPr>
          <p:spPr>
            <a:xfrm>
              <a:off x="3827475" y="4466887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3"/>
                </a:rPr>
                <a:t>M / IEB 19010</a:t>
              </a:r>
              <a:endParaRPr lang="en-US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50801F70-9305-4B50-91A0-5CD0D244839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1"/>
          <a:stretch/>
        </p:blipFill>
        <p:spPr>
          <a:xfrm>
            <a:off x="5566494" y="1037965"/>
            <a:ext cx="886016" cy="56733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A88C37E-7604-4769-985F-A337946602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65" y="1101346"/>
            <a:ext cx="1633403" cy="2289724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72A31F2-F58E-A0E5-B9EC-230B9B71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9655-046C-4A1C-BC5C-D49B9A41AF94}" type="datetime5">
              <a:rPr lang="en-US" smtClean="0"/>
              <a:t>1-Jun-26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6D3C2E98-3549-B84B-E148-97FEEF224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/>
              <a:t>প্রি-হারভেস্ট যন্ত্রপাতি পরিচালনা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2B58ACFF-AC79-88A6-83AB-C4E2FF8F8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4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859F88-21A8-4160-86C0-C5D930D53473}"/>
              </a:ext>
            </a:extLst>
          </p:cNvPr>
          <p:cNvSpPr/>
          <p:nvPr/>
        </p:nvSpPr>
        <p:spPr>
          <a:xfrm>
            <a:off x="4695932" y="506687"/>
            <a:ext cx="2800135" cy="75462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5C2821-5B58-0027-D035-B185271E9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B348-1101-494A-957D-BDFEDDC44DD0}" type="datetime5">
              <a:rPr lang="en-US" smtClean="0"/>
              <a:t>1-Jun-26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8CF7C-B10F-D8AA-6E62-67615034A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প্রি-হারভেস্ট যন্ত্রপাতি পরিচালনা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CAF200-884F-4A29-C47E-267D1EFF0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619185-C442-EC32-D0C6-EE940AA51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7220" y="1191805"/>
            <a:ext cx="8117561" cy="4561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4200" y="37338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65B061-96C0-4393-A0EC-37BC0A90AF7E}"/>
              </a:ext>
            </a:extLst>
          </p:cNvPr>
          <p:cNvSpPr/>
          <p:nvPr/>
        </p:nvSpPr>
        <p:spPr>
          <a:xfrm>
            <a:off x="3505200" y="809688"/>
            <a:ext cx="5143500" cy="7620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99F327-3B0D-4C19-AEDF-B468124E7013}"/>
              </a:ext>
            </a:extLst>
          </p:cNvPr>
          <p:cNvSpPr/>
          <p:nvPr/>
        </p:nvSpPr>
        <p:spPr>
          <a:xfrm>
            <a:off x="2552700" y="5229225"/>
            <a:ext cx="70866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প্রি-হারভেস্ট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FE0F82-5FAB-488D-5572-C5D0B2783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61602-3BA4-4207-BF65-EF462DC57844}" type="datetime5">
              <a:rPr lang="en-US" smtClean="0"/>
              <a:t>1-Jun-26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F79BEB-99C2-A44B-8ABB-2C0C9DBBB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প্রি-হারভেস্ট যন্ত্রপাতি পরিচালনা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AD610-D67F-48D5-367B-1D9E85E39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EEC5E4-00AE-C185-A7E1-BDF284FFB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7071" y="1779938"/>
            <a:ext cx="6217858" cy="3241037"/>
          </a:xfrm>
          <a:prstGeom prst="rect">
            <a:avLst/>
          </a:prstGeom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05375" y="797718"/>
            <a:ext cx="2438400" cy="715963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00200" y="1676400"/>
            <a:ext cx="9525000" cy="35052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bn-IN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শিক্ষার্থীরা.........</a:t>
            </a:r>
          </a:p>
          <a:p>
            <a:pPr>
              <a:lnSpc>
                <a:spcPct val="150000"/>
              </a:lnSpc>
              <a:buNone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প্রি-হারভেস্ট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পারবে ।</a:t>
            </a:r>
          </a:p>
          <a:p>
            <a:pPr>
              <a:lnSpc>
                <a:spcPct val="150000"/>
              </a:lnSpc>
              <a:buNone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প্রি-হারভেস্ট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  <a:buNone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প্রি-হারভেস্ট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রক্ষণাবেক্ষণ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>
              <a:lnSpc>
                <a:spcPct val="150000"/>
              </a:lnSpc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DDA2D-33B6-407C-8DD3-A9D16B917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78FE-147C-47AF-8BD5-C53F964A9227}" type="datetime5">
              <a:rPr lang="en-US" smtClean="0"/>
              <a:t>1-Jun-26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8B86C-22B7-DF15-DA5B-8E5AEE591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প্রি-হারভেস্ট যন্ত্রপাতি পরিচালনা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E1E75-5AA8-700F-D7DC-7400015DA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80047" y="304800"/>
            <a:ext cx="4248150" cy="9906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সিড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ড্রিল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মেশিন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C9A4E-C748-454D-B391-7DF16ABAA03B}"/>
              </a:ext>
            </a:extLst>
          </p:cNvPr>
          <p:cNvSpPr txBox="1">
            <a:spLocks/>
          </p:cNvSpPr>
          <p:nvPr/>
        </p:nvSpPr>
        <p:spPr>
          <a:xfrm>
            <a:off x="1533525" y="5124450"/>
            <a:ext cx="3232094" cy="65946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হস্তচালিত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সীড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ড্রিল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63FF0-3B92-9E11-CD42-9454E6529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6AE5-CCB1-476D-83A2-0627452069E0}" type="datetime5">
              <a:rPr lang="en-US" smtClean="0"/>
              <a:t>1-Jun-26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3E521-F2BB-A1A1-C2EF-EC701A5BB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প্রি-হারভেস্ট যন্ত্রপাতি পরিচালনা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BB1E5-A564-60E9-E3B7-20F9F7A4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27C5E0-4F9D-C605-E7B8-4FE100339171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4600" y="1839624"/>
            <a:ext cx="5029200" cy="32004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E09036-69EF-1AF1-AEC3-559EB7D18981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839624"/>
            <a:ext cx="5029200" cy="32004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DE50BFA-954E-78F3-97DA-1538A8DCF559}"/>
              </a:ext>
            </a:extLst>
          </p:cNvPr>
          <p:cNvSpPr txBox="1">
            <a:spLocks/>
          </p:cNvSpPr>
          <p:nvPr/>
        </p:nvSpPr>
        <p:spPr>
          <a:xfrm>
            <a:off x="7426384" y="5124450"/>
            <a:ext cx="3232092" cy="65946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যন্ত্রচালিত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সীড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ড্রিল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CC02AA-33A3-4AE1-BCB3-6BA32EFED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9E68-FD62-4B62-9E63-CABE21327C1C}" type="datetime5">
              <a:rPr lang="en-US" smtClean="0"/>
              <a:t>1-Jun-26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F14C20-CAEB-4C2A-B038-F9D0F3DC1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প্রি-হারভেস্ট যন্ত্রপাতি পরিচালনা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451B22-D5E7-4BCB-9D59-3803CC30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F617A46-46D2-BCF6-3858-5E9B1F8DAD21}"/>
              </a:ext>
            </a:extLst>
          </p:cNvPr>
          <p:cNvSpPr txBox="1">
            <a:spLocks/>
          </p:cNvSpPr>
          <p:nvPr/>
        </p:nvSpPr>
        <p:spPr>
          <a:xfrm>
            <a:off x="3971925" y="561884"/>
            <a:ext cx="4248150" cy="885887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রাইস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ট্রান্সপ্লান্টার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81A289C-3DD8-FD57-7138-7B6BEEA77EA0}"/>
              </a:ext>
            </a:extLst>
          </p:cNvPr>
          <p:cNvSpPr txBox="1">
            <a:spLocks/>
          </p:cNvSpPr>
          <p:nvPr/>
        </p:nvSpPr>
        <p:spPr>
          <a:xfrm>
            <a:off x="1243340" y="5326773"/>
            <a:ext cx="4001814" cy="7451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হস্তচালিত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রাইস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ট্রান্সপ্লান্টার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802207D-0F83-168F-C354-8D57FE57A7A6}"/>
              </a:ext>
            </a:extLst>
          </p:cNvPr>
          <p:cNvSpPr txBox="1">
            <a:spLocks/>
          </p:cNvSpPr>
          <p:nvPr/>
        </p:nvSpPr>
        <p:spPr>
          <a:xfrm>
            <a:off x="6799536" y="5326773"/>
            <a:ext cx="4001814" cy="7451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যন্ত্রচালিত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রাইস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ট্রান্সপ্লান্টার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B05B47-42C8-491D-7900-88DD8C4CD1B0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4600" y="1787072"/>
            <a:ext cx="5029200" cy="32004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A85308-200C-A463-BB5C-EC8FAF61CE32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282" y="1787072"/>
            <a:ext cx="5029200" cy="32004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402</Words>
  <Application>Microsoft Office PowerPoint</Application>
  <PresentationFormat>Widescreen</PresentationFormat>
  <Paragraphs>131</Paragraphs>
  <Slides>17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Dante</vt:lpstr>
      <vt:lpstr>Nikosh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 ফল</vt:lpstr>
      <vt:lpstr>সিড ড্রিল মেশিন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Engr. Md. Shofi Uddin</dc:creator>
  <cp:lastModifiedBy>Engr. Md. Shofi Uddin</cp:lastModifiedBy>
  <cp:revision>8</cp:revision>
  <dcterms:created xsi:type="dcterms:W3CDTF">2026-05-30T02:25:06Z</dcterms:created>
  <dcterms:modified xsi:type="dcterms:W3CDTF">2026-06-01T09:41:32Z</dcterms:modified>
</cp:coreProperties>
</file>