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81" r:id="rId7"/>
    <p:sldId id="260" r:id="rId8"/>
    <p:sldId id="282" r:id="rId9"/>
    <p:sldId id="263" r:id="rId10"/>
    <p:sldId id="261" r:id="rId11"/>
    <p:sldId id="267" r:id="rId12"/>
    <p:sldId id="280" r:id="rId13"/>
    <p:sldId id="287" r:id="rId14"/>
    <p:sldId id="266" r:id="rId15"/>
    <p:sldId id="288" r:id="rId16"/>
    <p:sldId id="269" r:id="rId17"/>
    <p:sldId id="289" r:id="rId18"/>
    <p:sldId id="268" r:id="rId19"/>
    <p:sldId id="276" r:id="rId20"/>
    <p:sldId id="271" r:id="rId21"/>
    <p:sldId id="283" r:id="rId22"/>
    <p:sldId id="284" r:id="rId23"/>
    <p:sldId id="270" r:id="rId24"/>
    <p:sldId id="286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127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B7A1-3B19-44D0-8053-AC4D1A54AFD1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4F60-D563-4925-9A73-0E13B992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879763" y="1302334"/>
            <a:ext cx="10432473" cy="482138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0000"/>
              </a:avLst>
            </a:prstTxWarp>
            <a:spAutoFit/>
          </a:bodyPr>
          <a:lstStyle/>
          <a:p>
            <a:r>
              <a:rPr lang="en-US" sz="13800" dirty="0" err="1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3800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3800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13800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1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330036" y="1205345"/>
            <a:ext cx="342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টপলোজি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5238" y="2002397"/>
            <a:ext cx="101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টপলোজি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ডিভাইস (কম্পিউটার, সার্ভার, সুইচ, রাউটার ইত্যাদি) কীভাবে একে অপরের সাথে সংযুক্ত থাকে এবং ডেটা কীভাবে আদান-প্রদান করে তার বিন্যাস বা কাঠামো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7" y="1607127"/>
            <a:ext cx="10179586" cy="36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6" name="Half Frame 5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011382"/>
            <a:ext cx="4460731" cy="4655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36" y="1011382"/>
            <a:ext cx="4142509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6" name="Half Frame 5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025237" y="1039091"/>
            <a:ext cx="9809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Bus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Topology 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ডিভাইস একটি প্রধান কেবলের সাথে যুক্ত থাকে।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স্থাপন খরচ কম।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কেবল নষ্ট হলে পুরো নেটওয়ার্ক অচল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Ring Topology 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টপোলজি)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 বৃত্তাকারভাবে সংযুক্ত থাকে। 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এক ডিভাইস থেকে অন্য ডিভাইসে ঘুরে গন্তব্যে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17" y="886691"/>
            <a:ext cx="4484110" cy="4987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10" y="886691"/>
            <a:ext cx="4405746" cy="49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219200" y="1261364"/>
            <a:ext cx="9240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Star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Topology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 ডিভাইস একটি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সুইচ বা হাবের সাথে যুক্ত থাকে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ডিভাইস নষ্ট হলে অন্যগুলো সাধারণত সচল থাকে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Tree Topology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টপোলজি)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স্টার ও বাস টপোলজির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914400"/>
            <a:ext cx="4599710" cy="502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10" y="914400"/>
            <a:ext cx="500149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025238" y="927455"/>
            <a:ext cx="97258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Mesh Topology (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ডিভাইস একাধিক বা সব ডিভাইসের সাথে সরাসরি সংযুক্ত থাকে।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একাধিক টপোলজির সুবিধা একত্রে 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Hybrid </a:t>
            </a:r>
            <a:r>
              <a:rPr lang="en-US" sz="3600" dirty="0" smtClean="0"/>
              <a:t>Topology (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হাইব্রিট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টপলোজি</a:t>
            </a:r>
            <a:r>
              <a:rPr lang="en-US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 ও ক্যাম্পাস 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ব্যবহৃত 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 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(expansion)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সহজ।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নির্ভরযোগ্যতা বেশি।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বহুল।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49926" y="1692671"/>
            <a:ext cx="101276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টপলোজির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39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22218" y="1219200"/>
            <a:ext cx="1012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5236" y="2100729"/>
            <a:ext cx="1012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ডিভাইস (যেমন কম্পিউটার, মোবাইল, প্রিন্টার ইত্যাদি) একে অপরের সাথে সংযুক্ত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সম্পদ আদান-প্রদান করার ব্যবস্থা।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518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Title 1"/>
          <p:cNvSpPr txBox="1">
            <a:spLocks/>
          </p:cNvSpPr>
          <p:nvPr/>
        </p:nvSpPr>
        <p:spPr>
          <a:xfrm>
            <a:off x="1401936" y="1011382"/>
            <a:ext cx="8229600" cy="8347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61" y="1813529"/>
            <a:ext cx="3706399" cy="4005380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3114" y="2151727"/>
            <a:ext cx="58597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দীপংকর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01885703862</a:t>
            </a:r>
          </a:p>
          <a:p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dipangkar</a:t>
            </a:r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sz="2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biswas@gmail.com</a:t>
            </a:r>
            <a:r>
              <a:rPr lang="en-US" sz="2400" u="sng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u="sng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969818"/>
            <a:ext cx="5001490" cy="4862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04" y="969818"/>
            <a:ext cx="4629150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886691"/>
            <a:ext cx="4682835" cy="4932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45" y="886691"/>
            <a:ext cx="5227064" cy="4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886691"/>
            <a:ext cx="10335490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05346" y="1801091"/>
            <a:ext cx="9725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226126" y="1142810"/>
            <a:ext cx="100376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………………..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কমপিউটিং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টপলোজি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HTTP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19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42109" y="1247875"/>
            <a:ext cx="10307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4655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 rot="19804595">
            <a:off x="-2480909" y="3040916"/>
            <a:ext cx="14850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135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88 0.30579 L 0.40782 -0.4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6" name="Half Frame 5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039091" y="1078671"/>
            <a:ext cx="103077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8ম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2য় 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১১। </a:t>
            </a:r>
          </a:p>
          <a:p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  </a:t>
            </a:r>
            <a:endParaRPr lang="en-US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25237" y="1476805"/>
            <a:ext cx="10280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6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6"/>
            <a:ext cx="12205853" cy="6858006"/>
            <a:chOff x="-13852" y="0"/>
            <a:chExt cx="12205853" cy="6858006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6" name="Half Frame 5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872836"/>
            <a:ext cx="10390910" cy="5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427018" y="1370296"/>
            <a:ext cx="8174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…………………. </a:t>
            </a:r>
          </a:p>
          <a:p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406236" y="1039091"/>
            <a:ext cx="6787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997527" y="1666118"/>
            <a:ext cx="101969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নেটওয়ার্ক হলো দুই বা ততোধিক কম্পিউটার, সার্ভার, মোবাইল ফোন বা অন্যান্য ডিজিটাল ডিভাইসকে যোগাযোগ মাধ্যমের মাধ্যমে সংযুক্ত করার ব্যবস্থা, যাতে তারা তথ্য, ফাইল, সফটওয়্যার ও অন্যান্য সম্পদ আদান-প্রদান করতে পারে।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সহজ সংজ্ঞা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যখন একাধিক কম্পিউটার বা ডিভাইস পরস্পরের সাথে যুক্ত হয়ে তথ্য বিনিময় করে, তখন সেই সংযোগ ব্যবস্থাকে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নেটওয়ার্ক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বলা হয়।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বাড়ির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Wi-Fi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স্কুল বা অফিসের কম্পিউটার নেটওয়ার্ক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(পৃথিবীর সবচেয়ে বড় কম্পিউটার নেটওয়ার্ক)</a:t>
            </a:r>
          </a:p>
        </p:txBody>
      </p:sp>
    </p:spTree>
    <p:extLst>
      <p:ext uri="{BB962C8B-B14F-4D97-AF65-F5344CB8AC3E}">
        <p14:creationId xmlns:p14="http://schemas.microsoft.com/office/powerpoint/2010/main" val="1421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852" y="0"/>
            <a:ext cx="12205853" cy="6858006"/>
            <a:chOff x="-13852" y="0"/>
            <a:chExt cx="12205853" cy="6858006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406236" y="1314881"/>
            <a:ext cx="98171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যন্ত্রপাতিঃ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6" y="1995652"/>
            <a:ext cx="9815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নেটওর্য়াক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853" y="0"/>
            <a:ext cx="12205853" cy="6858006"/>
            <a:chOff x="-13852" y="0"/>
            <a:chExt cx="12205853" cy="6858006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3852" y="0"/>
              <a:ext cx="12205853" cy="6858006"/>
              <a:chOff x="-13852" y="0"/>
              <a:chExt cx="12205853" cy="6858006"/>
            </a:xfrm>
          </p:grpSpPr>
          <p:sp>
            <p:nvSpPr>
              <p:cNvPr id="6" name="Half Frame 5"/>
              <p:cNvSpPr/>
              <p:nvPr/>
            </p:nvSpPr>
            <p:spPr>
              <a:xfrm>
                <a:off x="0" y="0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0800000">
                <a:off x="9379527" y="4779818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5400000">
                <a:off x="9746673" y="367146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16200000">
                <a:off x="-380998" y="4412679"/>
                <a:ext cx="2812473" cy="2078182"/>
              </a:xfrm>
              <a:prstGeom prst="halfFram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2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501</Words>
  <Application>Microsoft Office PowerPoint</Application>
  <PresentationFormat>Widescreen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2026-05-02T05:40:20Z</dcterms:created>
  <dcterms:modified xsi:type="dcterms:W3CDTF">2026-06-01T12:04:52Z</dcterms:modified>
</cp:coreProperties>
</file>