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91" r:id="rId3"/>
    <p:sldId id="274" r:id="rId4"/>
    <p:sldId id="275" r:id="rId5"/>
    <p:sldId id="285" r:id="rId6"/>
    <p:sldId id="286" r:id="rId7"/>
    <p:sldId id="293" r:id="rId8"/>
    <p:sldId id="292" r:id="rId9"/>
    <p:sldId id="294" r:id="rId10"/>
    <p:sldId id="295" r:id="rId11"/>
    <p:sldId id="296" r:id="rId12"/>
    <p:sldId id="29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7762E-58A1-4A8C-B63C-F90B8981770D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BAB1C-1D8C-4BDF-8B7B-11D10E913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6200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28600"/>
            <a:ext cx="9220200" cy="914400"/>
          </a:xfrm>
        </p:spPr>
        <p:txBody>
          <a:bodyPr>
            <a:no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</a:rPr>
              <a:t>সবাইকে শুভেচ্ছা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flow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3999" cy="5562599"/>
          </a:xfrm>
        </p:spPr>
      </p:pic>
    </p:spTree>
    <p:extLst>
      <p:ext uri="{BB962C8B-B14F-4D97-AF65-F5344CB8AC3E}">
        <p14:creationId xmlns="" xmlns:p14="http://schemas.microsoft.com/office/powerpoint/2010/main" val="394836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তাহলে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আমরা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বলতে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পারি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1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6481"/>
            <a:ext cx="9144000" cy="1684919"/>
          </a:xfrm>
          <a:prstGeom prst="rect">
            <a:avLst/>
          </a:prstGeom>
        </p:spPr>
      </p:pic>
      <p:pic>
        <p:nvPicPr>
          <p:cNvPr id="4" name="Picture 3" descr="1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4402"/>
            <a:ext cx="9144000" cy="1186198"/>
          </a:xfrm>
          <a:prstGeom prst="rect">
            <a:avLst/>
          </a:prstGeom>
        </p:spPr>
      </p:pic>
      <p:pic>
        <p:nvPicPr>
          <p:cNvPr id="5" name="Picture 4" descr="10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0600"/>
            <a:ext cx="9144000" cy="1315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 smtClean="0"/>
              <a:t>মূল্যায়ন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4152" y="3349752"/>
            <a:ext cx="8686800" cy="841248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৩টি </a:t>
            </a:r>
            <a:r>
              <a:rPr kumimoji="0" lang="en-US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করে</a:t>
            </a: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শীতকালীন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গ্রীষ্মকালীন</a:t>
            </a: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ও </a:t>
            </a:r>
            <a:r>
              <a:rPr kumimoji="0" lang="en-US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বারোমাসি</a:t>
            </a: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সবজির</a:t>
            </a: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নাম</a:t>
            </a: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লিখ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২টি </a:t>
            </a:r>
            <a:r>
              <a:rPr kumimoji="0" lang="en-US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করে</a:t>
            </a: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তোমার</a:t>
            </a:r>
            <a:r>
              <a:rPr kumimoji="0" lang="en-US" sz="3600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চেনা</a:t>
            </a: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শীতকালীন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গ্রীষ্মকালীন</a:t>
            </a: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ও </a:t>
            </a:r>
            <a:r>
              <a:rPr kumimoji="0" lang="en-US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বারোমাসি</a:t>
            </a: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সবজির</a:t>
            </a: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নাম</a:t>
            </a: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লিখে</a:t>
            </a:r>
            <a:r>
              <a:rPr kumimoji="0" lang="en-US" sz="3600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আনা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338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102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4478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bn-BD" sz="5400" dirty="0" smtClean="0">
                <a:solidFill>
                  <a:srgbClr val="002060"/>
                </a:solidFill>
              </a:rPr>
              <a:t>সবাইকে ধন্যবাদ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83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9438" y="762000"/>
            <a:ext cx="2671762" cy="3352800"/>
          </a:xfrm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4919008"/>
            <a:ext cx="9144000" cy="193899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b="1" dirty="0">
                <a:solidFill>
                  <a:srgbClr val="002060"/>
                </a:solidFill>
              </a:rPr>
              <a:t>মোঃ আবুল খায়ের</a:t>
            </a:r>
          </a:p>
          <a:p>
            <a:pPr algn="ctr">
              <a:defRPr/>
            </a:pPr>
            <a:r>
              <a:rPr lang="bn-BD" sz="2800" b="1" dirty="0">
                <a:solidFill>
                  <a:srgbClr val="00B050"/>
                </a:solidFill>
              </a:rPr>
              <a:t>সহকারী </a:t>
            </a:r>
            <a:r>
              <a:rPr lang="bn-BD" sz="2800" b="1" dirty="0" smtClean="0">
                <a:solidFill>
                  <a:srgbClr val="00B050"/>
                </a:solidFill>
              </a:rPr>
              <a:t>শিক্ষক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bn-BD" sz="2800" b="1" dirty="0" smtClean="0">
                <a:solidFill>
                  <a:srgbClr val="00B050"/>
                </a:solidFill>
              </a:rPr>
              <a:t> পিঠাইটিকর </a:t>
            </a:r>
            <a:r>
              <a:rPr lang="bn-BD" sz="2800" b="1" dirty="0">
                <a:solidFill>
                  <a:srgbClr val="00B050"/>
                </a:solidFill>
              </a:rPr>
              <a:t>সরকারী প্রাথমিক </a:t>
            </a:r>
            <a:r>
              <a:rPr lang="bn-BD" sz="2800" b="1" dirty="0" smtClean="0">
                <a:solidFill>
                  <a:srgbClr val="00B050"/>
                </a:solidFill>
              </a:rPr>
              <a:t>বিদ্যালয়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bn-BD" sz="2800" b="1" dirty="0" smtClean="0">
                <a:solidFill>
                  <a:srgbClr val="00B050"/>
                </a:solidFill>
              </a:rPr>
              <a:t> </a:t>
            </a:r>
            <a:r>
              <a:rPr lang="bn-BD" sz="2800" b="1" dirty="0">
                <a:solidFill>
                  <a:srgbClr val="00B050"/>
                </a:solidFill>
              </a:rPr>
              <a:t>ফেঞ্চুগঞ্জ, সিলেট।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>
          <a:xfrm>
            <a:off x="0" y="177225"/>
            <a:ext cx="92202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xtLs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52702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609600" y="297359"/>
            <a:ext cx="792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81000" y="1389995"/>
            <a:ext cx="8610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৩য়</a:t>
            </a:r>
          </a:p>
          <a:p>
            <a:pPr eaLnBrk="1" hangingPunct="1">
              <a:defRPr/>
            </a:pP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 বিজ্ঞান</a:t>
            </a:r>
          </a:p>
          <a:p>
            <a:pPr eaLnBrk="1" hangingPunct="1">
              <a:defRPr/>
            </a:pP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সুস্বাস্থ্যের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bn-BD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>
              <a:defRPr/>
            </a:pP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মৌসুমি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সবজি</a:t>
            </a:r>
            <a:endParaRPr lang="bn-BD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>
              <a:defRPr/>
            </a:pPr>
            <a:endParaRPr lang="bn-BD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>
              <a:defRPr/>
            </a:pPr>
            <a:endParaRPr lang="bn-BD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474803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170508"/>
          </a:xfrm>
        </p:spPr>
        <p:txBody>
          <a:bodyPr>
            <a:normAutofit/>
          </a:bodyPr>
          <a:lstStyle/>
          <a:p>
            <a:pPr algn="ctr"/>
            <a:r>
              <a:rPr lang="bn-BD" sz="6000" dirty="0" smtClean="0"/>
              <a:t>শিখনফল</a:t>
            </a:r>
            <a:endParaRPr lang="en-US" sz="6000" dirty="0"/>
          </a:p>
        </p:txBody>
      </p:sp>
      <p:sp>
        <p:nvSpPr>
          <p:cNvPr id="7" name="Subtitle 3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0" y="2024694"/>
            <a:ext cx="8991600" cy="206210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buFont typeface="Wingdings" pitchFamily="2" charset="2"/>
              <a:buChar char="Ø"/>
            </a:pP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cs typeface="NikoshBAN" pitchFamily="2" charset="0"/>
              </a:rPr>
              <a:t>২.১ </a:t>
            </a:r>
            <a:r>
              <a:rPr lang="en-US" sz="3200" dirty="0" err="1" smtClean="0">
                <a:solidFill>
                  <a:srgbClr val="002060"/>
                </a:solidFill>
                <a:cs typeface="NikoshBAN" pitchFamily="2" charset="0"/>
              </a:rPr>
              <a:t>পর্যবেক্ষণ</a:t>
            </a:r>
            <a:r>
              <a:rPr lang="en-US" sz="3200" dirty="0" smtClean="0">
                <a:solidFill>
                  <a:srgbClr val="002060"/>
                </a:solidFill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cs typeface="NikoshBAN" pitchFamily="2" charset="0"/>
              </a:rPr>
              <a:t>শ্রেণিকরণের</a:t>
            </a:r>
            <a:r>
              <a:rPr lang="en-US" sz="32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NikoshBAN" pitchFamily="2" charset="0"/>
              </a:rPr>
              <a:t>খাদ্যের</a:t>
            </a:r>
            <a:r>
              <a:rPr lang="en-US" sz="32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NikoshBAN" pitchFamily="2" charset="0"/>
              </a:rPr>
              <a:t>উৎস</a:t>
            </a:r>
            <a:r>
              <a:rPr lang="en-US" sz="3200" dirty="0" smtClean="0">
                <a:solidFill>
                  <a:srgbClr val="002060"/>
                </a:solidFill>
                <a:cs typeface="NikoshBAN" pitchFamily="2" charset="0"/>
              </a:rPr>
              <a:t> , </a:t>
            </a:r>
            <a:r>
              <a:rPr lang="en-US" sz="3200" dirty="0" err="1" smtClean="0">
                <a:solidFill>
                  <a:srgbClr val="002060"/>
                </a:solidFill>
                <a:cs typeface="NikoshBAN" pitchFamily="2" charset="0"/>
              </a:rPr>
              <a:t>পুষ্টি</a:t>
            </a:r>
            <a:r>
              <a:rPr lang="en-US" sz="32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NikoshBAN" pitchFamily="2" charset="0"/>
              </a:rPr>
              <a:t>উপাদানের</a:t>
            </a:r>
            <a:r>
              <a:rPr lang="en-US" sz="32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002060"/>
                </a:solidFill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cs typeface="NikoshBAN" pitchFamily="2" charset="0"/>
              </a:rPr>
              <a:t>মানবদেহে</a:t>
            </a:r>
            <a:r>
              <a:rPr lang="en-US" sz="32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NikoshBAN" pitchFamily="2" charset="0"/>
              </a:rPr>
              <a:t>এদের</a:t>
            </a:r>
            <a:r>
              <a:rPr lang="en-US" sz="32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NikoshBAN" pitchFamily="2" charset="0"/>
              </a:rPr>
              <a:t>প্রয়োজনীয়তা</a:t>
            </a:r>
            <a:r>
              <a:rPr lang="en-US" sz="32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NikoshBAN" pitchFamily="2" charset="0"/>
              </a:rPr>
              <a:t>জেনে</a:t>
            </a:r>
            <a:r>
              <a:rPr lang="en-US" sz="32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NikoshBAN" pitchFamily="2" charset="0"/>
              </a:rPr>
              <a:t>সুস্থ</a:t>
            </a:r>
            <a:r>
              <a:rPr lang="en-US" sz="32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NikoshBAN" pitchFamily="2" charset="0"/>
              </a:rPr>
              <a:t>জীবনযাপনে</a:t>
            </a:r>
            <a:r>
              <a:rPr lang="en-US" sz="32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NikoshBAN" pitchFamily="2" charset="0"/>
              </a:rPr>
              <a:t>অভ্যস্ত</a:t>
            </a:r>
            <a:r>
              <a:rPr lang="en-US" sz="32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NikoshBAN" pitchFamily="2" charset="0"/>
              </a:rPr>
              <a:t>হওয়া</a:t>
            </a:r>
            <a:r>
              <a:rPr lang="en-US" sz="3200" dirty="0" smtClean="0">
                <a:solidFill>
                  <a:srgbClr val="002060"/>
                </a:solidFill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156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bn-BD" b="1" dirty="0" smtClean="0"/>
              <a:t>নিচের ছবিগুলো লক্ষ্য করি</a:t>
            </a:r>
            <a:endParaRPr lang="en-US" b="1" dirty="0"/>
          </a:p>
        </p:txBody>
      </p:sp>
      <p:pic>
        <p:nvPicPr>
          <p:cNvPr id="9" name="Picture 8" descr="1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33416"/>
            <a:ext cx="7099727" cy="52721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24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bn-BD" sz="7200" b="1" dirty="0" smtClean="0">
                <a:solidFill>
                  <a:srgbClr val="00B0F0"/>
                </a:solidFill>
              </a:rPr>
              <a:t>আজকের পাঠ </a:t>
            </a:r>
            <a:r>
              <a:rPr lang="bn-BD" sz="7200" dirty="0" smtClean="0"/>
              <a:t/>
            </a:r>
            <a:br>
              <a:rPr lang="bn-BD" sz="72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5400" b="1" dirty="0" err="1" smtClean="0">
                <a:solidFill>
                  <a:srgbClr val="002060"/>
                </a:solidFill>
              </a:rPr>
              <a:t>মৌসুমি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সবজি</a:t>
            </a:r>
            <a:r>
              <a:rPr lang="bn-BD" sz="5400" b="1" dirty="0" smtClean="0">
                <a:solidFill>
                  <a:srgbClr val="002060"/>
                </a:solidFill>
              </a:rPr>
              <a:t/>
            </a:r>
            <a:br>
              <a:rPr lang="bn-BD" sz="5400" b="1" dirty="0" smtClean="0">
                <a:solidFill>
                  <a:srgbClr val="002060"/>
                </a:solidFill>
              </a:rPr>
            </a:br>
            <a:r>
              <a:rPr lang="bn-BD" sz="5400" b="1" dirty="0">
                <a:solidFill>
                  <a:srgbClr val="002060"/>
                </a:solidFill>
              </a:rPr>
              <a:t/>
            </a:r>
            <a:br>
              <a:rPr lang="bn-BD" sz="5400" b="1" dirty="0">
                <a:solidFill>
                  <a:srgbClr val="002060"/>
                </a:solidFill>
              </a:rPr>
            </a:br>
            <a:r>
              <a:rPr lang="bn-BD" sz="4400" b="1" dirty="0" smtClean="0">
                <a:solidFill>
                  <a:srgbClr val="002060"/>
                </a:solidFill>
              </a:rPr>
              <a:t>চল আমরা পাঠ্যাংশ টুকু নিরবে পড়ি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862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4152" y="1901952"/>
            <a:ext cx="8686800" cy="84124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তুমি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কী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কী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সবজি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খাও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তা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বল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।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দলীয়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pic>
        <p:nvPicPr>
          <p:cNvPr id="3" name="Picture 2" descr="1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3385"/>
            <a:ext cx="9144000" cy="18912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5791200"/>
            <a:ext cx="3660648" cy="762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গ্রীষ্মকালীন</a:t>
            </a:r>
            <a:r>
              <a:rPr lang="en-US" b="1" dirty="0" smtClean="0"/>
              <a:t> </a:t>
            </a:r>
            <a:r>
              <a:rPr lang="en-US" b="1" dirty="0" err="1" smtClean="0"/>
              <a:t>সবজি</a:t>
            </a:r>
            <a:endParaRPr lang="en-US" b="1" dirty="0"/>
          </a:p>
        </p:txBody>
      </p:sp>
      <p:pic>
        <p:nvPicPr>
          <p:cNvPr id="3" name="Picture 2" descr="1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676401"/>
            <a:ext cx="2544345" cy="1752600"/>
          </a:xfrm>
          <a:prstGeom prst="rect">
            <a:avLst/>
          </a:prstGeom>
        </p:spPr>
      </p:pic>
      <p:pic>
        <p:nvPicPr>
          <p:cNvPr id="4" name="Picture 3" descr="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3962400"/>
            <a:ext cx="2790150" cy="1781466"/>
          </a:xfrm>
          <a:prstGeom prst="rect">
            <a:avLst/>
          </a:prstGeom>
        </p:spPr>
      </p:pic>
      <p:pic>
        <p:nvPicPr>
          <p:cNvPr id="5" name="Picture 4" descr="1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125" y="3886200"/>
            <a:ext cx="2257258" cy="16764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121152" y="3429000"/>
            <a:ext cx="3660648" cy="762000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শীতকালীন</a:t>
            </a: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সবজি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1752" y="457200"/>
            <a:ext cx="8385048" cy="7620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কোনটি</a:t>
            </a:r>
            <a:r>
              <a:rPr lang="en-US" sz="36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কোন</a:t>
            </a:r>
            <a:r>
              <a:rPr lang="en-US" sz="36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কালের</a:t>
            </a:r>
            <a:r>
              <a:rPr lang="en-US" sz="36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সবজি</a:t>
            </a:r>
            <a:r>
              <a:rPr lang="en-US" sz="36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জেনে</a:t>
            </a:r>
            <a:r>
              <a:rPr lang="en-US" sz="36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নেই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178552" y="5638800"/>
            <a:ext cx="3660648" cy="7620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বারোমাসি</a:t>
            </a: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সবজি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515</TotalTime>
  <Words>116</Words>
  <Application>Microsoft Office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Trek</vt:lpstr>
      <vt:lpstr>সবাইকে শুভেচ্ছা</vt:lpstr>
      <vt:lpstr>Slide 2</vt:lpstr>
      <vt:lpstr>Slide 3</vt:lpstr>
      <vt:lpstr>শিখনফল</vt:lpstr>
      <vt:lpstr>নিচের ছবিগুলো লক্ষ্য করি</vt:lpstr>
      <vt:lpstr>আজকের পাঠ   মৌসুমি সবজি  চল আমরা পাঠ্যাংশ টুকু নিরবে পড়ি</vt:lpstr>
      <vt:lpstr>Slide 7</vt:lpstr>
      <vt:lpstr>দলীয় কাজ</vt:lpstr>
      <vt:lpstr>গ্রীষ্মকালীন সবজি</vt:lpstr>
      <vt:lpstr>তাহলে আমরা বলতে পারি</vt:lpstr>
      <vt:lpstr>মূল্যায়ন</vt:lpstr>
      <vt:lpstr>বাড়ির কাজ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</dc:title>
  <dc:creator>DPE</dc:creator>
  <cp:lastModifiedBy>hp</cp:lastModifiedBy>
  <cp:revision>66</cp:revision>
  <dcterms:created xsi:type="dcterms:W3CDTF">2006-08-16T00:00:00Z</dcterms:created>
  <dcterms:modified xsi:type="dcterms:W3CDTF">2026-06-01T15:38:37Z</dcterms:modified>
</cp:coreProperties>
</file>