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9" r:id="rId1"/>
  </p:sldMasterIdLst>
  <p:sldIdLst>
    <p:sldId id="256" r:id="rId2"/>
    <p:sldId id="277" r:id="rId3"/>
    <p:sldId id="259" r:id="rId4"/>
    <p:sldId id="278" r:id="rId5"/>
    <p:sldId id="263" r:id="rId6"/>
    <p:sldId id="260" r:id="rId7"/>
    <p:sldId id="265" r:id="rId8"/>
    <p:sldId id="279" r:id="rId9"/>
    <p:sldId id="280" r:id="rId10"/>
    <p:sldId id="281" r:id="rId11"/>
    <p:sldId id="257" r:id="rId12"/>
    <p:sldId id="267" r:id="rId13"/>
    <p:sldId id="285" r:id="rId14"/>
    <p:sldId id="270" r:id="rId15"/>
    <p:sldId id="282" r:id="rId16"/>
    <p:sldId id="275" r:id="rId17"/>
    <p:sldId id="283" r:id="rId18"/>
    <p:sldId id="284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19CFE1-CB56-45F7-A691-3B2A128E4FEC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AA8AE8D0-338D-4898-95EE-0A02856F9544}">
      <dgm:prSet phldrT="[Text]"/>
      <dgm:spPr/>
      <dgm:t>
        <a:bodyPr/>
        <a:lstStyle/>
        <a:p>
          <a:endParaRPr lang="en-US" dirty="0"/>
        </a:p>
      </dgm:t>
    </dgm:pt>
    <dgm:pt modelId="{3F58E4C9-6493-4E0D-A716-D016331055AE}" type="sibTrans" cxnId="{0B0F082F-F956-48DD-84EA-BF6719E02C6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7A89EA67-0CE7-4313-B7C0-1EA13266C5EB}" type="parTrans" cxnId="{0B0F082F-F956-48DD-84EA-BF6719E02C69}">
      <dgm:prSet/>
      <dgm:spPr/>
      <dgm:t>
        <a:bodyPr/>
        <a:lstStyle/>
        <a:p>
          <a:endParaRPr lang="en-US"/>
        </a:p>
      </dgm:t>
    </dgm:pt>
    <dgm:pt modelId="{A7D7E878-DDC6-4C04-97F8-3D520CE8E743}" type="pres">
      <dgm:prSet presAssocID="{9419CFE1-CB56-45F7-A691-3B2A128E4FEC}" presName="Name0" presStyleCnt="0">
        <dgm:presLayoutVars>
          <dgm:dir/>
        </dgm:presLayoutVars>
      </dgm:prSet>
      <dgm:spPr/>
    </dgm:pt>
    <dgm:pt modelId="{5B9A1412-C619-4074-B3AE-A8F2EF8077EC}" type="pres">
      <dgm:prSet presAssocID="{3F58E4C9-6493-4E0D-A716-D016331055AE}" presName="picture_1" presStyleLbl="bgImgPlace1" presStyleIdx="0" presStyleCnt="1" custLinFactNeighborY="10068"/>
      <dgm:spPr/>
      <dgm:t>
        <a:bodyPr/>
        <a:lstStyle/>
        <a:p>
          <a:endParaRPr lang="en-US"/>
        </a:p>
      </dgm:t>
    </dgm:pt>
    <dgm:pt modelId="{27F312B8-74A1-4944-BDD8-86A8CD49245D}" type="pres">
      <dgm:prSet presAssocID="{AA8AE8D0-338D-4898-95EE-0A02856F9544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3B228-2C48-47A2-996C-EE379CCB28A1}" type="pres">
      <dgm:prSet presAssocID="{9419CFE1-CB56-45F7-A691-3B2A128E4FEC}" presName="maxNode" presStyleCnt="0"/>
      <dgm:spPr/>
    </dgm:pt>
    <dgm:pt modelId="{519431A5-6099-4CEE-8888-DCA8D90B2BE4}" type="pres">
      <dgm:prSet presAssocID="{9419CFE1-CB56-45F7-A691-3B2A128E4FEC}" presName="Name33" presStyleCnt="0"/>
      <dgm:spPr/>
    </dgm:pt>
  </dgm:ptLst>
  <dgm:cxnLst>
    <dgm:cxn modelId="{0B0F082F-F956-48DD-84EA-BF6719E02C69}" srcId="{9419CFE1-CB56-45F7-A691-3B2A128E4FEC}" destId="{AA8AE8D0-338D-4898-95EE-0A02856F9544}" srcOrd="0" destOrd="0" parTransId="{7A89EA67-0CE7-4313-B7C0-1EA13266C5EB}" sibTransId="{3F58E4C9-6493-4E0D-A716-D016331055AE}"/>
    <dgm:cxn modelId="{32569D92-66E7-4B8E-B39A-46BD063567D9}" type="presOf" srcId="{3F58E4C9-6493-4E0D-A716-D016331055AE}" destId="{5B9A1412-C619-4074-B3AE-A8F2EF8077EC}" srcOrd="0" destOrd="0" presId="urn:microsoft.com/office/officeart/2008/layout/AccentedPicture"/>
    <dgm:cxn modelId="{4F23A591-4EA8-4805-8927-2ADF95AA4917}" type="presOf" srcId="{9419CFE1-CB56-45F7-A691-3B2A128E4FEC}" destId="{A7D7E878-DDC6-4C04-97F8-3D520CE8E743}" srcOrd="0" destOrd="0" presId="urn:microsoft.com/office/officeart/2008/layout/AccentedPicture"/>
    <dgm:cxn modelId="{89168A84-9FA1-40D9-88F3-A00DC9538379}" type="presOf" srcId="{AA8AE8D0-338D-4898-95EE-0A02856F9544}" destId="{27F312B8-74A1-4944-BDD8-86A8CD49245D}" srcOrd="0" destOrd="0" presId="urn:microsoft.com/office/officeart/2008/layout/AccentedPicture"/>
    <dgm:cxn modelId="{3B26FD27-911C-4038-9442-65F8A356B092}" type="presParOf" srcId="{A7D7E878-DDC6-4C04-97F8-3D520CE8E743}" destId="{5B9A1412-C619-4074-B3AE-A8F2EF8077EC}" srcOrd="0" destOrd="0" presId="urn:microsoft.com/office/officeart/2008/layout/AccentedPicture"/>
    <dgm:cxn modelId="{1ED0D2F0-DD1A-4378-83EA-5A266EB2698B}" type="presParOf" srcId="{A7D7E878-DDC6-4C04-97F8-3D520CE8E743}" destId="{27F312B8-74A1-4944-BDD8-86A8CD49245D}" srcOrd="1" destOrd="0" presId="urn:microsoft.com/office/officeart/2008/layout/AccentedPicture"/>
    <dgm:cxn modelId="{AEDB4698-B1F1-47A1-B55F-6572960407BA}" type="presParOf" srcId="{A7D7E878-DDC6-4C04-97F8-3D520CE8E743}" destId="{F1B3B228-2C48-47A2-996C-EE379CCB28A1}" srcOrd="2" destOrd="0" presId="urn:microsoft.com/office/officeart/2008/layout/AccentedPicture"/>
    <dgm:cxn modelId="{1E9B1586-DA20-4654-9AC8-6138F6BEE7A5}" type="presParOf" srcId="{F1B3B228-2C48-47A2-996C-EE379CCB28A1}" destId="{519431A5-6099-4CEE-8888-DCA8D90B2BE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A1412-C619-4074-B3AE-A8F2EF8077EC}">
      <dsp:nvSpPr>
        <dsp:cNvPr id="0" name=""/>
        <dsp:cNvSpPr/>
      </dsp:nvSpPr>
      <dsp:spPr>
        <a:xfrm>
          <a:off x="159250" y="0"/>
          <a:ext cx="3725654" cy="475211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312B8-74A1-4944-BDD8-86A8CD49245D}">
      <dsp:nvSpPr>
        <dsp:cNvPr id="0" name=""/>
        <dsp:cNvSpPr/>
      </dsp:nvSpPr>
      <dsp:spPr>
        <a:xfrm>
          <a:off x="308276" y="1900843"/>
          <a:ext cx="2868753" cy="285126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08276" y="1900843"/>
        <a:ext cx="2868753" cy="2851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0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4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82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6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5236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79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1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0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4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6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5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4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1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1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0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2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888270"/>
            <a:ext cx="1000614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WELCOME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12" y="1788204"/>
            <a:ext cx="1920452" cy="257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 flipH="1">
            <a:off x="4999342" y="3269639"/>
            <a:ext cx="6454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open your book at page 20-21.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9342" y="2172831"/>
            <a:ext cx="623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we are going to learn how to count and read the numbers of  1 and 2”.</a:t>
            </a:r>
          </a:p>
        </p:txBody>
      </p:sp>
    </p:spTree>
    <p:extLst>
      <p:ext uri="{BB962C8B-B14F-4D97-AF65-F5344CB8AC3E}">
        <p14:creationId xmlns:p14="http://schemas.microsoft.com/office/powerpoint/2010/main" val="353921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" y="151713"/>
            <a:ext cx="9378364" cy="589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6"/>
          <a:stretch/>
        </p:blipFill>
        <p:spPr>
          <a:xfrm>
            <a:off x="424872" y="1320799"/>
            <a:ext cx="9208655" cy="4719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5237" y="36953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 and write the numbers 1 and 2. </a:t>
            </a:r>
          </a:p>
        </p:txBody>
      </p:sp>
    </p:spTree>
    <p:extLst>
      <p:ext uri="{BB962C8B-B14F-4D97-AF65-F5344CB8AC3E}">
        <p14:creationId xmlns:p14="http://schemas.microsoft.com/office/powerpoint/2010/main" val="62669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8499" y="4986983"/>
            <a:ext cx="14670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7638" y="4833093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5584" y="5079315"/>
            <a:ext cx="3704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smtClean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Elephant</a:t>
            </a:r>
            <a:r>
              <a:rPr lang="en-US" sz="4800" dirty="0" smtClean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t="5879" r="11681" b="3247"/>
          <a:stretch/>
        </p:blipFill>
        <p:spPr>
          <a:xfrm>
            <a:off x="1675642" y="1265382"/>
            <a:ext cx="6317673" cy="30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0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1" r="7656" b="10317"/>
          <a:stretch/>
        </p:blipFill>
        <p:spPr>
          <a:xfrm>
            <a:off x="2447638" y="643081"/>
            <a:ext cx="5560290" cy="40397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8499" y="4986983"/>
            <a:ext cx="15415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7638" y="4833093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5515584" y="5079315"/>
            <a:ext cx="32851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camels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2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19" y="1763918"/>
            <a:ext cx="2372211" cy="215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6878008" y="1763918"/>
            <a:ext cx="4805991" cy="1995282"/>
            <a:chOff x="765406" y="4159952"/>
            <a:chExt cx="4510780" cy="15091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06" y="4159953"/>
              <a:ext cx="2255390" cy="1509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0796" y="4159952"/>
              <a:ext cx="2255390" cy="1509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t="5873" r="4441"/>
          <a:stretch/>
        </p:blipFill>
        <p:spPr>
          <a:xfrm>
            <a:off x="674996" y="1794126"/>
            <a:ext cx="2034528" cy="212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198613" y="4048212"/>
            <a:ext cx="1235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9578" y="4048212"/>
            <a:ext cx="1235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3166" y="4048212"/>
            <a:ext cx="1235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9578" y="358346"/>
            <a:ext cx="415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0023" y="1982190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8147" y="4186581"/>
            <a:ext cx="15937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9949" y="3971138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6373" y="2135478"/>
            <a:ext cx="16772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6709" y="387882"/>
            <a:ext cx="5748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 the numbers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71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23047 0.2907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-0.22526 -0.306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04" y="4180462"/>
            <a:ext cx="2654925" cy="197764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852" y="4180462"/>
            <a:ext cx="2654924" cy="19776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487706" y="407697"/>
            <a:ext cx="605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1753" y="1662440"/>
            <a:ext cx="16862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2777" y="4351315"/>
            <a:ext cx="17803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64" y="1380053"/>
            <a:ext cx="2556716" cy="244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0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5035" y="2509808"/>
            <a:ext cx="5725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learnt today? 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483538"/>
            <a:ext cx="3382772" cy="3222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526127" y="3094583"/>
            <a:ext cx="5524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learn about Number 1  and 2.</a:t>
            </a:r>
          </a:p>
        </p:txBody>
      </p:sp>
    </p:spTree>
    <p:extLst>
      <p:ext uri="{BB962C8B-B14F-4D97-AF65-F5344CB8AC3E}">
        <p14:creationId xmlns:p14="http://schemas.microsoft.com/office/powerpoint/2010/main" val="4122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9126" y="2283890"/>
            <a:ext cx="9938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down from </a:t>
            </a:r>
            <a:r>
              <a:rPr lang="en-US" sz="3600" dirty="0" smtClean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en-US" sz="3600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in your note book. </a:t>
            </a:r>
            <a:endParaRPr lang="en-US" sz="24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5148" y="1064629"/>
            <a:ext cx="3260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58" y="3318485"/>
            <a:ext cx="6460518" cy="224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06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13695793"/>
              </p:ext>
            </p:extLst>
          </p:nvPr>
        </p:nvGraphicFramePr>
        <p:xfrm>
          <a:off x="1151300" y="775854"/>
          <a:ext cx="4044155" cy="4752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/>
          <p:cNvSpPr/>
          <p:nvPr/>
        </p:nvSpPr>
        <p:spPr>
          <a:xfrm>
            <a:off x="10917382" y="17872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64237" y="1184559"/>
            <a:ext cx="40870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ABIDA SULTANA</a:t>
            </a:r>
          </a:p>
          <a:p>
            <a:r>
              <a:rPr lang="en-US" sz="2400" dirty="0" smtClean="0"/>
              <a:t>Assistant Teacher</a:t>
            </a:r>
          </a:p>
          <a:p>
            <a:r>
              <a:rPr lang="en-US" sz="2400" dirty="0" err="1" smtClean="0"/>
              <a:t>Reboti</a:t>
            </a:r>
            <a:r>
              <a:rPr lang="en-US" sz="2400" dirty="0" smtClean="0"/>
              <a:t> Roman </a:t>
            </a:r>
            <a:r>
              <a:rPr lang="en-US" sz="2400" dirty="0" err="1" smtClean="0"/>
              <a:t>Govt</a:t>
            </a:r>
            <a:r>
              <a:rPr lang="en-US" sz="2400" dirty="0" smtClean="0"/>
              <a:t> Primary School</a:t>
            </a:r>
          </a:p>
          <a:p>
            <a:r>
              <a:rPr lang="en-US" sz="2400" dirty="0" err="1" smtClean="0"/>
              <a:t>Muglabazar</a:t>
            </a:r>
            <a:r>
              <a:rPr lang="en-US" sz="2400" dirty="0" smtClean="0"/>
              <a:t>, South </a:t>
            </a:r>
            <a:r>
              <a:rPr lang="en-US" sz="2400" dirty="0" err="1" smtClean="0"/>
              <a:t>Surma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Sylhet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Class : </a:t>
            </a:r>
            <a:r>
              <a:rPr lang="en-US" sz="2400" dirty="0" smtClean="0"/>
              <a:t>One</a:t>
            </a:r>
            <a:endParaRPr lang="en-US" sz="2400" dirty="0" smtClean="0"/>
          </a:p>
          <a:p>
            <a:r>
              <a:rPr lang="en-US" sz="2400" dirty="0" smtClean="0"/>
              <a:t>Subject : English </a:t>
            </a:r>
          </a:p>
          <a:p>
            <a:r>
              <a:rPr lang="en-US" sz="2400" dirty="0" smtClean="0"/>
              <a:t>Unit – </a:t>
            </a:r>
            <a:r>
              <a:rPr lang="en-US" sz="2400" dirty="0" smtClean="0"/>
              <a:t>2 ( Lesson-4, Page-20)</a:t>
            </a:r>
            <a:endParaRPr lang="en-US" sz="2400" dirty="0" smtClean="0"/>
          </a:p>
          <a:p>
            <a:r>
              <a:rPr lang="en-US" sz="2400" dirty="0" smtClean="0"/>
              <a:t>Tittle : </a:t>
            </a:r>
            <a:r>
              <a:rPr lang="en-US" sz="2400" dirty="0" smtClean="0"/>
              <a:t>Numbers</a:t>
            </a: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93815" y="0"/>
            <a:ext cx="47418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Presented By 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2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25917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/>
            <a:r>
              <a:rPr lang="en-US" sz="9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GOOD BYE</a:t>
            </a:r>
            <a:endParaRPr lang="en-US" sz="9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3679" y="436395"/>
            <a:ext cx="4345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4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18618" y="1674019"/>
            <a:ext cx="51631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One</a:t>
            </a:r>
            <a:endParaRPr lang="bn-BD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bn-BD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Sub: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2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Lesson:4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page-20</a:t>
            </a:r>
            <a:endParaRPr lang="en-US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Title: Numbers 1, 2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436395"/>
            <a:ext cx="4750764" cy="6038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Down Arrow 3"/>
          <p:cNvSpPr/>
          <p:nvPr/>
        </p:nvSpPr>
        <p:spPr>
          <a:xfrm>
            <a:off x="7126941" y="1304365"/>
            <a:ext cx="887506" cy="369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7635" y="672999"/>
            <a:ext cx="606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8424" y="1982732"/>
            <a:ext cx="700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know …..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6718" y="2690335"/>
            <a:ext cx="71672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numbers 1 and 2.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the numbers one and two correctly.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objects up to two.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 and write the numbers 1 and 2.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numbers with the correct number of objects.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9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8126" y="750607"/>
            <a:ext cx="65829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learning materials 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74107" y="1793774"/>
            <a:ext cx="5911275" cy="38523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571500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</a:p>
          <a:p>
            <a:pPr marL="571500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</a:p>
          <a:p>
            <a:pPr marL="571500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arker </a:t>
            </a:r>
            <a:r>
              <a:rPr lang="en-US" sz="3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Ball/ picture of Animals</a:t>
            </a:r>
            <a:endParaRPr lang="en-US" sz="36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content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Pointic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Stick</a:t>
            </a:r>
          </a:p>
          <a:p>
            <a:pPr marL="571500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card</a:t>
            </a:r>
            <a:endParaRPr lang="en-US" sz="3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7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7066" y="237025"/>
            <a:ext cx="3969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 </a:t>
            </a:r>
            <a:endParaRPr lang="en-US" sz="1600" dirty="0">
              <a:solidFill>
                <a:srgbClr val="7030A0"/>
              </a:solidFill>
              <a:latin typeface="Century Gothic" panose="020B0502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8685" y="1068022"/>
            <a:ext cx="3021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Numbers: 1-2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4708" r="3116" b="3813"/>
          <a:stretch/>
        </p:blipFill>
        <p:spPr>
          <a:xfrm>
            <a:off x="1094816" y="1899020"/>
            <a:ext cx="7526669" cy="462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90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33534" y="1532537"/>
            <a:ext cx="29177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038476" y="1378650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9953" y="3666836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6553" y="5091714"/>
            <a:ext cx="23654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0808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Tiger’s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79108" y="1532537"/>
            <a:ext cx="14670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9036" y="3729847"/>
            <a:ext cx="15415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7" y="565432"/>
            <a:ext cx="3011014" cy="254208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7" y="3526119"/>
            <a:ext cx="4521649" cy="2438782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6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8" t="5873" r="4441"/>
          <a:stretch/>
        </p:blipFill>
        <p:spPr>
          <a:xfrm>
            <a:off x="1001383" y="2075248"/>
            <a:ext cx="3816630" cy="398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48" y="2190214"/>
            <a:ext cx="3307116" cy="37505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7051" y="264491"/>
            <a:ext cx="4341255" cy="732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7051" y="1181748"/>
            <a:ext cx="507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lion`s are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1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7" t="7361"/>
          <a:stretch/>
        </p:blipFill>
        <p:spPr>
          <a:xfrm>
            <a:off x="7467600" y="2267314"/>
            <a:ext cx="3785411" cy="405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54" y="2367391"/>
            <a:ext cx="3798018" cy="3852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6163" y="371066"/>
            <a:ext cx="5147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7051" y="1181748"/>
            <a:ext cx="507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student’s are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6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258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Century Gothic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LENEVO</dc:creator>
  <cp:lastModifiedBy>Microsoft account</cp:lastModifiedBy>
  <cp:revision>27</cp:revision>
  <dcterms:created xsi:type="dcterms:W3CDTF">2026-03-06T05:01:33Z</dcterms:created>
  <dcterms:modified xsi:type="dcterms:W3CDTF">2026-06-01T16:34:53Z</dcterms:modified>
</cp:coreProperties>
</file>