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65" r:id="rId2"/>
    <p:sldId id="261" r:id="rId3"/>
    <p:sldId id="256" r:id="rId4"/>
    <p:sldId id="257" r:id="rId5"/>
    <p:sldId id="258" r:id="rId6"/>
    <p:sldId id="259" r:id="rId7"/>
    <p:sldId id="262" r:id="rId8"/>
    <p:sldId id="263" r:id="rId9"/>
    <p:sldId id="266" r:id="rId10"/>
    <p:sldId id="267" r:id="rId11"/>
    <p:sldId id="268" r:id="rId12"/>
    <p:sldId id="269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E50EA0-31FA-46B5-9D38-86026393CE6D}" v="11" dt="2026-06-03T13:39:32.4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dp4 WPBX4125BLF092406322" userId="eb980a75-bfc3-4022-949d-a261f53fc06b" providerId="ADAL" clId="{7DB5DC7A-0A84-47DA-9F24-FCB5110E2690}"/>
    <pc:docChg chg="undo custSel addSld delSld modSld sldOrd">
      <pc:chgData name="Pedp4 WPBX4125BLF092406322" userId="eb980a75-bfc3-4022-949d-a261f53fc06b" providerId="ADAL" clId="{7DB5DC7A-0A84-47DA-9F24-FCB5110E2690}" dt="2026-06-03T14:10:31.251" v="2853" actId="20577"/>
      <pc:docMkLst>
        <pc:docMk/>
      </pc:docMkLst>
      <pc:sldChg chg="modSp mod">
        <pc:chgData name="Pedp4 WPBX4125BLF092406322" userId="eb980a75-bfc3-4022-949d-a261f53fc06b" providerId="ADAL" clId="{7DB5DC7A-0A84-47DA-9F24-FCB5110E2690}" dt="2026-05-27T02:19:32.132" v="1195" actId="27636"/>
        <pc:sldMkLst>
          <pc:docMk/>
          <pc:sldMk cId="772558316" sldId="256"/>
        </pc:sldMkLst>
        <pc:spChg chg="mod">
          <ac:chgData name="Pedp4 WPBX4125BLF092406322" userId="eb980a75-bfc3-4022-949d-a261f53fc06b" providerId="ADAL" clId="{7DB5DC7A-0A84-47DA-9F24-FCB5110E2690}" dt="2026-05-27T02:19:31.960" v="1193"/>
          <ac:spMkLst>
            <pc:docMk/>
            <pc:sldMk cId="772558316" sldId="256"/>
            <ac:spMk id="2" creationId="{6C9F96CA-988E-B213-624B-EBF723956E7F}"/>
          </ac:spMkLst>
        </pc:spChg>
        <pc:spChg chg="mod">
          <ac:chgData name="Pedp4 WPBX4125BLF092406322" userId="eb980a75-bfc3-4022-949d-a261f53fc06b" providerId="ADAL" clId="{7DB5DC7A-0A84-47DA-9F24-FCB5110E2690}" dt="2026-05-27T02:19:32.132" v="1195" actId="27636"/>
          <ac:spMkLst>
            <pc:docMk/>
            <pc:sldMk cId="772558316" sldId="256"/>
            <ac:spMk id="3" creationId="{D6E31E86-095E-28B0-807D-7049A89A3D53}"/>
          </ac:spMkLst>
        </pc:spChg>
      </pc:sldChg>
      <pc:sldChg chg="modSp new mod">
        <pc:chgData name="Pedp4 WPBX4125BLF092406322" userId="eb980a75-bfc3-4022-949d-a261f53fc06b" providerId="ADAL" clId="{7DB5DC7A-0A84-47DA-9F24-FCB5110E2690}" dt="2026-05-27T02:19:32.148" v="1197" actId="27636"/>
        <pc:sldMkLst>
          <pc:docMk/>
          <pc:sldMk cId="177923879" sldId="257"/>
        </pc:sldMkLst>
        <pc:spChg chg="mod">
          <ac:chgData name="Pedp4 WPBX4125BLF092406322" userId="eb980a75-bfc3-4022-949d-a261f53fc06b" providerId="ADAL" clId="{7DB5DC7A-0A84-47DA-9F24-FCB5110E2690}" dt="2026-05-27T02:19:32.148" v="1197" actId="27636"/>
          <ac:spMkLst>
            <pc:docMk/>
            <pc:sldMk cId="177923879" sldId="257"/>
            <ac:spMk id="2" creationId="{3FCBA76F-F4F8-F01C-76C4-14C13159F724}"/>
          </ac:spMkLst>
        </pc:spChg>
        <pc:spChg chg="mod">
          <ac:chgData name="Pedp4 WPBX4125BLF092406322" userId="eb980a75-bfc3-4022-949d-a261f53fc06b" providerId="ADAL" clId="{7DB5DC7A-0A84-47DA-9F24-FCB5110E2690}" dt="2026-05-27T02:19:32.148" v="1196" actId="27636"/>
          <ac:spMkLst>
            <pc:docMk/>
            <pc:sldMk cId="177923879" sldId="257"/>
            <ac:spMk id="3" creationId="{18BC45CD-285B-0738-2CAB-F4DF2B7030FC}"/>
          </ac:spMkLst>
        </pc:spChg>
      </pc:sldChg>
      <pc:sldChg chg="addSp delSp modSp new mod">
        <pc:chgData name="Pedp4 WPBX4125BLF092406322" userId="eb980a75-bfc3-4022-949d-a261f53fc06b" providerId="ADAL" clId="{7DB5DC7A-0A84-47DA-9F24-FCB5110E2690}" dt="2026-05-26T05:44:50.039" v="274" actId="255"/>
        <pc:sldMkLst>
          <pc:docMk/>
          <pc:sldMk cId="3757322898" sldId="258"/>
        </pc:sldMkLst>
        <pc:spChg chg="add mod">
          <ac:chgData name="Pedp4 WPBX4125BLF092406322" userId="eb980a75-bfc3-4022-949d-a261f53fc06b" providerId="ADAL" clId="{7DB5DC7A-0A84-47DA-9F24-FCB5110E2690}" dt="2026-05-26T05:44:50.039" v="274" actId="255"/>
          <ac:spMkLst>
            <pc:docMk/>
            <pc:sldMk cId="3757322898" sldId="258"/>
            <ac:spMk id="4" creationId="{925113C0-6622-315E-E74B-9C75063E553B}"/>
          </ac:spMkLst>
        </pc:spChg>
      </pc:sldChg>
      <pc:sldChg chg="addSp delSp modSp new mod setBg">
        <pc:chgData name="Pedp4 WPBX4125BLF092406322" userId="eb980a75-bfc3-4022-949d-a261f53fc06b" providerId="ADAL" clId="{7DB5DC7A-0A84-47DA-9F24-FCB5110E2690}" dt="2026-05-27T02:19:32.148" v="1198" actId="27636"/>
        <pc:sldMkLst>
          <pc:docMk/>
          <pc:sldMk cId="963333463" sldId="259"/>
        </pc:sldMkLst>
        <pc:spChg chg="mod">
          <ac:chgData name="Pedp4 WPBX4125BLF092406322" userId="eb980a75-bfc3-4022-949d-a261f53fc06b" providerId="ADAL" clId="{7DB5DC7A-0A84-47DA-9F24-FCB5110E2690}" dt="2026-05-27T02:19:32.148" v="1198" actId="27636"/>
          <ac:spMkLst>
            <pc:docMk/>
            <pc:sldMk cId="963333463" sldId="259"/>
            <ac:spMk id="2" creationId="{33328390-5872-AC88-1A9D-817C81D272AA}"/>
          </ac:spMkLst>
        </pc:spChg>
        <pc:spChg chg="mod">
          <ac:chgData name="Pedp4 WPBX4125BLF092406322" userId="eb980a75-bfc3-4022-949d-a261f53fc06b" providerId="ADAL" clId="{7DB5DC7A-0A84-47DA-9F24-FCB5110E2690}" dt="2026-05-26T05:50:09.158" v="448" actId="255"/>
          <ac:spMkLst>
            <pc:docMk/>
            <pc:sldMk cId="963333463" sldId="259"/>
            <ac:spMk id="4" creationId="{CC7027CA-DDEF-1741-EFFB-09FCD7D142B4}"/>
          </ac:spMkLst>
        </pc:spChg>
        <pc:picChg chg="add mod">
          <ac:chgData name="Pedp4 WPBX4125BLF092406322" userId="eb980a75-bfc3-4022-949d-a261f53fc06b" providerId="ADAL" clId="{7DB5DC7A-0A84-47DA-9F24-FCB5110E2690}" dt="2026-05-27T02:19:31.960" v="1193"/>
          <ac:picMkLst>
            <pc:docMk/>
            <pc:sldMk cId="963333463" sldId="259"/>
            <ac:picMk id="6" creationId="{EB3CC849-7547-722B-B614-FDE7BAC3FD6C}"/>
          </ac:picMkLst>
        </pc:picChg>
        <pc:picChg chg="add mod">
          <ac:chgData name="Pedp4 WPBX4125BLF092406322" userId="eb980a75-bfc3-4022-949d-a261f53fc06b" providerId="ADAL" clId="{7DB5DC7A-0A84-47DA-9F24-FCB5110E2690}" dt="2026-05-27T02:16:47.639" v="1190" actId="1076"/>
          <ac:picMkLst>
            <pc:docMk/>
            <pc:sldMk cId="963333463" sldId="259"/>
            <ac:picMk id="8" creationId="{0A1CCE75-1155-419E-46C9-BF084CC82BD7}"/>
          </ac:picMkLst>
        </pc:picChg>
      </pc:sldChg>
      <pc:sldChg chg="addSp delSp modSp new mod ord setBg delDesignElem">
        <pc:chgData name="Pedp4 WPBX4125BLF092406322" userId="eb980a75-bfc3-4022-949d-a261f53fc06b" providerId="ADAL" clId="{7DB5DC7A-0A84-47DA-9F24-FCB5110E2690}" dt="2026-06-03T13:43:37.837" v="2000" actId="20577"/>
        <pc:sldMkLst>
          <pc:docMk/>
          <pc:sldMk cId="3842715243" sldId="261"/>
        </pc:sldMkLst>
        <pc:spChg chg="add mod">
          <ac:chgData name="Pedp4 WPBX4125BLF092406322" userId="eb980a75-bfc3-4022-949d-a261f53fc06b" providerId="ADAL" clId="{7DB5DC7A-0A84-47DA-9F24-FCB5110E2690}" dt="2026-05-27T02:19:32.101" v="1194" actId="27636"/>
          <ac:spMkLst>
            <pc:docMk/>
            <pc:sldMk cId="3842715243" sldId="261"/>
            <ac:spMk id="20" creationId="{7BECB4BB-22C3-1109-D332-6AC6CC6739B4}"/>
          </ac:spMkLst>
        </pc:spChg>
        <pc:spChg chg="add mod">
          <ac:chgData name="Pedp4 WPBX4125BLF092406322" userId="eb980a75-bfc3-4022-949d-a261f53fc06b" providerId="ADAL" clId="{7DB5DC7A-0A84-47DA-9F24-FCB5110E2690}" dt="2026-06-03T13:43:37.837" v="2000" actId="20577"/>
          <ac:spMkLst>
            <pc:docMk/>
            <pc:sldMk cId="3842715243" sldId="261"/>
            <ac:spMk id="22" creationId="{A5722597-A6C8-6B3C-B687-357F8A073568}"/>
          </ac:spMkLst>
        </pc:spChg>
        <pc:picChg chg="add mod ord">
          <ac:chgData name="Pedp4 WPBX4125BLF092406322" userId="eb980a75-bfc3-4022-949d-a261f53fc06b" providerId="ADAL" clId="{7DB5DC7A-0A84-47DA-9F24-FCB5110E2690}" dt="2026-05-27T02:19:31.960" v="1193"/>
          <ac:picMkLst>
            <pc:docMk/>
            <pc:sldMk cId="3842715243" sldId="261"/>
            <ac:picMk id="6" creationId="{00F14948-47BF-84BE-7480-743EC8C429F8}"/>
          </ac:picMkLst>
        </pc:picChg>
      </pc:sldChg>
      <pc:sldChg chg="addSp delSp modSp new mod">
        <pc:chgData name="Pedp4 WPBX4125BLF092406322" userId="eb980a75-bfc3-4022-949d-a261f53fc06b" providerId="ADAL" clId="{7DB5DC7A-0A84-47DA-9F24-FCB5110E2690}" dt="2026-06-03T14:10:31.251" v="2853" actId="20577"/>
        <pc:sldMkLst>
          <pc:docMk/>
          <pc:sldMk cId="1587329244" sldId="262"/>
        </pc:sldMkLst>
        <pc:spChg chg="add del mod">
          <ac:chgData name="Pedp4 WPBX4125BLF092406322" userId="eb980a75-bfc3-4022-949d-a261f53fc06b" providerId="ADAL" clId="{7DB5DC7A-0A84-47DA-9F24-FCB5110E2690}" dt="2026-06-03T03:03:35.644" v="1294"/>
          <ac:spMkLst>
            <pc:docMk/>
            <pc:sldMk cId="1587329244" sldId="262"/>
            <ac:spMk id="2" creationId="{52F61745-FEE0-DD9B-3D64-4482FEC5257B}"/>
          </ac:spMkLst>
        </pc:spChg>
        <pc:spChg chg="add del mod">
          <ac:chgData name="Pedp4 WPBX4125BLF092406322" userId="eb980a75-bfc3-4022-949d-a261f53fc06b" providerId="ADAL" clId="{7DB5DC7A-0A84-47DA-9F24-FCB5110E2690}" dt="2026-06-03T14:10:31.251" v="2853" actId="20577"/>
          <ac:spMkLst>
            <pc:docMk/>
            <pc:sldMk cId="1587329244" sldId="262"/>
            <ac:spMk id="3" creationId="{3FB9E532-7DF4-3012-2741-3E10C2CC49FD}"/>
          </ac:spMkLst>
        </pc:spChg>
        <pc:spChg chg="add del mod">
          <ac:chgData name="Pedp4 WPBX4125BLF092406322" userId="eb980a75-bfc3-4022-949d-a261f53fc06b" providerId="ADAL" clId="{7DB5DC7A-0A84-47DA-9F24-FCB5110E2690}" dt="2026-06-03T03:03:07.889" v="1287" actId="478"/>
          <ac:spMkLst>
            <pc:docMk/>
            <pc:sldMk cId="1587329244" sldId="262"/>
            <ac:spMk id="4" creationId="{E88BEBC2-5F38-2DC7-202C-15EDF501C991}"/>
          </ac:spMkLst>
        </pc:spChg>
      </pc:sldChg>
      <pc:sldChg chg="addSp modSp new mod">
        <pc:chgData name="Pedp4 WPBX4125BLF092406322" userId="eb980a75-bfc3-4022-949d-a261f53fc06b" providerId="ADAL" clId="{7DB5DC7A-0A84-47DA-9F24-FCB5110E2690}" dt="2026-05-26T14:52:38.643" v="1084" actId="20577"/>
        <pc:sldMkLst>
          <pc:docMk/>
          <pc:sldMk cId="3593557721" sldId="263"/>
        </pc:sldMkLst>
        <pc:spChg chg="add mod">
          <ac:chgData name="Pedp4 WPBX4125BLF092406322" userId="eb980a75-bfc3-4022-949d-a261f53fc06b" providerId="ADAL" clId="{7DB5DC7A-0A84-47DA-9F24-FCB5110E2690}" dt="2026-05-26T14:52:38.643" v="1084" actId="20577"/>
          <ac:spMkLst>
            <pc:docMk/>
            <pc:sldMk cId="3593557721" sldId="263"/>
            <ac:spMk id="2" creationId="{41F8A8FB-D505-A83C-2A28-53691E126147}"/>
          </ac:spMkLst>
        </pc:spChg>
      </pc:sldChg>
      <pc:sldChg chg="modSp new mod">
        <pc:chgData name="Pedp4 WPBX4125BLF092406322" userId="eb980a75-bfc3-4022-949d-a261f53fc06b" providerId="ADAL" clId="{7DB5DC7A-0A84-47DA-9F24-FCB5110E2690}" dt="2026-05-27T02:19:32.148" v="1199" actId="27636"/>
        <pc:sldMkLst>
          <pc:docMk/>
          <pc:sldMk cId="1872423322" sldId="264"/>
        </pc:sldMkLst>
        <pc:spChg chg="mod">
          <ac:chgData name="Pedp4 WPBX4125BLF092406322" userId="eb980a75-bfc3-4022-949d-a261f53fc06b" providerId="ADAL" clId="{7DB5DC7A-0A84-47DA-9F24-FCB5110E2690}" dt="2026-05-27T02:19:32.148" v="1199" actId="27636"/>
          <ac:spMkLst>
            <pc:docMk/>
            <pc:sldMk cId="1872423322" sldId="264"/>
            <ac:spMk id="2" creationId="{862A3C3E-9BA9-FDA6-0A06-D611BFC694A0}"/>
          </ac:spMkLst>
        </pc:spChg>
      </pc:sldChg>
      <pc:sldChg chg="addSp delSp modSp new mod ord">
        <pc:chgData name="Pedp4 WPBX4125BLF092406322" userId="eb980a75-bfc3-4022-949d-a261f53fc06b" providerId="ADAL" clId="{7DB5DC7A-0A84-47DA-9F24-FCB5110E2690}" dt="2026-05-27T02:09:52.419" v="1181" actId="1076"/>
        <pc:sldMkLst>
          <pc:docMk/>
          <pc:sldMk cId="188726232" sldId="265"/>
        </pc:sldMkLst>
        <pc:spChg chg="add mod">
          <ac:chgData name="Pedp4 WPBX4125BLF092406322" userId="eb980a75-bfc3-4022-949d-a261f53fc06b" providerId="ADAL" clId="{7DB5DC7A-0A84-47DA-9F24-FCB5110E2690}" dt="2026-05-26T15:40:42.389" v="1167" actId="255"/>
          <ac:spMkLst>
            <pc:docMk/>
            <pc:sldMk cId="188726232" sldId="265"/>
            <ac:spMk id="3" creationId="{8CEC6E06-43DF-9B11-847E-9D91DB0F1231}"/>
          </ac:spMkLst>
        </pc:spChg>
        <pc:picChg chg="add mod">
          <ac:chgData name="Pedp4 WPBX4125BLF092406322" userId="eb980a75-bfc3-4022-949d-a261f53fc06b" providerId="ADAL" clId="{7DB5DC7A-0A84-47DA-9F24-FCB5110E2690}" dt="2026-05-27T02:09:52.419" v="1181" actId="1076"/>
          <ac:picMkLst>
            <pc:docMk/>
            <pc:sldMk cId="188726232" sldId="265"/>
            <ac:picMk id="5" creationId="{A889F0A5-B404-ABF6-8454-F585FE814A8A}"/>
          </ac:picMkLst>
        </pc:picChg>
      </pc:sldChg>
      <pc:sldChg chg="addSp delSp modSp new mod">
        <pc:chgData name="Pedp4 WPBX4125BLF092406322" userId="eb980a75-bfc3-4022-949d-a261f53fc06b" providerId="ADAL" clId="{7DB5DC7A-0A84-47DA-9F24-FCB5110E2690}" dt="2026-06-03T13:22:32.071" v="1771" actId="14100"/>
        <pc:sldMkLst>
          <pc:docMk/>
          <pc:sldMk cId="522071568" sldId="266"/>
        </pc:sldMkLst>
        <pc:spChg chg="add del mod">
          <ac:chgData name="Pedp4 WPBX4125BLF092406322" userId="eb980a75-bfc3-4022-949d-a261f53fc06b" providerId="ADAL" clId="{7DB5DC7A-0A84-47DA-9F24-FCB5110E2690}" dt="2026-06-03T13:20:41.355" v="1764" actId="20577"/>
          <ac:spMkLst>
            <pc:docMk/>
            <pc:sldMk cId="522071568" sldId="266"/>
            <ac:spMk id="2" creationId="{2E7100DB-6D32-4F89-449E-6B89CD032E78}"/>
          </ac:spMkLst>
        </pc:spChg>
        <pc:picChg chg="add mod">
          <ac:chgData name="Pedp4 WPBX4125BLF092406322" userId="eb980a75-bfc3-4022-949d-a261f53fc06b" providerId="ADAL" clId="{7DB5DC7A-0A84-47DA-9F24-FCB5110E2690}" dt="2026-06-03T13:22:32.071" v="1771" actId="14100"/>
          <ac:picMkLst>
            <pc:docMk/>
            <pc:sldMk cId="522071568" sldId="266"/>
            <ac:picMk id="4" creationId="{EEC6E89D-435A-FF28-880F-86F9AC2DBA0E}"/>
          </ac:picMkLst>
        </pc:picChg>
      </pc:sldChg>
      <pc:sldChg chg="addSp delSp modSp new mod">
        <pc:chgData name="Pedp4 WPBX4125BLF092406322" userId="eb980a75-bfc3-4022-949d-a261f53fc06b" providerId="ADAL" clId="{7DB5DC7A-0A84-47DA-9F24-FCB5110E2690}" dt="2026-06-03T13:35:34.760" v="1850"/>
        <pc:sldMkLst>
          <pc:docMk/>
          <pc:sldMk cId="1774281516" sldId="267"/>
        </pc:sldMkLst>
        <pc:spChg chg="add del mod">
          <ac:chgData name="Pedp4 WPBX4125BLF092406322" userId="eb980a75-bfc3-4022-949d-a261f53fc06b" providerId="ADAL" clId="{7DB5DC7A-0A84-47DA-9F24-FCB5110E2690}" dt="2026-06-03T13:29:42.963" v="1778"/>
          <ac:spMkLst>
            <pc:docMk/>
            <pc:sldMk cId="1774281516" sldId="267"/>
            <ac:spMk id="2" creationId="{ECA7FA9E-E039-A73F-1784-56AB641E8A07}"/>
          </ac:spMkLst>
        </pc:spChg>
        <pc:spChg chg="add del mod">
          <ac:chgData name="Pedp4 WPBX4125BLF092406322" userId="eb980a75-bfc3-4022-949d-a261f53fc06b" providerId="ADAL" clId="{7DB5DC7A-0A84-47DA-9F24-FCB5110E2690}" dt="2026-06-03T13:30:54.272" v="1784" actId="478"/>
          <ac:spMkLst>
            <pc:docMk/>
            <pc:sldMk cId="1774281516" sldId="267"/>
            <ac:spMk id="3" creationId="{2A42466C-F151-01CE-A80E-AFE67DEB7A7A}"/>
          </ac:spMkLst>
        </pc:spChg>
        <pc:spChg chg="add del mod">
          <ac:chgData name="Pedp4 WPBX4125BLF092406322" userId="eb980a75-bfc3-4022-949d-a261f53fc06b" providerId="ADAL" clId="{7DB5DC7A-0A84-47DA-9F24-FCB5110E2690}" dt="2026-06-03T13:31:13.426" v="1788"/>
          <ac:spMkLst>
            <pc:docMk/>
            <pc:sldMk cId="1774281516" sldId="267"/>
            <ac:spMk id="4" creationId="{A2C36618-B60E-1AB5-6D6E-B5D98E182266}"/>
          </ac:spMkLst>
        </pc:spChg>
        <pc:spChg chg="add mod">
          <ac:chgData name="Pedp4 WPBX4125BLF092406322" userId="eb980a75-bfc3-4022-949d-a261f53fc06b" providerId="ADAL" clId="{7DB5DC7A-0A84-47DA-9F24-FCB5110E2690}" dt="2026-06-03T13:32:28.226" v="1806" actId="14100"/>
          <ac:spMkLst>
            <pc:docMk/>
            <pc:sldMk cId="1774281516" sldId="267"/>
            <ac:spMk id="5" creationId="{8C78079A-D4CE-7548-96B5-9FACDCEB4312}"/>
          </ac:spMkLst>
        </pc:spChg>
        <pc:spChg chg="add mod">
          <ac:chgData name="Pedp4 WPBX4125BLF092406322" userId="eb980a75-bfc3-4022-949d-a261f53fc06b" providerId="ADAL" clId="{7DB5DC7A-0A84-47DA-9F24-FCB5110E2690}" dt="2026-06-03T13:35:08.249" v="1847" actId="255"/>
          <ac:spMkLst>
            <pc:docMk/>
            <pc:sldMk cId="1774281516" sldId="267"/>
            <ac:spMk id="6" creationId="{41B3BF6E-8BE1-4603-9FA4-060685FECC3C}"/>
          </ac:spMkLst>
        </pc:spChg>
        <pc:spChg chg="add del mod">
          <ac:chgData name="Pedp4 WPBX4125BLF092406322" userId="eb980a75-bfc3-4022-949d-a261f53fc06b" providerId="ADAL" clId="{7DB5DC7A-0A84-47DA-9F24-FCB5110E2690}" dt="2026-06-03T13:35:34.760" v="1850"/>
          <ac:spMkLst>
            <pc:docMk/>
            <pc:sldMk cId="1774281516" sldId="267"/>
            <ac:spMk id="7" creationId="{1A139AF6-CAC0-634F-5DE1-40E0790BE89A}"/>
          </ac:spMkLst>
        </pc:spChg>
      </pc:sldChg>
      <pc:sldChg chg="addSp modSp new mod">
        <pc:chgData name="Pedp4 WPBX4125BLF092406322" userId="eb980a75-bfc3-4022-949d-a261f53fc06b" providerId="ADAL" clId="{7DB5DC7A-0A84-47DA-9F24-FCB5110E2690}" dt="2026-06-03T13:37:27.920" v="1873" actId="1076"/>
        <pc:sldMkLst>
          <pc:docMk/>
          <pc:sldMk cId="3571800351" sldId="268"/>
        </pc:sldMkLst>
        <pc:spChg chg="add mod">
          <ac:chgData name="Pedp4 WPBX4125BLF092406322" userId="eb980a75-bfc3-4022-949d-a261f53fc06b" providerId="ADAL" clId="{7DB5DC7A-0A84-47DA-9F24-FCB5110E2690}" dt="2026-06-03T13:37:27.920" v="1873" actId="1076"/>
          <ac:spMkLst>
            <pc:docMk/>
            <pc:sldMk cId="3571800351" sldId="268"/>
            <ac:spMk id="2" creationId="{4CCD2798-34EC-082B-2607-13F6C4CE6EE9}"/>
          </ac:spMkLst>
        </pc:spChg>
      </pc:sldChg>
      <pc:sldChg chg="addSp modSp new mod">
        <pc:chgData name="Pedp4 WPBX4125BLF092406322" userId="eb980a75-bfc3-4022-949d-a261f53fc06b" providerId="ADAL" clId="{7DB5DC7A-0A84-47DA-9F24-FCB5110E2690}" dt="2026-06-03T13:43:05.855" v="1997" actId="255"/>
        <pc:sldMkLst>
          <pc:docMk/>
          <pc:sldMk cId="3107072172" sldId="269"/>
        </pc:sldMkLst>
        <pc:spChg chg="add mod">
          <ac:chgData name="Pedp4 WPBX4125BLF092406322" userId="eb980a75-bfc3-4022-949d-a261f53fc06b" providerId="ADAL" clId="{7DB5DC7A-0A84-47DA-9F24-FCB5110E2690}" dt="2026-06-03T13:39:14.040" v="1892" actId="255"/>
          <ac:spMkLst>
            <pc:docMk/>
            <pc:sldMk cId="3107072172" sldId="269"/>
            <ac:spMk id="2" creationId="{4F459984-7D9D-F7B2-AD20-062854297873}"/>
          </ac:spMkLst>
        </pc:spChg>
        <pc:spChg chg="add mod">
          <ac:chgData name="Pedp4 WPBX4125BLF092406322" userId="eb980a75-bfc3-4022-949d-a261f53fc06b" providerId="ADAL" clId="{7DB5DC7A-0A84-47DA-9F24-FCB5110E2690}" dt="2026-06-03T13:43:05.855" v="1997" actId="255"/>
          <ac:spMkLst>
            <pc:docMk/>
            <pc:sldMk cId="3107072172" sldId="269"/>
            <ac:spMk id="3" creationId="{4555F50D-7D54-54B6-9F41-51CAB073727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9988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2275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076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6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260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738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742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17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5649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702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427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2689C-5EFE-4690-939D-FDCD14F90135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6512669-BE49-4DF5-B3F6-1387C4302F0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002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libreshot.com/lotus-flower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416155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pxhere.com/en/photo/586486" TargetMode="Externa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CEC6E06-43DF-9B11-847E-9D91DB0F1231}"/>
              </a:ext>
            </a:extLst>
          </p:cNvPr>
          <p:cNvSpPr txBox="1"/>
          <p:nvPr/>
        </p:nvSpPr>
        <p:spPr>
          <a:xfrm>
            <a:off x="4502333" y="1236617"/>
            <a:ext cx="47056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Welcome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89F0A5-B404-ABF6-8454-F585FE814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68071" y="579120"/>
            <a:ext cx="8098740" cy="569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26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7BECB4BB-22C3-1109-D332-6AC6CC673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 dirty="0" err="1"/>
              <a:t>Teacher’sIntroduction</a:t>
            </a:r>
            <a:endParaRPr lang="en-US" sz="540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0F14948-47BF-84BE-7480-743EC8C429F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6" r="13916"/>
          <a:stretch>
            <a:fillRect/>
          </a:stretch>
        </p:blipFill>
        <p:spPr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A5722597-A6C8-6B3C-B687-357F8A073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dirty="0"/>
              <a:t>Beauti Rain </a:t>
            </a:r>
            <a:r>
              <a:rPr lang="en-US" sz="2800" dirty="0" err="1"/>
              <a:t>paul</a:t>
            </a:r>
            <a:endParaRPr lang="en-US" sz="2800" dirty="0"/>
          </a:p>
          <a:p>
            <a:r>
              <a:rPr lang="en-US" sz="2800" dirty="0"/>
              <a:t>Head teacher </a:t>
            </a:r>
          </a:p>
          <a:p>
            <a:r>
              <a:rPr lang="en-US" sz="2800" dirty="0" err="1"/>
              <a:t>Pithitikor</a:t>
            </a:r>
            <a:r>
              <a:rPr lang="en-US" sz="2800" dirty="0"/>
              <a:t> </a:t>
            </a:r>
            <a:r>
              <a:rPr lang="en-US" sz="2800" dirty="0" err="1"/>
              <a:t>govt.primary</a:t>
            </a:r>
            <a:r>
              <a:rPr lang="en-US" sz="2800" dirty="0"/>
              <a:t> school</a:t>
            </a:r>
          </a:p>
          <a:p>
            <a:r>
              <a:rPr lang="en-US" sz="2800" dirty="0" err="1"/>
              <a:t>Fenchugonj</a:t>
            </a:r>
            <a:r>
              <a:rPr lang="en-US" sz="2800" dirty="0"/>
              <a:t> ,Sylhet.</a:t>
            </a:r>
          </a:p>
        </p:txBody>
      </p:sp>
    </p:spTree>
    <p:extLst>
      <p:ext uri="{BB962C8B-B14F-4D97-AF65-F5344CB8AC3E}">
        <p14:creationId xmlns:p14="http://schemas.microsoft.com/office/powerpoint/2010/main" val="3842715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F96CA-988E-B213-624B-EBF723956E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At the library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E31E86-095E-28B0-807D-7049A89A3D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sz="4400" dirty="0"/>
              <a:t>Class:5 ,</a:t>
            </a:r>
            <a:r>
              <a:rPr lang="en-US" sz="4400" dirty="0" err="1"/>
              <a:t>Subject:English</a:t>
            </a:r>
            <a:endParaRPr lang="en-US" sz="4400" dirty="0"/>
          </a:p>
          <a:p>
            <a:r>
              <a:rPr lang="en-US" sz="4400" dirty="0"/>
              <a:t>Activity:1.1,1.2 Unit:1 page:01</a:t>
            </a:r>
          </a:p>
        </p:txBody>
      </p:sp>
    </p:spTree>
    <p:extLst>
      <p:ext uri="{BB962C8B-B14F-4D97-AF65-F5344CB8AC3E}">
        <p14:creationId xmlns:p14="http://schemas.microsoft.com/office/powerpoint/2010/main" val="77255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BA76F-F4F8-F01C-76C4-14C13159F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7200" dirty="0"/>
              <a:t>Learning outcome: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C45CD-285B-0738-2CAB-F4DF2B7030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dirty="0"/>
              <a:t>1.2.2 Get the specific information from conversations</a:t>
            </a:r>
          </a:p>
          <a:p>
            <a:pPr marL="0" indent="0">
              <a:buNone/>
            </a:pPr>
            <a:r>
              <a:rPr lang="en-US" sz="3600" dirty="0"/>
              <a:t>3.4.1 Ask simple questions on familiar topics</a:t>
            </a:r>
          </a:p>
          <a:p>
            <a:pPr marL="0" indent="0">
              <a:buNone/>
            </a:pPr>
            <a:r>
              <a:rPr lang="en-US" sz="3600" dirty="0"/>
              <a:t>3.4.2 Answer simple questions appropriately and confidently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23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25113C0-6622-315E-E74B-9C75063E553B}"/>
              </a:ext>
            </a:extLst>
          </p:cNvPr>
          <p:cNvSpPr txBox="1"/>
          <p:nvPr/>
        </p:nvSpPr>
        <p:spPr>
          <a:xfrm>
            <a:off x="1419497" y="1471748"/>
            <a:ext cx="99451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Warm----up Activity</a:t>
            </a:r>
          </a:p>
        </p:txBody>
      </p:sp>
    </p:spTree>
    <p:extLst>
      <p:ext uri="{BB962C8B-B14F-4D97-AF65-F5344CB8AC3E}">
        <p14:creationId xmlns:p14="http://schemas.microsoft.com/office/powerpoint/2010/main" val="3757322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28390-5872-AC88-1A9D-817C81D27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Discovering the library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B3CC849-7547-722B-B614-FDE7BAC3FD6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2945" r="22945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7027CA-DDEF-1741-EFFB-09FCD7D142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948" y="2196737"/>
            <a:ext cx="3932237" cy="3811588"/>
          </a:xfrm>
        </p:spPr>
        <p:txBody>
          <a:bodyPr>
            <a:normAutofit/>
          </a:bodyPr>
          <a:lstStyle/>
          <a:p>
            <a:r>
              <a:rPr lang="en-US" sz="2400" dirty="0"/>
              <a:t>In </a:t>
            </a:r>
            <a:r>
              <a:rPr lang="en-US" sz="2400" dirty="0" err="1"/>
              <a:t>pairs,discuss</a:t>
            </a:r>
            <a:r>
              <a:rPr lang="en-US" sz="2400" dirty="0"/>
              <a:t>:</a:t>
            </a:r>
          </a:p>
          <a:p>
            <a:pPr marL="342900" indent="-342900">
              <a:buAutoNum type="alphaLcParenR"/>
            </a:pPr>
            <a:r>
              <a:rPr lang="en-US" sz="2400" dirty="0"/>
              <a:t>Have you ever gone to a library? </a:t>
            </a:r>
          </a:p>
          <a:p>
            <a:pPr marL="342900" indent="-342900">
              <a:buAutoNum type="alphaLcParenR"/>
            </a:pPr>
            <a:r>
              <a:rPr lang="en-US" sz="2400" dirty="0"/>
              <a:t>What do you do in the library?</a:t>
            </a:r>
          </a:p>
          <a:p>
            <a:pPr marL="342900" indent="-342900">
              <a:buAutoNum type="alphaLcParenR"/>
            </a:pPr>
            <a:r>
              <a:rPr lang="en-US" sz="2400" dirty="0"/>
              <a:t>What kind of books do you like?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1CCE75-1155-419E-46C9-BF084CC82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167009" y="1186543"/>
            <a:ext cx="6429043" cy="482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333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B9E532-7DF4-3012-2741-3E10C2CC49FD}"/>
              </a:ext>
            </a:extLst>
          </p:cNvPr>
          <p:cNvSpPr txBox="1"/>
          <p:nvPr/>
        </p:nvSpPr>
        <p:spPr>
          <a:xfrm>
            <a:off x="313509" y="209005"/>
            <a:ext cx="117217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Vocabulary: </a:t>
            </a:r>
          </a:p>
          <a:p>
            <a:r>
              <a:rPr lang="en-US" sz="3200" dirty="0"/>
              <a:t>Library: </a:t>
            </a:r>
            <a:r>
              <a:rPr lang="en-US" sz="3200" dirty="0" err="1"/>
              <a:t>গ্রন্থাগার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Borrow:ধার</a:t>
            </a:r>
            <a:r>
              <a:rPr lang="en-US" sz="3200" dirty="0"/>
              <a:t> </a:t>
            </a:r>
            <a:r>
              <a:rPr lang="en-US" sz="3200" dirty="0" err="1"/>
              <a:t>করা</a:t>
            </a:r>
            <a:endParaRPr lang="en-US" sz="3200" dirty="0"/>
          </a:p>
          <a:p>
            <a:r>
              <a:rPr lang="en-US" sz="3200" dirty="0"/>
              <a:t>Introduce: </a:t>
            </a:r>
            <a:r>
              <a:rPr lang="en-US" sz="3200" dirty="0" err="1"/>
              <a:t>পরিচয়</a:t>
            </a:r>
            <a:r>
              <a:rPr lang="en-US" sz="3200" dirty="0"/>
              <a:t> </a:t>
            </a:r>
            <a:r>
              <a:rPr lang="en-US" sz="3200" dirty="0" err="1"/>
              <a:t>করানো</a:t>
            </a:r>
            <a:endParaRPr lang="en-US" sz="3200" dirty="0"/>
          </a:p>
          <a:p>
            <a:r>
              <a:rPr lang="en-US" sz="3200" dirty="0" err="1"/>
              <a:t>Conversation:আলাপচারিতা</a:t>
            </a:r>
            <a:endParaRPr lang="en-US" sz="3200" dirty="0"/>
          </a:p>
          <a:p>
            <a:r>
              <a:rPr lang="en-US" sz="3200" dirty="0" err="1"/>
              <a:t>Neighbourhood:পাড়া</a:t>
            </a:r>
            <a:endParaRPr lang="en-US" sz="3200" dirty="0"/>
          </a:p>
          <a:p>
            <a:r>
              <a:rPr lang="en-US" sz="3200" dirty="0" err="1"/>
              <a:t>Seem:মনে</a:t>
            </a:r>
            <a:r>
              <a:rPr lang="en-US" sz="3200" dirty="0"/>
              <a:t> </a:t>
            </a:r>
            <a:r>
              <a:rPr lang="en-US" sz="3200" dirty="0" err="1"/>
              <a:t>হওয়া</a:t>
            </a:r>
            <a:endParaRPr lang="en-US" sz="3200" dirty="0"/>
          </a:p>
          <a:p>
            <a:r>
              <a:rPr lang="en-US" sz="3200" dirty="0" err="1"/>
              <a:t>Biograpy</a:t>
            </a:r>
            <a:r>
              <a:rPr lang="en-US" sz="3200" dirty="0"/>
              <a:t>: </a:t>
            </a:r>
            <a:r>
              <a:rPr lang="en-US" sz="3200" dirty="0" err="1"/>
              <a:t>জীবনকাহিনী</a:t>
            </a:r>
            <a:r>
              <a:rPr lang="en-US" sz="3200" dirty="0"/>
              <a:t>/</a:t>
            </a:r>
            <a:r>
              <a:rPr lang="en-US" sz="3200"/>
              <a:t>জীবনী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87329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F8A8FB-D505-A83C-2A28-53691E126147}"/>
              </a:ext>
            </a:extLst>
          </p:cNvPr>
          <p:cNvSpPr txBox="1"/>
          <p:nvPr/>
        </p:nvSpPr>
        <p:spPr>
          <a:xfrm>
            <a:off x="1375955" y="1254034"/>
            <a:ext cx="1047641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Meet the characters</a:t>
            </a:r>
          </a:p>
          <a:p>
            <a:r>
              <a:rPr lang="en-US" sz="3200" dirty="0"/>
              <a:t>Who are they?</a:t>
            </a:r>
          </a:p>
          <a:p>
            <a:endParaRPr lang="en-US" sz="3200" dirty="0"/>
          </a:p>
          <a:p>
            <a:r>
              <a:rPr lang="en-US" sz="3200" dirty="0"/>
              <a:t>Rina and Omar: Friends visiting the public library to read and explore books.</a:t>
            </a:r>
          </a:p>
          <a:p>
            <a:endParaRPr lang="en-US" sz="3200" dirty="0"/>
          </a:p>
          <a:p>
            <a:r>
              <a:rPr lang="en-US" sz="3200" dirty="0"/>
              <a:t>Rupa: A new girl in the </a:t>
            </a:r>
            <a:r>
              <a:rPr lang="en-US" sz="3200" dirty="0" err="1"/>
              <a:t>neighbourhood</a:t>
            </a:r>
            <a:r>
              <a:rPr lang="en-US" sz="3200" dirty="0"/>
              <a:t> who also loves reading. </a:t>
            </a:r>
          </a:p>
        </p:txBody>
      </p:sp>
    </p:spTree>
    <p:extLst>
      <p:ext uri="{BB962C8B-B14F-4D97-AF65-F5344CB8AC3E}">
        <p14:creationId xmlns:p14="http://schemas.microsoft.com/office/powerpoint/2010/main" val="3593557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7100DB-6D32-4F89-449E-6B89CD032E78}"/>
              </a:ext>
            </a:extLst>
          </p:cNvPr>
          <p:cNvSpPr txBox="1"/>
          <p:nvPr/>
        </p:nvSpPr>
        <p:spPr>
          <a:xfrm>
            <a:off x="226423" y="78377"/>
            <a:ext cx="11495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 teacher will read the text </a:t>
            </a:r>
            <a:r>
              <a:rPr lang="en-US" sz="2800" dirty="0" err="1"/>
              <a:t>aloud.and</a:t>
            </a:r>
            <a:r>
              <a:rPr lang="en-US" sz="2800" dirty="0"/>
              <a:t> the students will listen carefully:</a:t>
            </a:r>
          </a:p>
          <a:p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C6E89D-435A-FF28-880F-86F9AC2DB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234" y="915138"/>
            <a:ext cx="8368937" cy="508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71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C78079A-D4CE-7548-96B5-9FACDCEB4312}"/>
              </a:ext>
            </a:extLst>
          </p:cNvPr>
          <p:cNvSpPr txBox="1"/>
          <p:nvPr/>
        </p:nvSpPr>
        <p:spPr>
          <a:xfrm>
            <a:off x="4275908" y="877668"/>
            <a:ext cx="427590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GROUP WORK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B3BF6E-8BE1-4603-9FA4-060685FECC3C}"/>
              </a:ext>
            </a:extLst>
          </p:cNvPr>
          <p:cNvSpPr txBox="1"/>
          <p:nvPr/>
        </p:nvSpPr>
        <p:spPr>
          <a:xfrm>
            <a:off x="1933304" y="2107475"/>
            <a:ext cx="93791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The Students will read in a group.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281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CD2798-34EC-082B-2607-13F6C4CE6EE9}"/>
              </a:ext>
            </a:extLst>
          </p:cNvPr>
          <p:cNvSpPr txBox="1"/>
          <p:nvPr/>
        </p:nvSpPr>
        <p:spPr>
          <a:xfrm>
            <a:off x="3265714" y="635726"/>
            <a:ext cx="5199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Silent reading</a:t>
            </a:r>
          </a:p>
        </p:txBody>
      </p:sp>
    </p:spTree>
    <p:extLst>
      <p:ext uri="{BB962C8B-B14F-4D97-AF65-F5344CB8AC3E}">
        <p14:creationId xmlns:p14="http://schemas.microsoft.com/office/powerpoint/2010/main" val="35718003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459984-7D9D-F7B2-AD20-062854297873}"/>
              </a:ext>
            </a:extLst>
          </p:cNvPr>
          <p:cNvSpPr txBox="1"/>
          <p:nvPr/>
        </p:nvSpPr>
        <p:spPr>
          <a:xfrm>
            <a:off x="2943497" y="457982"/>
            <a:ext cx="8421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Assessment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55F50D-7D54-54B6-9F41-51CAB073727A}"/>
              </a:ext>
            </a:extLst>
          </p:cNvPr>
          <p:cNvSpPr txBox="1"/>
          <p:nvPr/>
        </p:nvSpPr>
        <p:spPr>
          <a:xfrm>
            <a:off x="2063931" y="1672046"/>
            <a:ext cx="8882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For assessing ,The teacher ask randomly to read the text and also give feedback if need.</a:t>
            </a:r>
          </a:p>
        </p:txBody>
      </p:sp>
    </p:spTree>
    <p:extLst>
      <p:ext uri="{BB962C8B-B14F-4D97-AF65-F5344CB8AC3E}">
        <p14:creationId xmlns:p14="http://schemas.microsoft.com/office/powerpoint/2010/main" val="3107072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A3C3E-9BA9-FDA6-0A06-D611BFC69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                        Many Thanks </a:t>
            </a:r>
          </a:p>
        </p:txBody>
      </p:sp>
    </p:spTree>
    <p:extLst>
      <p:ext uri="{BB962C8B-B14F-4D97-AF65-F5344CB8AC3E}">
        <p14:creationId xmlns:p14="http://schemas.microsoft.com/office/powerpoint/2010/main" val="187242332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304</TotalTime>
  <Words>207</Words>
  <Application>Microsoft Office PowerPoint</Application>
  <PresentationFormat>Widescreen</PresentationFormat>
  <Paragraphs>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Gill Sans MT</vt:lpstr>
      <vt:lpstr>Gallery</vt:lpstr>
      <vt:lpstr>PowerPoint Presentation</vt:lpstr>
      <vt:lpstr>Teacher’sIntroduction</vt:lpstr>
      <vt:lpstr>At the library</vt:lpstr>
      <vt:lpstr>Learning outcome:</vt:lpstr>
      <vt:lpstr>PowerPoint Presentation</vt:lpstr>
      <vt:lpstr>Discovering the library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    Many Thanks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Pedp4 WPBX4125BLF092406322</dc:creator>
  <cp:lastModifiedBy>Pedp4 WPBX4125BLF092406322</cp:lastModifiedBy>
  <cp:revision>1</cp:revision>
  <dcterms:created xsi:type="dcterms:W3CDTF">2026-05-26T04:46:05Z</dcterms:created>
  <dcterms:modified xsi:type="dcterms:W3CDTF">2026-06-03T14:10:38Z</dcterms:modified>
</cp:coreProperties>
</file>