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57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9421D-D456-4AE0-BE53-CEA642247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725223-EEE6-41CE-B49B-00D5C7AF9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4862E-C360-44AF-8380-DB5E7479E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DECA9-8352-4C06-9ECF-BD3A406E20CC}" type="datetimeFigureOut">
              <a:rPr lang="en-US" smtClean="0"/>
              <a:t>Wed,3 Jun,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2E353-3FBA-4BFF-861B-B8A42A002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07CA7-3221-4374-9140-91A32E65B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A02-45F4-4DC1-8C72-35977A3FC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6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A7BEA-9E75-4F37-AFD2-96A2C4398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D53332-D345-45B7-802A-8646D328DE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CFBF0-23D3-4178-B92C-6879AFF3A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DECA9-8352-4C06-9ECF-BD3A406E20CC}" type="datetimeFigureOut">
              <a:rPr lang="en-US" smtClean="0"/>
              <a:t>Wed,3 Jun,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C2D1B-B0BB-4265-988F-B08599162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CF5D2-CB51-498D-861D-969068A4E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A02-45F4-4DC1-8C72-35977A3FC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87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0D5616-4536-45C5-811C-B262C5987A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59C93F-EC33-4D4D-99B1-6FE2EA5DC3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94A1F-8C5F-4AC8-908F-D200C0F07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DECA9-8352-4C06-9ECF-BD3A406E20CC}" type="datetimeFigureOut">
              <a:rPr lang="en-US" smtClean="0"/>
              <a:t>Wed,3 Jun,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85A3A-AC6B-4876-96A7-B53D62CCB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298A6-9924-40A8-8A9B-E521EC86D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A02-45F4-4DC1-8C72-35977A3FC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6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E594C-9BC4-445A-9CA5-FA991AA7D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5A98F-CA1E-402A-8C45-B6F1941C2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04B53-A869-42A7-86E5-A67301BD8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DECA9-8352-4C06-9ECF-BD3A406E20CC}" type="datetimeFigureOut">
              <a:rPr lang="en-US" smtClean="0"/>
              <a:t>Wed,3 Jun,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6FF5B-1E9C-4A08-9B3B-AFED5EE92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379DA-7A1D-406B-B29D-AFF912FBF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A02-45F4-4DC1-8C72-35977A3FC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8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029F1-8E1D-4865-9D37-F269BA97C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1C582-342A-462E-ADEF-EC07A6AC9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3420B-99F8-4252-A48E-48F637B31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DECA9-8352-4C06-9ECF-BD3A406E20CC}" type="datetimeFigureOut">
              <a:rPr lang="en-US" smtClean="0"/>
              <a:t>Wed,3 Jun,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4A046-60B0-4564-94CE-C80FEDC18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83BAB-D2C6-4D00-92B5-220374A77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A02-45F4-4DC1-8C72-35977A3FC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7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BDA75-A38A-41EC-99AD-7787D0B92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C870D-B7EE-4F2E-BF53-30D6AFBB7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16CC9-A85A-4795-8AEF-DE7290F1F1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AC803-4BE2-40F5-86CA-EB689EF2F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DECA9-8352-4C06-9ECF-BD3A406E20CC}" type="datetimeFigureOut">
              <a:rPr lang="en-US" smtClean="0"/>
              <a:t>Wed,3 Jun,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DAC2D-7B7B-4449-8A45-FE6A0D53D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FBCC4-B568-4E96-83BA-EEE751B69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A02-45F4-4DC1-8C72-35977A3FC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63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BCE2F-A68F-48EB-80BC-03609303C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3867E-53D5-45EB-8529-DD2CD68ED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587CA3-CB04-4C61-BAEE-03FBF2DB2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E6C027-1D84-42B5-9E4B-1688D244DC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589209-2812-4B76-86B1-3A9397E685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528DAA-079E-4913-8212-456F4A5C9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DECA9-8352-4C06-9ECF-BD3A406E20CC}" type="datetimeFigureOut">
              <a:rPr lang="en-US" smtClean="0"/>
              <a:t>Wed,3 Jun, 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A448A1-4D77-4530-841C-51D18468F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7B15E1-C5C2-4882-8FC0-9616B0A87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A02-45F4-4DC1-8C72-35977A3FC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9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02126-142D-4C0E-B80B-0F3975AD5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F6BF86-E882-4764-AAF2-B61A526D7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DECA9-8352-4C06-9ECF-BD3A406E20CC}" type="datetimeFigureOut">
              <a:rPr lang="en-US" smtClean="0"/>
              <a:t>Wed,3 Jun,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60562F-ED19-4377-B9CC-619551DA3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C99D41-1185-4CCE-8579-6A3A3C258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A02-45F4-4DC1-8C72-35977A3FC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6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3467E-13BC-4D8D-AB5C-5EC6732D1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DECA9-8352-4C06-9ECF-BD3A406E20CC}" type="datetimeFigureOut">
              <a:rPr lang="en-US" smtClean="0"/>
              <a:t>Wed,3 Jun,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3D9095-61B4-40C7-BAE4-F1846E8EB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D9CDB-FACC-4D47-BFC4-5916DD62E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A02-45F4-4DC1-8C72-35977A3FC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1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7FECA-F81C-40BB-BC89-297B1C6F2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ADA4D-7E15-4E89-A5F0-6A4F5FC4D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C423E-6A29-490F-A720-0164274D8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1C366-136B-4D09-87D8-88E42E54A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DECA9-8352-4C06-9ECF-BD3A406E20CC}" type="datetimeFigureOut">
              <a:rPr lang="en-US" smtClean="0"/>
              <a:t>Wed,3 Jun,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1C80-8008-40A4-8D33-677EFB6B0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A3080-3A37-4D52-AA4E-7E768D0C5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A02-45F4-4DC1-8C72-35977A3FC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73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FB811-C937-40FE-AD2E-24BA1B2A2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3E7159-62F9-480B-8BE3-F8683D17A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E2649-DDB6-48BC-8870-A743815C4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9B08B7-B01A-4E10-9F73-6473B42B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DECA9-8352-4C06-9ECF-BD3A406E20CC}" type="datetimeFigureOut">
              <a:rPr lang="en-US" smtClean="0"/>
              <a:t>Wed,3 Jun,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6D1F87-E41E-498F-9154-0D993401B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D8A1B3-D2FE-49F0-A167-84E6AEB6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A02-45F4-4DC1-8C72-35977A3FC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9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52ED3E-1639-4C97-835F-017971E0E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2D291-1095-4236-8F41-0FEDDEE2C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D8CE8-48EC-4CBA-A749-683BC254BC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DECA9-8352-4C06-9ECF-BD3A406E20CC}" type="datetimeFigureOut">
              <a:rPr lang="en-US" smtClean="0"/>
              <a:t>Wed,3 Jun,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17376-F49A-4B49-8E2F-FBB36EFAB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51B80-4436-4A18-8934-8BD4ECC33B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20A02-45F4-4DC1-8C72-35977A3FC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FDAFE7-AF0C-43C7-AC78-50953290E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8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B2C338-5D77-417E-9BAC-5DBDEE059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62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8B3397-ADF0-44C3-AA32-F4CBF31FE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2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296B54-1D37-4EF1-90CB-6B34D640B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5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45F57D-9EE6-41BB-A166-3A7E0D84C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33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3ED831-233D-4814-A1AA-D6766CDBB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73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672350-C605-4BB4-B041-E5DB74244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72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C9D85B-37B7-4FE9-8350-7CF4914EF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85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6D8799-965E-423F-AFC5-0C8524A33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75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1107D1-8FC3-4A44-A93D-BBC867E42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53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B9F544-E472-4DE4-86AC-8CCB937B3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39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.1">
            <a:hlinkClick r:id="" action="ppaction://media"/>
            <a:extLst>
              <a:ext uri="{FF2B5EF4-FFF2-40B4-BE49-F238E27FC236}">
                <a16:creationId xmlns:a16="http://schemas.microsoft.com/office/drawing/2014/main" id="{2C3B3DDC-31D8-4A9F-8FF5-00C426FA7F7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9663" y="6923"/>
            <a:ext cx="9485068" cy="659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8B9816-C793-4647-88D0-C5EBAABC2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85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6E6589-8CEC-4C4A-BA5D-3E92A0398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617" y="0"/>
            <a:ext cx="4982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00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Juwel</dc:creator>
  <cp:lastModifiedBy>Juwel</cp:lastModifiedBy>
  <cp:revision>1</cp:revision>
  <dcterms:created xsi:type="dcterms:W3CDTF">2026-06-03T16:15:26Z</dcterms:created>
  <dcterms:modified xsi:type="dcterms:W3CDTF">2026-06-03T16:20:22Z</dcterms:modified>
</cp:coreProperties>
</file>