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98" r:id="rId3"/>
    <p:sldId id="272" r:id="rId4"/>
    <p:sldId id="273" r:id="rId5"/>
    <p:sldId id="274" r:id="rId6"/>
    <p:sldId id="275" r:id="rId7"/>
    <p:sldId id="276" r:id="rId8"/>
    <p:sldId id="290" r:id="rId9"/>
    <p:sldId id="300" r:id="rId10"/>
    <p:sldId id="294" r:id="rId11"/>
    <p:sldId id="301" r:id="rId12"/>
    <p:sldId id="283" r:id="rId13"/>
    <p:sldId id="286" r:id="rId14"/>
    <p:sldId id="28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800000"/>
    <a:srgbClr val="008000"/>
    <a:srgbClr val="0000FF"/>
    <a:srgbClr val="861A48"/>
    <a:srgbClr val="1789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>
      <p:cViewPr varScale="1">
        <p:scale>
          <a:sx n="74" d="100"/>
          <a:sy n="74" d="100"/>
        </p:scale>
        <p:origin x="-13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E2776-FB3D-4A68-A5B5-C209FD31C5E0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092BA-C808-4F51-941B-397602C2A5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412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এই স্লাইডটি</a:t>
            </a:r>
            <a:r>
              <a:rPr lang="bn-IN" baseline="0" dirty="0" smtClean="0"/>
              <a:t> (পরিচিতি) শ্রেণিকার্যক্রম পরিচালনার সময় হাইড করে রাখা যেতে পারে।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sndAc>
      <p:stSnd>
        <p:snd r:embed="rId13" name="applause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26670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 </a:t>
            </a:r>
            <a:r>
              <a:rPr lang="en-US" sz="4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ক্লাসে </a:t>
            </a:r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b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</a:t>
            </a:r>
            <a:b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ফুলের শুভেচ্ছা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 descr="blooming-rose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971800"/>
            <a:ext cx="8458200" cy="3600450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124936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/>
              <a:t>আলোক</a:t>
            </a:r>
            <a:r>
              <a:rPr lang="en-US" dirty="0" smtClean="0"/>
              <a:t> </a:t>
            </a:r>
            <a:r>
              <a:rPr lang="en-US" dirty="0" err="1"/>
              <a:t>সমানুতা</a:t>
            </a:r>
            <a:endParaRPr lang="en-US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534400" cy="44958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আনবিক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গাঠনিক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মধ্য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সমবর্তিত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আলো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প্রবাহিত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সমবর্তিত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আলোর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তলকে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ডান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ঘুড়ায়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বামদিকে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ঘুড়ায়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দুটিকে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পরস্পরের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আলোক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এরুপ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সমানুতাকে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আলোক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সমানুতা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d-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ল্যাকটিক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ও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l-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ল্যাকটিক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পরস্পরের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আলোক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। </a:t>
            </a:r>
            <a:endParaRPr lang="en-US" dirty="0"/>
          </a:p>
          <a:p>
            <a:pPr>
              <a:buNone/>
            </a:pPr>
            <a:endParaRPr lang="en-US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416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037" y="235529"/>
            <a:ext cx="8458200" cy="103909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err="1"/>
              <a:t>আলোক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সমাণুতা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শর্তঃ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473" y="1440874"/>
            <a:ext cx="8617527" cy="522316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কাইরাল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কার্বন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অউপরিস্থাপনীয়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দর্পনবিম্ব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৩।সমবর্তিত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আলোর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তলকে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ডানে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বামে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ঘুড়াতে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সক্ষম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৪।প্রতিসাম্য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তল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অনুপস্থিত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796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সিস</a:t>
            </a:r>
            <a:r>
              <a:rPr lang="bn-BD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সমাণু </a:t>
            </a:r>
            <a:r>
              <a:rPr lang="bn-BD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কী?</a:t>
            </a:r>
          </a:p>
          <a:p>
            <a:r>
              <a:rPr lang="bn-BD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ট্রান্স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সমানু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কী?</a:t>
            </a:r>
          </a:p>
          <a:p>
            <a:pPr marL="0" indent="0">
              <a:buNone/>
            </a:pPr>
            <a:r>
              <a:rPr lang="bn-BD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bn-BD" b="1" u="sng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b="1" u="sng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571500" indent="-571500">
              <a:buAutoNum type="romanLcParenBoth"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পেন্টিন-2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এর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জ্যামিতিক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সমানুতা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ব্যাখ্যা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কর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। </a:t>
            </a:r>
            <a:endParaRPr lang="en-US" baseline="-2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rp_2_25_alanine_stereoisomer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431958"/>
            <a:ext cx="8577241" cy="5816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5562600"/>
          </a:xfrm>
          <a:noFill/>
        </p:spPr>
        <p:txBody>
          <a:bodyPr/>
          <a:lstStyle/>
          <a:p>
            <a:r>
              <a:rPr lang="bn-BD" sz="13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8464" y="228601"/>
            <a:ext cx="2760365" cy="861770"/>
          </a:xfrm>
          <a:prstGeom prst="rect">
            <a:avLst/>
          </a:prstGeom>
        </p:spPr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232" y="1515035"/>
            <a:ext cx="433929" cy="46156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24" y="533399"/>
            <a:ext cx="2903075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81000" y="3475807"/>
            <a:ext cx="4038599" cy="2857500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39498" y="3410207"/>
            <a:ext cx="3199702" cy="2988699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3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3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3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3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3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3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 XI</a:t>
            </a:r>
            <a:endParaRPr lang="bn-IN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300" b="1" dirty="0"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3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3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3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3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3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300" b="1" dirty="0" smtClean="0">
                <a:latin typeface="NikoshBAN" pitchFamily="2" charset="0"/>
                <a:cs typeface="NikoshBAN" pitchFamily="2" charset="0"/>
              </a:rPr>
              <a:t>নিট</a:t>
            </a:r>
            <a:r>
              <a:rPr lang="en-US" sz="2300" b="1" dirty="0" smtClean="0">
                <a:latin typeface="NikoshBAN" pitchFamily="2" charset="0"/>
                <a:cs typeface="NikoshBAN" pitchFamily="2" charset="0"/>
              </a:rPr>
              <a:t>,     </a:t>
            </a:r>
            <a:endParaRPr lang="bn-IN" sz="23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1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u="sng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স্টেরিও</a:t>
            </a:r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সমাণুতা </a:t>
            </a:r>
            <a:r>
              <a:rPr lang="bn-BD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এর প্রকারভেদ  </a:t>
            </a:r>
            <a:endParaRPr lang="en-US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1371600"/>
            <a:ext cx="6400800" cy="838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bn-BD" sz="6600" u="sng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u="sng" dirty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 পাঠ শেষে 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ত্রিমাত্রিক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সমাণুতা </a:t>
            </a:r>
            <a: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 বলতে পারবে। </a:t>
            </a:r>
          </a:p>
          <a:p>
            <a:pPr>
              <a:buNone/>
            </a:pPr>
            <a: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ত্রিমাত্রিক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সমাণুতার </a:t>
            </a:r>
            <a: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প্রকারভেদ বর্ণনা করতে পারবে। 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>সমাণুতা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যে সব যৌগের আনবিক সংকেত একই, কিন্তু তাদের গাঠনিক সংকেত ভিন্ন ভিন্ন এবং কিছু ভৌত ও রা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সায়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নিক ধর্মে ভিন্নতা দেখা যায় তাদেরকে একে অপরের সমাণু বলে। </a:t>
            </a:r>
            <a:r>
              <a:rPr lang="bn-BD" sz="2800"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28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বিষয়টিকে সমাণুতা বলে।  যথা-</a:t>
            </a:r>
          </a:p>
          <a:p>
            <a:pPr>
              <a:buNone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আনবিক সংকেত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bn-BD" sz="2800" baseline="-25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এর সমাণুগুলো-  </a:t>
            </a:r>
            <a:endParaRPr lang="en-US" sz="2800" baseline="-25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sikol is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962400"/>
            <a:ext cx="8534400" cy="2667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9906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bn-BD" u="sng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প্রকারভেদ</a:t>
            </a:r>
            <a:endParaRPr lang="en-US" u="sng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49069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r>
              <a:rPr lang="bn-BD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0" y="1524000"/>
            <a:ext cx="19050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সমাণুতা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286000"/>
            <a:ext cx="388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23622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665718" y="4114800"/>
            <a:ext cx="1249681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800000"/>
                </a:solidFill>
                <a:latin typeface="NikoshBAN" pitchFamily="2" charset="0"/>
                <a:cs typeface="NikoshBAN" pitchFamily="2" charset="0"/>
              </a:rPr>
              <a:t>আলোক সমাণুতা </a:t>
            </a:r>
            <a:endParaRPr lang="en-US" dirty="0">
              <a:solidFill>
                <a:srgbClr val="8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91200" y="4114800"/>
            <a:ext cx="13716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জ্যামিতিক  সমাণুতা </a:t>
            </a:r>
            <a:endParaRPr lang="en-US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1800" y="2286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248400" y="3505200"/>
            <a:ext cx="22860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248400" y="3581400"/>
            <a:ext cx="76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534400" y="3505200"/>
            <a:ext cx="45719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419600" y="1905000"/>
            <a:ext cx="45719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172200" y="2667000"/>
            <a:ext cx="23622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স্টেরিও সমাণুতা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4000" y="2743200"/>
            <a:ext cx="26670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গাঠনিক সমাণুতা 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58000" y="3200400"/>
            <a:ext cx="76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 animBg="1"/>
      <p:bldP spid="5" grpId="0" animBg="1"/>
      <p:bldP spid="6" grpId="0" animBg="1"/>
      <p:bldP spid="15" grpId="0" animBg="1"/>
      <p:bldP spid="16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24936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স্টেরিও</a:t>
            </a:r>
            <a:r>
              <a:rPr lang="en-US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ত্রিমাত্রিক</a:t>
            </a:r>
            <a:r>
              <a:rPr lang="bn-BD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সমাণুতা</a:t>
            </a:r>
            <a:endParaRPr lang="en-US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534400" cy="44958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আণবিক </a:t>
            </a:r>
            <a:r>
              <a:rPr lang="bn-BD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সংকেত 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bn-BD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গাঠনিক সংকেত </a:t>
            </a:r>
            <a:r>
              <a:rPr lang="bn-BD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একই </a:t>
            </a:r>
            <a:r>
              <a:rPr lang="bn-BD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কিন্তু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অনুস্থ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পরমানুর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স্থানিক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বিন্যাসের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ভৌত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ধর্মে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ভিন্নতা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পরিলক্ষিত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এরুপ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বৈশিষ্টকে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স্টেরিও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সমাণুতা </a:t>
            </a:r>
            <a:r>
              <a:rPr lang="bn-BD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বলে। </a:t>
            </a:r>
            <a:r>
              <a:rPr lang="bn-BD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স্টেরিও</a:t>
            </a:r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সমাণুতা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শ্রেণিবিভাগ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  <a:solidFill>
            <a:schemeClr val="accent3">
              <a:lumMod val="20000"/>
              <a:lumOff val="80000"/>
            </a:schemeClr>
          </a:solidFill>
        </p:spPr>
        <p:txBody>
          <a:bodyPr numCol="1">
            <a:normAutofit/>
          </a:bodyPr>
          <a:lstStyle/>
          <a:p>
            <a:pPr algn="ctr">
              <a:buNone/>
            </a:pPr>
            <a:r>
              <a:rPr lang="en-US" sz="5400" u="sng" dirty="0" err="1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bn-BD" sz="5400" u="sng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u="sng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সমাণুতা</a:t>
            </a:r>
          </a:p>
          <a:p>
            <a:pPr algn="just">
              <a:buNone/>
            </a:pPr>
            <a:r>
              <a:rPr lang="bn-BD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আনবিক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গাঠনিক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বিশিষ্ট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কার্বন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কার্বন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বন্ধনের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মুক্ত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আবর্তন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সম্ভব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প্রকারের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ত্রিমাত্রিক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বিন্যাসের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হয়।এদেরকে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পরস্পরের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এরুপ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ধর্মকে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সমানুতা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সিস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ট্রান্স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সমানুতা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                     </a:t>
            </a:r>
            <a:endParaRPr lang="bn-BD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>
                <a:latin typeface="NikoshBAN" pitchFamily="2" charset="0"/>
                <a:cs typeface="NikoshBAN" pitchFamily="2" charset="0"/>
              </a:rPr>
              <a:t>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26028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037" y="235529"/>
            <a:ext cx="8458200" cy="103909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জ্যামিতিক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সমাণুতা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শর্তঃ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473" y="1440874"/>
            <a:ext cx="8617527" cy="522316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বন্ধনের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মুক্ত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ঘূর্ণ্ন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রহিত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দ্বিবন্ধন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চাক্রিক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হবে।যেমনঃ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1.   (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ab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)C=C(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ab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);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a≠b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উদাহরনঃ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-CH=CH-CH</a:t>
            </a:r>
            <a:r>
              <a:rPr lang="en-US" sz="3600" baseline="-25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3</a:t>
            </a: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2.   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ab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)C=C(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bd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); </a:t>
            </a: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a≠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b,b≠d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উদাহরনঃ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CH</a:t>
            </a:r>
            <a:r>
              <a:rPr lang="en-US" sz="3600" baseline="-25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-CH=CH-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Cl</a:t>
            </a: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936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423</Words>
  <Application>Microsoft Office PowerPoint</Application>
  <PresentationFormat>On-screen Show (4:3)</PresentationFormat>
  <Paragraphs>58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আজকের রসায়ন ক্লাসে স্বাগতম  ও  ফুলের শুভেচ্ছা </vt:lpstr>
      <vt:lpstr>PowerPoint Presentation</vt:lpstr>
      <vt:lpstr>স্টেরিও সমাণুতা ও এর প্রকারভেদ  </vt:lpstr>
      <vt:lpstr>শিখনফল</vt:lpstr>
      <vt:lpstr>সমাণুতা </vt:lpstr>
      <vt:lpstr>প্রকারভেদ</vt:lpstr>
      <vt:lpstr>স্টেরিও/ত্রিমাত্রিক সমাণুতা</vt:lpstr>
      <vt:lpstr>স্টেরিও সমাণুতার শ্রেণিবিভাগ </vt:lpstr>
      <vt:lpstr>জ্যামিতিক সমাণুতার শর্তঃ </vt:lpstr>
      <vt:lpstr>আলোক সমানুতা</vt:lpstr>
      <vt:lpstr>আলোক সমাণুতার শর্তঃ </vt:lpstr>
      <vt:lpstr>মূল্যায়ন  </vt:lpstr>
      <vt:lpstr>বাড়ির কাজ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ক্লাসে তোমাদের স্বাগতম</dc:title>
  <dc:creator>cyber</dc:creator>
  <cp:lastModifiedBy>HP</cp:lastModifiedBy>
  <cp:revision>416</cp:revision>
  <dcterms:created xsi:type="dcterms:W3CDTF">2006-08-16T00:00:00Z</dcterms:created>
  <dcterms:modified xsi:type="dcterms:W3CDTF">2026-06-03T05:14:26Z</dcterms:modified>
</cp:coreProperties>
</file>