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arri%C3%A8re-plan-powerpoint-pr%C3%A9sentation-1494381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fr/arri%C3%A8re-plan-powerpoint-pr%C3%A9sentation-1494381/" TargetMode="External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A8968-7138-9A7E-2079-3606FDA53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E60636-00AA-34D0-E51F-CDF35ACA6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99544-FEC4-0C05-3CD6-E19522D2C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560F-2649-477F-98D2-18412690B33E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448E5-B560-BB31-1DB3-D8DA43A62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6B8D5-883B-5B35-6E9A-50A501AC1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839D8-8770-4780-9C69-1D587CAA2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CD917F3-A9C5-5026-B59D-754E5237C8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762453-790B-0C98-ED4D-87A5EAD3DBD0}"/>
              </a:ext>
            </a:extLst>
          </p:cNvPr>
          <p:cNvSpPr txBox="1"/>
          <p:nvPr userDrawn="1"/>
        </p:nvSpPr>
        <p:spPr>
          <a:xfrm>
            <a:off x="609601" y="6445126"/>
            <a:ext cx="2081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Md. Farid Uddin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1692A9-806A-2B47-0566-F48CE33C73C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692731"/>
            <a:ext cx="11771085" cy="342899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F9D030F-1A88-9DED-56F6-78A8CE15496C}"/>
              </a:ext>
            </a:extLst>
          </p:cNvPr>
          <p:cNvSpPr txBox="1"/>
          <p:nvPr userDrawn="1"/>
        </p:nvSpPr>
        <p:spPr>
          <a:xfrm>
            <a:off x="2989942" y="6445126"/>
            <a:ext cx="241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Lecturer in English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1B9D41-3B60-91B4-0E75-E535EC89CD0B}"/>
              </a:ext>
            </a:extLst>
          </p:cNvPr>
          <p:cNvSpPr txBox="1"/>
          <p:nvPr userDrawn="1"/>
        </p:nvSpPr>
        <p:spPr>
          <a:xfrm>
            <a:off x="7231005" y="6430612"/>
            <a:ext cx="394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Chipatali</a:t>
            </a:r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J.G. M Kamil Madrasah</a:t>
            </a:r>
          </a:p>
        </p:txBody>
      </p:sp>
    </p:spTree>
    <p:extLst>
      <p:ext uri="{BB962C8B-B14F-4D97-AF65-F5344CB8AC3E}">
        <p14:creationId xmlns:p14="http://schemas.microsoft.com/office/powerpoint/2010/main" val="59377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CD917F3-A9C5-5026-B59D-754E5237C8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762453-790B-0C98-ED4D-87A5EAD3DBD0}"/>
              </a:ext>
            </a:extLst>
          </p:cNvPr>
          <p:cNvSpPr txBox="1"/>
          <p:nvPr userDrawn="1"/>
        </p:nvSpPr>
        <p:spPr>
          <a:xfrm>
            <a:off x="609601" y="6445126"/>
            <a:ext cx="2081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Md. Farid Uddin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9D030F-1A88-9DED-56F6-78A8CE15496C}"/>
              </a:ext>
            </a:extLst>
          </p:cNvPr>
          <p:cNvSpPr txBox="1"/>
          <p:nvPr userDrawn="1"/>
        </p:nvSpPr>
        <p:spPr>
          <a:xfrm>
            <a:off x="2989942" y="6445126"/>
            <a:ext cx="2412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Lecturer in English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1B9D41-3B60-91B4-0E75-E535EC89CD0B}"/>
              </a:ext>
            </a:extLst>
          </p:cNvPr>
          <p:cNvSpPr txBox="1"/>
          <p:nvPr userDrawn="1"/>
        </p:nvSpPr>
        <p:spPr>
          <a:xfrm>
            <a:off x="7231005" y="6430612"/>
            <a:ext cx="394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Chipatali</a:t>
            </a:r>
            <a:r>
              <a:rPr lang="en-US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J.G. M Kamil Madrasah</a:t>
            </a:r>
          </a:p>
        </p:txBody>
      </p:sp>
    </p:spTree>
    <p:extLst>
      <p:ext uri="{BB962C8B-B14F-4D97-AF65-F5344CB8AC3E}">
        <p14:creationId xmlns:p14="http://schemas.microsoft.com/office/powerpoint/2010/main" val="408726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7E8574-6ACA-5710-F084-78759FD30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23948-FEE5-2867-D1D0-6944DE877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26DD9-A324-5861-2C08-3553B7A16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560F-2649-477F-98D2-18412690B33E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14133-7C54-68A9-99D0-9A69BC70C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9A6D6-D3E3-4CCC-8FFB-D505434D0A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839D8-8770-4780-9C69-1D587CAA26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0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ssbsresources.com/teaching-and-learning/the-homework-workload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754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F68D2B-3DB8-1AE3-14E8-9BE2190E6EE0}"/>
              </a:ext>
            </a:extLst>
          </p:cNvPr>
          <p:cNvSpPr txBox="1"/>
          <p:nvPr/>
        </p:nvSpPr>
        <p:spPr>
          <a:xfrm>
            <a:off x="1627789" y="889677"/>
            <a:ext cx="609337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3: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If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দ্বারা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sentence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শুরু হলে উক্ত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sentence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করার নিয়ম</a:t>
            </a:r>
            <a:r>
              <a:rPr lang="as-IN" sz="28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b="1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54F546-AFDF-B3F1-1DAA-D4CF6C3F43A0}"/>
              </a:ext>
            </a:extLst>
          </p:cNvPr>
          <p:cNvSpPr txBox="1"/>
          <p:nvPr/>
        </p:nvSpPr>
        <p:spPr>
          <a:xfrm>
            <a:off x="6595194" y="3328767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F7038A-DBB5-EC9A-88D9-EBCC44089B68}"/>
              </a:ext>
            </a:extLst>
          </p:cNvPr>
          <p:cNvSpPr txBox="1"/>
          <p:nvPr/>
        </p:nvSpPr>
        <p:spPr>
          <a:xfrm>
            <a:off x="6595194" y="3899285"/>
            <a:ext cx="60933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If I were a player!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were a player.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If I could fly!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could fly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258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D766D7-2B95-0615-2FA2-70591BE77B79}"/>
              </a:ext>
            </a:extLst>
          </p:cNvPr>
          <p:cNvSpPr txBox="1"/>
          <p:nvPr/>
        </p:nvSpPr>
        <p:spPr>
          <a:xfrm>
            <a:off x="287718" y="1523688"/>
            <a:ext cx="60933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4: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had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+ wish +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পুনরায়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 +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had +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বাকী অংশ।</a:t>
            </a:r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CBC785-B68C-F649-701A-621DA0C0D52F}"/>
              </a:ext>
            </a:extLst>
          </p:cNvPr>
          <p:cNvSpPr txBox="1"/>
          <p:nvPr/>
        </p:nvSpPr>
        <p:spPr>
          <a:xfrm>
            <a:off x="6751531" y="1523688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6D6B87-1549-EFAC-80D0-208E423C710F}"/>
              </a:ext>
            </a:extLst>
          </p:cNvPr>
          <p:cNvSpPr txBox="1"/>
          <p:nvPr/>
        </p:nvSpPr>
        <p:spPr>
          <a:xfrm>
            <a:off x="6751531" y="2046908"/>
            <a:ext cx="545097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Had I the pairs of birds!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had the pairs of birds.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Had I been a king!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had been a king. </a:t>
            </a:r>
          </a:p>
        </p:txBody>
      </p:sp>
    </p:spTree>
    <p:extLst>
      <p:ext uri="{BB962C8B-B14F-4D97-AF65-F5344CB8AC3E}">
        <p14:creationId xmlns:p14="http://schemas.microsoft.com/office/powerpoint/2010/main" val="1835378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03AAC0-A9D3-1FA8-1F53-D7034D78369B}"/>
              </a:ext>
            </a:extLst>
          </p:cNvPr>
          <p:cNvSpPr txBox="1"/>
          <p:nvPr/>
        </p:nvSpPr>
        <p:spPr>
          <a:xfrm>
            <a:off x="398079" y="1558610"/>
            <a:ext cx="60933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6: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Alas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Alas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পরিবর্তে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it is a matter of sorrow that + alas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পরের অংশ। 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674B32-51D8-5EEF-F926-F4EAC5A29021}"/>
              </a:ext>
            </a:extLst>
          </p:cNvPr>
          <p:cNvSpPr txBox="1"/>
          <p:nvPr/>
        </p:nvSpPr>
        <p:spPr>
          <a:xfrm>
            <a:off x="5988266" y="1689444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064A34-4066-E672-3BC5-6FEAACA3FA9A}"/>
              </a:ext>
            </a:extLst>
          </p:cNvPr>
          <p:cNvSpPr txBox="1"/>
          <p:nvPr/>
        </p:nvSpPr>
        <p:spPr>
          <a:xfrm>
            <a:off x="5988266" y="2343498"/>
            <a:ext cx="60933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Alas! We lost the game!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a matter of sorrow that we lost the game.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Alas! He failed in the examination!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a matter of sorrow that he failed in the examination.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64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829D3A-EB6C-98CE-63BD-63CCF71FC0CA}"/>
              </a:ext>
            </a:extLst>
          </p:cNvPr>
          <p:cNvSpPr txBox="1"/>
          <p:nvPr/>
        </p:nvSpPr>
        <p:spPr>
          <a:xfrm>
            <a:off x="335017" y="1874728"/>
            <a:ext cx="60933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7: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Fie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Fie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পরিবর্তে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it is shameful that + fie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পরের অংশ।</a:t>
            </a:r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6E67D3-196C-F285-249A-39F8654C6CE7}"/>
              </a:ext>
            </a:extLst>
          </p:cNvPr>
          <p:cNvSpPr txBox="1"/>
          <p:nvPr/>
        </p:nvSpPr>
        <p:spPr>
          <a:xfrm>
            <a:off x="6057834" y="1874728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C5AD2-518F-38C9-A459-1F5D89A46E75}"/>
              </a:ext>
            </a:extLst>
          </p:cNvPr>
          <p:cNvSpPr txBox="1"/>
          <p:nvPr/>
        </p:nvSpPr>
        <p:spPr>
          <a:xfrm>
            <a:off x="6057898" y="2397948"/>
            <a:ext cx="591338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- Fie! He can not tolerate the poor.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shameful that he can not tolerate the poor.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- Fie! He don’t respect seniors.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shameful that he don’t respect seniors.</a:t>
            </a:r>
          </a:p>
        </p:txBody>
      </p:sp>
    </p:spTree>
    <p:extLst>
      <p:ext uri="{BB962C8B-B14F-4D97-AF65-F5344CB8AC3E}">
        <p14:creationId xmlns:p14="http://schemas.microsoft.com/office/powerpoint/2010/main" val="2708471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0B773E-1CD6-B509-CEC6-C89A9D1D7D6D}"/>
              </a:ext>
            </a:extLst>
          </p:cNvPr>
          <p:cNvSpPr txBox="1"/>
          <p:nvPr/>
        </p:nvSpPr>
        <p:spPr>
          <a:xfrm>
            <a:off x="366546" y="1874728"/>
            <a:ext cx="592389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8: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Would that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প্রদত্ত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+ wish + Would that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পরের অংশ।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DC5F-DA7A-0379-6330-6AD9A3BDBD38}"/>
              </a:ext>
            </a:extLst>
          </p:cNvPr>
          <p:cNvSpPr txBox="1"/>
          <p:nvPr/>
        </p:nvSpPr>
        <p:spPr>
          <a:xfrm>
            <a:off x="6176133" y="1874728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0110E1-36C7-5202-B28F-1DCD482AD3D7}"/>
              </a:ext>
            </a:extLst>
          </p:cNvPr>
          <p:cNvSpPr txBox="1"/>
          <p:nvPr/>
        </p:nvSpPr>
        <p:spPr>
          <a:xfrm>
            <a:off x="6148547" y="2709118"/>
            <a:ext cx="60933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- Would that I could be a player!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could be a player.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- Would that I could be a child again!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could be a child again. </a:t>
            </a:r>
          </a:p>
        </p:txBody>
      </p:sp>
    </p:spTree>
    <p:extLst>
      <p:ext uri="{BB962C8B-B14F-4D97-AF65-F5344CB8AC3E}">
        <p14:creationId xmlns:p14="http://schemas.microsoft.com/office/powerpoint/2010/main" val="106832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DCB999-2B36-7FE8-A4C9-BB7843072C8C}"/>
              </a:ext>
            </a:extLst>
          </p:cNvPr>
          <p:cNvSpPr txBox="1"/>
          <p:nvPr/>
        </p:nvSpPr>
        <p:spPr>
          <a:xfrm>
            <a:off x="650328" y="2090172"/>
            <a:ext cx="60933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9: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o that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+ wish + o that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পরের অংশ।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EC0B62-2AA4-1BC9-C3E6-7CFD78E8F139}"/>
              </a:ext>
            </a:extLst>
          </p:cNvPr>
          <p:cNvSpPr txBox="1"/>
          <p:nvPr/>
        </p:nvSpPr>
        <p:spPr>
          <a:xfrm>
            <a:off x="6743700" y="2090172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C5873-D998-067F-7062-79C5447195A8}"/>
              </a:ext>
            </a:extLst>
          </p:cNvPr>
          <p:cNvSpPr txBox="1"/>
          <p:nvPr/>
        </p:nvSpPr>
        <p:spPr>
          <a:xfrm>
            <a:off x="6672751" y="2702709"/>
            <a:ext cx="551924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O that you were a cricketer!</a:t>
            </a:r>
            <a:b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you were a cricketer.</a:t>
            </a:r>
            <a:b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O that </a:t>
            </a:r>
            <a:r>
              <a:rPr lang="en-US" sz="2400" dirty="0" err="1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were a poet.</a:t>
            </a:r>
            <a:b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24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were a poet.</a:t>
            </a:r>
          </a:p>
        </p:txBody>
      </p:sp>
    </p:spTree>
    <p:extLst>
      <p:ext uri="{BB962C8B-B14F-4D97-AF65-F5344CB8AC3E}">
        <p14:creationId xmlns:p14="http://schemas.microsoft.com/office/powerpoint/2010/main" val="3950346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473E0D-9981-5130-E16A-A807C697666B}"/>
              </a:ext>
            </a:extLst>
          </p:cNvPr>
          <p:cNvSpPr txBox="1"/>
          <p:nvPr/>
        </p:nvSpPr>
        <p:spPr>
          <a:xfrm>
            <a:off x="476250" y="982176"/>
            <a:ext cx="115824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1.Well done!. 2.Oh! I am ruined.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3.How great the fall is!.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4.O for a glass of warm milk!.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5.Shame on him who behaves so!.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6.How lovely the flowers are!.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7.What an excuse!.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8.How sad his death was!.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9.What a horrible night!. 10.Alas!What has become of our poor </a:t>
            </a:r>
            <a:r>
              <a:rPr lang="en-US" sz="2400" b="1" dirty="0" err="1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neighbours</a:t>
            </a:r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11.What a queer looking object one of them is!.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12.How well he uses his limbs!.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13.Fie on all his companions!.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14.Oh for the touch of a vanished hand and the sound of a voice that is still!.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15.How cleverly she tells her story!.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653D81-4600-8001-7865-4317011F7943}"/>
              </a:ext>
            </a:extLst>
          </p:cNvPr>
          <p:cNvSpPr txBox="1"/>
          <p:nvPr/>
        </p:nvSpPr>
        <p:spPr>
          <a:xfrm>
            <a:off x="4826190" y="118576"/>
            <a:ext cx="28825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GROUP WORK</a:t>
            </a:r>
          </a:p>
        </p:txBody>
      </p:sp>
    </p:spTree>
    <p:extLst>
      <p:ext uri="{BB962C8B-B14F-4D97-AF65-F5344CB8AC3E}">
        <p14:creationId xmlns:p14="http://schemas.microsoft.com/office/powerpoint/2010/main" val="2300391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77E8E8-ECF0-A4B6-B024-70B19E007399}"/>
              </a:ext>
            </a:extLst>
          </p:cNvPr>
          <p:cNvSpPr txBox="1"/>
          <p:nvPr/>
        </p:nvSpPr>
        <p:spPr>
          <a:xfrm>
            <a:off x="1016000" y="800943"/>
            <a:ext cx="109347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You have done well.                                  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Assertive: I am ruined.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The fall is very great.               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Assertive: I wish I had a glass of warm milk.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It is a shame for him to behave in that manner./It is a shame for him who behaves like that.                                              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The flowers are very lovely.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This is a great excuse.                                       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His death was very sad.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The night is horrible.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It is sad of what has become of our poor </a:t>
            </a:r>
            <a:r>
              <a:rPr lang="en-US" sz="2000" dirty="0" err="1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neighbours</a:t>
            </a:r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One of them is a very queer looking object.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He uses his limbs very well.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It is shameful for all his companions./His companions are disgusting.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I wish for the touch of a vanished hand and the sound of a still voice.</a:t>
            </a:r>
          </a:p>
          <a:p>
            <a:r>
              <a:rPr lang="en-US" sz="2000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Assertive: She tells her story very cleverly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A8D1C0-9395-EC4F-D508-A841BF4ED8C0}"/>
              </a:ext>
            </a:extLst>
          </p:cNvPr>
          <p:cNvSpPr txBox="1"/>
          <p:nvPr/>
        </p:nvSpPr>
        <p:spPr>
          <a:xfrm>
            <a:off x="2743383" y="93176"/>
            <a:ext cx="74799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PROBABLE ANSWER OF GROUP WORK</a:t>
            </a:r>
          </a:p>
        </p:txBody>
      </p:sp>
    </p:spTree>
    <p:extLst>
      <p:ext uri="{BB962C8B-B14F-4D97-AF65-F5344CB8AC3E}">
        <p14:creationId xmlns:p14="http://schemas.microsoft.com/office/powerpoint/2010/main" val="2097378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BCCC6F-C42D-CFB9-AF43-67513F74B07A}"/>
              </a:ext>
            </a:extLst>
          </p:cNvPr>
          <p:cNvSpPr txBox="1"/>
          <p:nvPr/>
        </p:nvSpPr>
        <p:spPr>
          <a:xfrm>
            <a:off x="1192924" y="921988"/>
            <a:ext cx="81823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1. What a wonderful story it was! (make it assertive)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B8B12C-570C-15AD-6EC5-1FF8429B2DAC}"/>
              </a:ext>
            </a:extLst>
          </p:cNvPr>
          <p:cNvSpPr txBox="1"/>
          <p:nvPr/>
        </p:nvSpPr>
        <p:spPr>
          <a:xfrm>
            <a:off x="1192924" y="1273291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2. How naughty you are!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5014F8-6CBB-DB2B-1E43-F09D4B7951CC}"/>
              </a:ext>
            </a:extLst>
          </p:cNvPr>
          <p:cNvSpPr txBox="1"/>
          <p:nvPr/>
        </p:nvSpPr>
        <p:spPr>
          <a:xfrm>
            <a:off x="1193974" y="1625286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3.How sweet!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B8172-18DC-F635-AD40-F97A20AB9FC4}"/>
              </a:ext>
            </a:extLst>
          </p:cNvPr>
          <p:cNvSpPr txBox="1"/>
          <p:nvPr/>
        </p:nvSpPr>
        <p:spPr>
          <a:xfrm>
            <a:off x="1193974" y="1980114"/>
            <a:ext cx="67752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4. He was very slow. (Make it exclamatory)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ADC266-2849-2A8B-2EEF-8FE6508FFADE}"/>
              </a:ext>
            </a:extLst>
          </p:cNvPr>
          <p:cNvSpPr txBox="1"/>
          <p:nvPr/>
        </p:nvSpPr>
        <p:spPr>
          <a:xfrm>
            <a:off x="1193450" y="2330151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5. It was a very lovely painting.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DA5237-8CEF-9851-98D3-D82F777E2292}"/>
              </a:ext>
            </a:extLst>
          </p:cNvPr>
          <p:cNvSpPr txBox="1"/>
          <p:nvPr/>
        </p:nvSpPr>
        <p:spPr>
          <a:xfrm>
            <a:off x="1194500" y="2681453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6. How lucky I was!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EC4FC1-D0EA-855D-B6BC-89367D828822}"/>
              </a:ext>
            </a:extLst>
          </p:cNvPr>
          <p:cNvSpPr txBox="1"/>
          <p:nvPr/>
        </p:nvSpPr>
        <p:spPr>
          <a:xfrm>
            <a:off x="1195026" y="3037144"/>
            <a:ext cx="64126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7. He was an extraordinary human being.</a:t>
            </a:r>
            <a:endParaRPr lang="en-US" sz="24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5134B6-E9A4-0AFD-B959-7B78343A7695}"/>
              </a:ext>
            </a:extLst>
          </p:cNvPr>
          <p:cNvSpPr txBox="1"/>
          <p:nvPr/>
        </p:nvSpPr>
        <p:spPr>
          <a:xfrm>
            <a:off x="1195305" y="338610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8.I am quite tired.</a:t>
            </a:r>
            <a:endParaRPr lang="en-US" sz="24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8D62BB-6E61-0991-5AA1-0CEAD28C7C1F}"/>
              </a:ext>
            </a:extLst>
          </p:cNvPr>
          <p:cNvSpPr txBox="1"/>
          <p:nvPr/>
        </p:nvSpPr>
        <p:spPr>
          <a:xfrm>
            <a:off x="1194315" y="3737304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9. I am very proud of my nice mother.</a:t>
            </a:r>
            <a:endParaRPr lang="en-US" sz="24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63B74C-FBE3-E1E8-DCA8-64005600ECBC}"/>
              </a:ext>
            </a:extLst>
          </p:cNvPr>
          <p:cNvSpPr txBox="1"/>
          <p:nvPr/>
        </p:nvSpPr>
        <p:spPr>
          <a:xfrm>
            <a:off x="1195305" y="4090972"/>
            <a:ext cx="6093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10. You are absolutely right.</a:t>
            </a:r>
            <a:endParaRPr lang="en-US" sz="24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83F98C-B104-41F1-6751-230510A075AC}"/>
              </a:ext>
            </a:extLst>
          </p:cNvPr>
          <p:cNvSpPr txBox="1"/>
          <p:nvPr/>
        </p:nvSpPr>
        <p:spPr>
          <a:xfrm>
            <a:off x="1195852" y="444429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/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11. How painful it is.</a:t>
            </a:r>
            <a:endParaRPr lang="en-US" sz="24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6DA0924-CA91-7740-6081-96C770606AC5}"/>
              </a:ext>
            </a:extLst>
          </p:cNvPr>
          <p:cNvSpPr txBox="1"/>
          <p:nvPr/>
        </p:nvSpPr>
        <p:spPr>
          <a:xfrm>
            <a:off x="4754126" y="39894"/>
            <a:ext cx="2683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HOME WORK</a:t>
            </a:r>
            <a:endParaRPr lang="en-US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906ECC8-8B09-BBEB-8F35-446B9B4220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50463" y="3267976"/>
            <a:ext cx="4013636" cy="301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032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7D4404-50B2-7EC5-27A9-BC26D3A798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371" y="-495629"/>
            <a:ext cx="7849257" cy="784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64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ECA28F-664E-8314-0515-0CB3AEC865E2}"/>
              </a:ext>
            </a:extLst>
          </p:cNvPr>
          <p:cNvSpPr txBox="1"/>
          <p:nvPr/>
        </p:nvSpPr>
        <p:spPr>
          <a:xfrm>
            <a:off x="1907405" y="1317081"/>
            <a:ext cx="8113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TEACHER’S IDENTITY</a:t>
            </a:r>
            <a:endParaRPr lang="en-US" sz="32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E47CC59-F8AF-5132-288F-F0179E40A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12" y="2235159"/>
            <a:ext cx="2574811" cy="30468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4D8D9B-63D3-E5CE-D555-24B46F295BFB}"/>
              </a:ext>
            </a:extLst>
          </p:cNvPr>
          <p:cNvSpPr txBox="1"/>
          <p:nvPr/>
        </p:nvSpPr>
        <p:spPr>
          <a:xfrm>
            <a:off x="2096446" y="2333610"/>
            <a:ext cx="44037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Md. Farid Uddin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8091CF-68EB-0B1B-C248-A7922E6F4D66}"/>
              </a:ext>
            </a:extLst>
          </p:cNvPr>
          <p:cNvSpPr txBox="1"/>
          <p:nvPr/>
        </p:nvSpPr>
        <p:spPr>
          <a:xfrm>
            <a:off x="2490521" y="2896617"/>
            <a:ext cx="3647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Lecturer in English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7A2ADE-5ECC-6A7F-CA68-35A31B3D95CF}"/>
              </a:ext>
            </a:extLst>
          </p:cNvPr>
          <p:cNvSpPr txBox="1"/>
          <p:nvPr/>
        </p:nvSpPr>
        <p:spPr>
          <a:xfrm>
            <a:off x="2285560" y="3342893"/>
            <a:ext cx="4022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Chipatali</a:t>
            </a:r>
            <a:r>
              <a:rPr lang="en-US" sz="28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J.G.M Kamil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9AB827-37BC-0282-AAC8-F9F3E2BF3C49}"/>
              </a:ext>
            </a:extLst>
          </p:cNvPr>
          <p:cNvSpPr txBox="1"/>
          <p:nvPr/>
        </p:nvSpPr>
        <p:spPr>
          <a:xfrm>
            <a:off x="1991889" y="3758589"/>
            <a:ext cx="48253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M.A Madrasah, </a:t>
            </a:r>
            <a:r>
              <a:rPr lang="en-US" sz="2800" dirty="0" err="1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Hathazari</a:t>
            </a:r>
            <a:r>
              <a:rPr lang="en-US" sz="28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r>
              <a:rPr lang="en-US" sz="2800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Chattogram. </a:t>
            </a:r>
          </a:p>
        </p:txBody>
      </p:sp>
    </p:spTree>
    <p:extLst>
      <p:ext uri="{BB962C8B-B14F-4D97-AF65-F5344CB8AC3E}">
        <p14:creationId xmlns:p14="http://schemas.microsoft.com/office/powerpoint/2010/main" val="3438670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6A7C5E-B39C-A55C-C6F9-5B6F71D3E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4052" y="158647"/>
            <a:ext cx="7660006" cy="106868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638E3C-F07F-154A-04FF-CF3A6BA34560}"/>
              </a:ext>
            </a:extLst>
          </p:cNvPr>
          <p:cNvSpPr txBox="1"/>
          <p:nvPr/>
        </p:nvSpPr>
        <p:spPr>
          <a:xfrm>
            <a:off x="3877737" y="1057738"/>
            <a:ext cx="649334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1. Assertive: You are a great fool.</a:t>
            </a: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1. Exclamatory: What a fool you are!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96290B-2A63-760F-DDC9-9AA225D6FCD7}"/>
              </a:ext>
            </a:extLst>
          </p:cNvPr>
          <p:cNvSpPr txBox="1"/>
          <p:nvPr/>
        </p:nvSpPr>
        <p:spPr>
          <a:xfrm>
            <a:off x="1671143" y="2011845"/>
            <a:ext cx="94343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What do you notice in the above sentences?</a:t>
            </a:r>
            <a:endParaRPr lang="en-US" sz="24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52CAB9-3911-0DA7-F163-53A740BE929E}"/>
              </a:ext>
            </a:extLst>
          </p:cNvPr>
          <p:cNvSpPr txBox="1"/>
          <p:nvPr/>
        </p:nvSpPr>
        <p:spPr>
          <a:xfrm>
            <a:off x="1671143" y="2590935"/>
            <a:ext cx="91085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Yes, you are right. Transformation of </a:t>
            </a:r>
          </a:p>
          <a:p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sentences.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DC0997-6AEE-E12E-55F1-D0446A39B86B}"/>
              </a:ext>
            </a:extLst>
          </p:cNvPr>
          <p:cNvSpPr txBox="1"/>
          <p:nvPr/>
        </p:nvSpPr>
        <p:spPr>
          <a:xfrm>
            <a:off x="4326587" y="3175710"/>
            <a:ext cx="604449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To</a:t>
            </a:r>
          </a:p>
          <a:p>
            <a:r>
              <a:rPr lang="en-US" sz="60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&amp; </a:t>
            </a:r>
          </a:p>
          <a:p>
            <a:r>
              <a:rPr lang="en-US" sz="60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Vice - Versa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88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1517D5-A986-FF0D-78D9-D90E801DF6EB}"/>
              </a:ext>
            </a:extLst>
          </p:cNvPr>
          <p:cNvSpPr txBox="1"/>
          <p:nvPr/>
        </p:nvSpPr>
        <p:spPr>
          <a:xfrm>
            <a:off x="1880038" y="842380"/>
            <a:ext cx="914531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1:</a:t>
            </a:r>
          </a:p>
          <a:p>
            <a:endParaRPr lang="en-US" sz="32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what </a:t>
            </a:r>
            <a:r>
              <a:rPr lang="bn-IN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বা </a:t>
            </a:r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how </a:t>
            </a:r>
            <a:r>
              <a:rPr lang="bn-IN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 + </a:t>
            </a:r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adjective </a:t>
            </a:r>
            <a:r>
              <a:rPr lang="bn-IN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 + </a:t>
            </a:r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+ verb + </a:t>
            </a:r>
            <a:r>
              <a:rPr lang="bn-IN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বাকী অংশ( যদি থাকে) + ! </a:t>
            </a:r>
            <a:endParaRPr lang="en-US" sz="32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82B75C-A6E3-4199-C7B4-7C372FFEAE40}"/>
              </a:ext>
            </a:extLst>
          </p:cNvPr>
          <p:cNvSpPr txBox="1"/>
          <p:nvPr/>
        </p:nvSpPr>
        <p:spPr>
          <a:xfrm>
            <a:off x="1880038" y="3231959"/>
            <a:ext cx="91453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Note – adjective </a:t>
            </a:r>
            <a:r>
              <a:rPr lang="bn-IN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পূর্বে </a:t>
            </a:r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 </a:t>
            </a:r>
            <a:r>
              <a:rPr lang="bn-IN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what a </a:t>
            </a:r>
            <a:r>
              <a:rPr lang="bn-IN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 এবং </a:t>
            </a:r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 </a:t>
            </a:r>
            <a:r>
              <a:rPr lang="bn-IN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না থাকলে </a:t>
            </a:r>
            <a:r>
              <a:rPr lang="en-US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how </a:t>
            </a:r>
            <a:r>
              <a:rPr lang="bn-IN" sz="36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বসে.</a:t>
            </a:r>
            <a:endParaRPr lang="en-US" sz="36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750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5525EB-2C41-11DE-B5BD-1879DF91FC2D}"/>
              </a:ext>
            </a:extLst>
          </p:cNvPr>
          <p:cNvSpPr txBox="1"/>
          <p:nvPr/>
        </p:nvSpPr>
        <p:spPr>
          <a:xfrm>
            <a:off x="1876098" y="2860367"/>
            <a:ext cx="886022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- It is a very beautiful place.</a:t>
            </a:r>
          </a:p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What a beautiful place it is!</a:t>
            </a:r>
          </a:p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The man is very honest.</a:t>
            </a:r>
          </a:p>
          <a:p>
            <a:r>
              <a:rPr lang="en-US" sz="32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How honest the man is!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AA1CB0-0FD9-7785-D533-465AFD14DDFB}"/>
              </a:ext>
            </a:extLst>
          </p:cNvPr>
          <p:cNvSpPr txBox="1"/>
          <p:nvPr/>
        </p:nvSpPr>
        <p:spPr>
          <a:xfrm>
            <a:off x="1876098" y="1671145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</p:spTree>
    <p:extLst>
      <p:ext uri="{BB962C8B-B14F-4D97-AF65-F5344CB8AC3E}">
        <p14:creationId xmlns:p14="http://schemas.microsoft.com/office/powerpoint/2010/main" val="1534340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853CB4-75A6-50AF-65D8-10CA94FC1AB1}"/>
              </a:ext>
            </a:extLst>
          </p:cNvPr>
          <p:cNvSpPr txBox="1"/>
          <p:nvPr/>
        </p:nvSpPr>
        <p:spPr>
          <a:xfrm>
            <a:off x="1312479" y="929983"/>
            <a:ext cx="609337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2:</a:t>
            </a:r>
          </a:p>
          <a:p>
            <a:pPr algn="just"/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sentence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wish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থাকলে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করার সময় শুরুতে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if/had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বসে। 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D68F0A-0289-A211-750F-7CA11717E5FE}"/>
              </a:ext>
            </a:extLst>
          </p:cNvPr>
          <p:cNvSpPr txBox="1"/>
          <p:nvPr/>
        </p:nvSpPr>
        <p:spPr>
          <a:xfrm>
            <a:off x="1312479" y="3468415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CC546-B0C8-0F90-1618-DA3791F4E10F}"/>
              </a:ext>
            </a:extLst>
          </p:cNvPr>
          <p:cNvSpPr txBox="1"/>
          <p:nvPr/>
        </p:nvSpPr>
        <p:spPr>
          <a:xfrm>
            <a:off x="3251635" y="3476298"/>
            <a:ext cx="735855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had the wings of a bird.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Had I the wings of bird!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Or, If I had the wings of a bird!</a:t>
            </a:r>
          </a:p>
          <a:p>
            <a:endParaRPr lang="en-US" sz="24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were a king.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If I were a king!</a:t>
            </a:r>
          </a:p>
        </p:txBody>
      </p:sp>
    </p:spTree>
    <p:extLst>
      <p:ext uri="{BB962C8B-B14F-4D97-AF65-F5344CB8AC3E}">
        <p14:creationId xmlns:p14="http://schemas.microsoft.com/office/powerpoint/2010/main" val="345818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5DA22B-D311-303E-A2E9-797D762F0FA3}"/>
              </a:ext>
            </a:extLst>
          </p:cNvPr>
          <p:cNvSpPr txBox="1"/>
          <p:nvPr/>
        </p:nvSpPr>
        <p:spPr>
          <a:xfrm>
            <a:off x="1407072" y="826615"/>
            <a:ext cx="843061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3:</a:t>
            </a:r>
          </a:p>
          <a:p>
            <a:pPr algn="just"/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sentence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wish/desire Exclamatory sentence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করার সময় এর শুরুতে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If, had, o that, oh that,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ইত্যাদি বসে।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748319-329C-F947-5666-FE734DCF677D}"/>
              </a:ext>
            </a:extLst>
          </p:cNvPr>
          <p:cNvSpPr txBox="1"/>
          <p:nvPr/>
        </p:nvSpPr>
        <p:spPr>
          <a:xfrm>
            <a:off x="3582714" y="3784617"/>
            <a:ext cx="60933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wish I were a player.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If I were a player!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 desire I were young again.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Oh that I were young again.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63BAFD-E22C-F926-5230-98BB5B7AF968}"/>
              </a:ext>
            </a:extLst>
          </p:cNvPr>
          <p:cNvSpPr txBox="1"/>
          <p:nvPr/>
        </p:nvSpPr>
        <p:spPr>
          <a:xfrm>
            <a:off x="1375543" y="3767963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</p:spTree>
    <p:extLst>
      <p:ext uri="{BB962C8B-B14F-4D97-AF65-F5344CB8AC3E}">
        <p14:creationId xmlns:p14="http://schemas.microsoft.com/office/powerpoint/2010/main" val="3258056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ED51D5-A976-F44A-7BD7-D8E8698F3794}"/>
              </a:ext>
            </a:extLst>
          </p:cNvPr>
          <p:cNvSpPr txBox="1"/>
          <p:nvPr/>
        </p:nvSpPr>
        <p:spPr>
          <a:xfrm>
            <a:off x="327135" y="840176"/>
            <a:ext cx="576886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 Exclamatory to Assertive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1: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-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প্রথমে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subject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বসে + </a:t>
            </a:r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verb + a/an + very/great + adjective + </a:t>
            </a:r>
            <a:r>
              <a:rPr lang="as-IN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বাকী অংশ। </a:t>
            </a:r>
            <a:endParaRPr lang="en-US" sz="2800" b="1" dirty="0">
              <a:solidFill>
                <a:schemeClr val="bg1"/>
              </a:solidFill>
              <a:highlight>
                <a:srgbClr val="008080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7CA17D-58BF-CBA2-CB8A-E31EF21A22CB}"/>
              </a:ext>
            </a:extLst>
          </p:cNvPr>
          <p:cNvSpPr txBox="1"/>
          <p:nvPr/>
        </p:nvSpPr>
        <p:spPr>
          <a:xfrm>
            <a:off x="6096000" y="2825335"/>
            <a:ext cx="609337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What a nice flower it is!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a very nice flower.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What a genius student he is!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He is a very genius student.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4E0E68-5E88-FCF1-3FFC-6CEF2E585058}"/>
              </a:ext>
            </a:extLst>
          </p:cNvPr>
          <p:cNvSpPr txBox="1"/>
          <p:nvPr/>
        </p:nvSpPr>
        <p:spPr>
          <a:xfrm>
            <a:off x="6096000" y="2255948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</p:spTree>
    <p:extLst>
      <p:ext uri="{BB962C8B-B14F-4D97-AF65-F5344CB8AC3E}">
        <p14:creationId xmlns:p14="http://schemas.microsoft.com/office/powerpoint/2010/main" val="120246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AB3395-CF39-25D7-78E9-B23E8E3D1A0D}"/>
              </a:ext>
            </a:extLst>
          </p:cNvPr>
          <p:cNvSpPr txBox="1"/>
          <p:nvPr/>
        </p:nvSpPr>
        <p:spPr>
          <a:xfrm>
            <a:off x="413844" y="1337892"/>
            <a:ext cx="60933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Rule 2:</a:t>
            </a:r>
          </a:p>
          <a:p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Hurrah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যুক্ত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কে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 করতে হলে –</a:t>
            </a:r>
          </a:p>
          <a:p>
            <a:endParaRPr lang="as-IN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Hurrah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পরিবর্তে </a:t>
            </a:r>
            <a:r>
              <a:rPr lang="en-US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it is a matter of joy +that+ Hurrah </a:t>
            </a:r>
            <a:r>
              <a:rPr lang="as-IN" sz="2800" b="1" dirty="0">
                <a:solidFill>
                  <a:schemeClr val="bg1"/>
                </a:solidFill>
                <a:highlight>
                  <a:srgbClr val="0000FF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এর পরের অংশ।</a:t>
            </a:r>
            <a:endParaRPr lang="en-US" sz="2800" b="1" dirty="0">
              <a:solidFill>
                <a:schemeClr val="bg1"/>
              </a:solidFill>
              <a:highlight>
                <a:srgbClr val="0000FF"/>
              </a:highligh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EF97C-B3BB-C22E-9B35-47ED45F032D9}"/>
              </a:ext>
            </a:extLst>
          </p:cNvPr>
          <p:cNvSpPr txBox="1"/>
          <p:nvPr/>
        </p:nvSpPr>
        <p:spPr>
          <a:xfrm>
            <a:off x="6096000" y="2255948"/>
            <a:ext cx="1920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Example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B9FF7A-A97A-E06F-636D-BA87A3FD9801}"/>
              </a:ext>
            </a:extLst>
          </p:cNvPr>
          <p:cNvSpPr txBox="1"/>
          <p:nvPr/>
        </p:nvSpPr>
        <p:spPr>
          <a:xfrm>
            <a:off x="6105192" y="2892163"/>
            <a:ext cx="609337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Hurrah! We have won the game.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a matter of joy that we have won the game.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Exclamatory – Hurrah! I got the first prize.</a:t>
            </a:r>
          </a:p>
          <a:p>
            <a:r>
              <a:rPr lang="en-US" sz="2400" b="1" dirty="0">
                <a:solidFill>
                  <a:schemeClr val="bg1"/>
                </a:solidFill>
                <a:highlight>
                  <a:srgbClr val="008080"/>
                </a:highlight>
                <a:latin typeface="NikoshBAN" panose="02000000000000000000" pitchFamily="2" charset="0"/>
                <a:cs typeface="NikoshBAN" panose="02000000000000000000" pitchFamily="2" charset="0"/>
              </a:rPr>
              <a:t>Assertive – It is a matter of joy that I have got the first prize.</a:t>
            </a:r>
          </a:p>
        </p:txBody>
      </p:sp>
    </p:spTree>
    <p:extLst>
      <p:ext uri="{BB962C8B-B14F-4D97-AF65-F5344CB8AC3E}">
        <p14:creationId xmlns:p14="http://schemas.microsoft.com/office/powerpoint/2010/main" val="3670522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1245</Words>
  <Application>Microsoft Office PowerPoint</Application>
  <PresentationFormat>Widescreen</PresentationFormat>
  <Paragraphs>160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Md.Farid Uddin</dc:creator>
  <cp:lastModifiedBy>Md.Farid Uddin</cp:lastModifiedBy>
  <cp:revision>3</cp:revision>
  <dcterms:created xsi:type="dcterms:W3CDTF">2025-02-20T19:38:58Z</dcterms:created>
  <dcterms:modified xsi:type="dcterms:W3CDTF">2025-02-21T16:01:28Z</dcterms:modified>
</cp:coreProperties>
</file>