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55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6256000" cy="9115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891293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172356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7631126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870981"/>
              </p:ext>
            </p:extLst>
          </p:nvPr>
        </p:nvGraphicFramePr>
        <p:xfrm>
          <a:off x="1" y="8458201"/>
          <a:ext cx="16238220" cy="6477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38220"/>
              </a:tblGrid>
              <a:tr h="647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52116" y="0"/>
            <a:ext cx="2203884" cy="9144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7055" y="2005664"/>
            <a:ext cx="8215476" cy="51326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200" y="28380"/>
            <a:ext cx="6172200" cy="908723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601448" y="3403159"/>
            <a:ext cx="6562477" cy="1378227"/>
          </a:xfrm>
        </p:spPr>
        <p:txBody>
          <a:bodyPr>
            <a:noAutofit/>
          </a:bodyPr>
          <a:lstStyle/>
          <a:p>
            <a:r>
              <a:rPr lang="en-US" sz="7200" b="1" dirty="0" err="1">
                <a:solidFill>
                  <a:srgbClr val="00B050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Gaziul</a:t>
            </a:r>
            <a:r>
              <a:rPr lang="en-US" sz="7200" b="1" dirty="0">
                <a:solidFill>
                  <a:srgbClr val="00B050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 Hassan</a:t>
            </a:r>
          </a:p>
        </p:txBody>
      </p:sp>
      <p:sp>
        <p:nvSpPr>
          <p:cNvPr id="8" name="Title 4"/>
          <p:cNvSpPr txBox="1">
            <a:spLocks/>
          </p:cNvSpPr>
          <p:nvPr/>
        </p:nvSpPr>
        <p:spPr>
          <a:xfrm>
            <a:off x="7711088" y="4622360"/>
            <a:ext cx="6097677" cy="130931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26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Teacher</a:t>
            </a:r>
          </a:p>
          <a:p>
            <a:pPr>
              <a:lnSpc>
                <a:spcPct val="100000"/>
              </a:lnSpc>
            </a:pPr>
            <a:r>
              <a:rPr lang="en-US" sz="2667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Chatarpaiya</a:t>
            </a:r>
            <a:r>
              <a:rPr lang="en-US" sz="26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Govt. Primary School.</a:t>
            </a:r>
          </a:p>
          <a:p>
            <a:pPr>
              <a:lnSpc>
                <a:spcPct val="100000"/>
              </a:lnSpc>
            </a:pPr>
            <a:r>
              <a:rPr lang="en-US" sz="2667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Senbag</a:t>
            </a:r>
            <a:r>
              <a:rPr lang="en-US" sz="26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67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Noakhali</a:t>
            </a:r>
            <a:r>
              <a:rPr lang="en-US" sz="26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3894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522"/>
    </mc:Choice>
    <mc:Fallback xmlns="">
      <p:transition spd="slow" advTm="635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846986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133782"/>
              </p:ext>
            </p:extLst>
          </p:nvPr>
        </p:nvGraphicFramePr>
        <p:xfrm>
          <a:off x="1" y="876300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216346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299929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966660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040398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71715"/>
              </p:ext>
            </p:extLst>
          </p:nvPr>
        </p:nvGraphicFramePr>
        <p:xfrm>
          <a:off x="1" y="8740140"/>
          <a:ext cx="162382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8220"/>
              </a:tblGrid>
              <a:tr h="1873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3.5|3.7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</Words>
  <Application>Microsoft Office PowerPoint</Application>
  <PresentationFormat>Custom</PresentationFormat>
  <Paragraphs>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Source Sans Pro</vt:lpstr>
      <vt:lpstr>Office Theme</vt:lpstr>
      <vt:lpstr>PowerPoint Presentation</vt:lpstr>
      <vt:lpstr>Gaziul Hassan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</cp:lastModifiedBy>
  <cp:revision>5</cp:revision>
  <dcterms:created xsi:type="dcterms:W3CDTF">2006-08-16T00:00:00Z</dcterms:created>
  <dcterms:modified xsi:type="dcterms:W3CDTF">2026-06-03T23:49:36Z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890730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S11.0.1</vt:lpwstr>
  </property>
</Properties>
</file>