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41:58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28506 14978 335 0,'1'5'71'15,"1"-2"1"-15,-1-4-57 0,-1 1-13 16,0 0-5-16,0 0-2 0,0 0-3 0,0-2-1 16,0 4-3-16,0-2-4 0,0-2-3 15,-1 1-20-15,-1-3-27 0,0-5-43 16,-1-4-100-16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43:53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12887 8775 327 0,'3'-10'75'0,"-4"-2"0"0,-1 3-41 15,2 1-26-15,0 4-2 0,1 2-3 16,-1 2-1-16,-1 0 1 0,1 2-1 16,-3 3-1-16,2-2 0 0,-2 3 1 0,1 2-2 15,-2-1 0-15,0 2-1 0,1-1-1 16,0 0-1-16,-2 0-1 0,2-1-1 15,0 0 1-15,-2 0-1 0,0 0 1 16,-2 2 1-16,-1 0 1 0,1 1 0 16,-2-2 2-16,1 1 0 0,1 1 0 15,2-1 0-15,3-3 1 0,1 1 0 16,2-3-1-16,1 1 2 0,4-2-1 0,4-3 3 16,-1-2 0-16,6-2 2 0,1-2 2 15,5-3 1-15,2-2 0 0,1-4 0 16,0-3-1-16,1-1-2 0,2-4-1 15,-1-2-1-15,-2 1-1 0,-1 1-1 16,-1 3-1-16,0 3 0 0,-5 2 0 16,-2 3-1-16,-2 5 0 0,-4 2 0 15,-2 1-1-15,-5 4 0 0,-4 4 0 16,-2 3-1-16,-6 4-2 0,-4 6-1 0,-5 4 0 16,-2 2-1-16,-2 0-1 0,1 2 1 15,1-1 1-15,0-2 2 0,3-6 1 16,3 1 1-16,2-4 1 0,0-1 0 15,-1-2 1-15,2-2 0 0,0 0 1 16,-2-2 0-16,1 0 1 0,-2 0 1 0,0-2-1 16,0 2 1-16,1-3 0 0,1 1-1 15,3 1 0-15,1-3-1 0,2 1 0 16,5 0 0-16,1 0 0 0,1-5-1 16,4 2 1-16,4-2-1 0,4-2 0 15,4-3-1-15,4-1-11 0,6-2-72 16,2 1-70-16,-1-3-183 0</inkml:trace>
  <inkml:trace contextRef="#ctx0" brushRef="#br0" timeOffset="9687.952">16877 9090 57 0,'-1'-2'23'0,"1"1"1"0,0 0 1 16,-1 0-1-16,1 0 1 0,-1 0-2 15,0-1 0-15,0 1-1 0,0-2-1 16,1 3 1-16,-1-1-4 0,0 1-1 16,1 0-3-16,-1 0 0 0,-2 1-1 15,2 1-4-15,-1 0-4 0,0-1-2 0,0 1-1 16,0 0-1-16,0 0-1 0,0 1 0 15,0-1 1-15,0 0 1 0,1 0 0 16,0-1 1-16,0-1-1 0,0 2 1 16,-1-2 0-16,2 0-1 0,0 0-1 15,0 0-1-15,0 0-1 0,0 0-2 16,0 0 1-16,0 0-2 0,0 0 1 16,0-1-1-16,2 1-1 0,-2 1 1 0,0-1-1 15,1 2 1-15,1-2 0 0,-1 1 1 16,2-1 1-16,-1 0 0 0,3 0 2 15,-1-3 1-15,2 2 0 16,0-1 2-16,1-2 0 0,0-2 0 0,1 1 0 16,-1-1 0-16,-1 2 0 0,1-1-1 15,-2 0-1-15,2 4-1 0,-2-1 1 16,2 0-2-16,-2 1 1 0,1 1-1 16,0 0 1-16,2-2-1 0,0 1 1 15,1-1 0-15,-2 1 0 0,2-1 0 0,-2-1 1 16,0 0-1-16,0-1 0 0,-1 2 1 15,1 0-1-15,0-1 0 0,0 1 0 16,1 1 0-16,0-1 0 0,0 2 0 16,0 0-1-16,0-2 1 0,-2 2-1 15,2 0 1-15,0 0-1 0,-1 0 1 16,2 1 0-16,-1-3 0 0,0 4 1 0,1-2 0 16,-1 1-1-16,1-2 1 0,-1 2 0 15,0-3-1-15,0 3 1 0,-1-2-1 16,1 0 0-16,-1 1 0 0,0-1 0 15,1 1 0-15,0 1-1 0,-2 1 1 16,1-2 0-16,-1 0 0 0,1 2 0 16,-1-2 0-16,2 1 0 0,0 0 1 0,-1 0-1 15,1 2 0-15,1 1 0 16,0-3 0-16,-2 2 0 0,1 0 0 0,-1-3 0 16,1 1 1-16,0-1-1 0,0-3 1 15,2 1-1-15,-1 1 0 0,3-1 1 16,-1 0-1-16,4 1 0 0,-1 1 0 15,0 1 0-15,-1 0 0 0,0 0 0 16,2 2-1-16,-2 1 1 0,-1-2 0 16,-1 0-1-16,0 0 1 0,-2-1 0 15,-2 0 0-15,1-1 1 0,-3-2-1 16,3 1 0-16,0-1 1 0,-1-1 0 0,4 0 0 16,1 2-1-16,0-1 1 0,0 2 0 15,2-2-1-15,-3 3 0 0,1-1-1 16,-1 0 0-16,-2-1 1 0,0 4-1 15,1-2 1-15,-2 3-1 0,-1-3 1 16,0 3 1-16,0 0-1 0,-2 0 0 0,2-3 1 16,-3 2-1-16,1-2 1 0,-1 0 0 15,0-1 0-15,-2 0-1 0,3 0 1 16,-2 0-1-16,-1 1 0 0,0 0 1 16,1-1-1-16,0 2-1 0,-1 0 1 15,0-1 0-15,-1 1-1 0,2 0 1 16,-1 0-1-16,0 2 1 0,0-2-1 15,1 1 1-15,0 2 0 0,0 0 1 0,0-1-1 16,0 1 0-16,-1 0-1 0,0 1-5 16,-1-1-14-16,1 0-28 0,-2-2-9 15,0-1-36-15,0-3-72 0</inkml:trace>
  <inkml:trace contextRef="#ctx0" brushRef="#br0" timeOffset="27943.0568">29521 9234 148 0,'0'-1'46'0,"1"1"7"15,-1 0-8-15,0 0-3 0,0 0 1 16,-1 1 0-16,0 0-1 0,0-1-4 16,-2 1-5-16,2-2-6 0,-1 0-8 15,1 0-4-15,-1-1-6 0,0 0-3 0,-2-1-2 16,2 1-2-16,-1 1-1 0,0 0 0 16,0-1-1-16,1 2 0 0,1 0 0 15,-1-1-1-15,2 1 0 0,-1-1-2 16,1 1-2-16,0 0-1 0,0 0-3 15,1 1 0-15,0-1-1 0,1 3 0 16,4-2 2-16,0 2 1 0,5 0 2 16,2-1 2-16,0-2 2 0,7-1 0 15,-1-1 1-15,1-3 0 0,-1 2 0 16,1-1 0-16,2-1 0 0,-2 1 0 0,-4-2 1 16,0 3-1-16,0 0 0 0,-1-1 0 15,0 1 0-15,1-1 0 0,2 2-1 16,1 2 1-16,3 0-2 0,0 0 0 15,1 3-1-15,0 1-1 0,-1 1-1 16,-2 1 1-16,-3 1-1 0,0-2 1 0,-2 1 1 16,2-1 1-16,0 0 1 15,-1-1 1-15,1 1 0 0,3 1 0 0,0-3 0 16,0 4 0-16,-3-3 1 0,3 2-1 16,-1-4 1-16,-1 0 0 0,-2 0 1 15,-2 0 0-15,0 1 0 0,-2-2 2 16,-1-2 0-16,-1 1 0 0,2 0 0 15,1-3 1-15,2-1 0 0,-2-1-1 0,2 1 0 16,1 1-2-16,1-1 1 0,0-3-2 16,0 2 0-16,-2 0 0 0,1 0-1 15,-2-1 0-15,-2 2 0 0,-1-2 0 16,-1 4 0-16,-2-1-1 0,1 1 1 16,0 1-1-16,1-2 0 0,0 1 0 15,-1 2 1-15,1-1-1 0,0 1 0 16,-1 1 1-16,-1-2-1 0,-3 2 1 15,0 0-1-15,-2 0 1 0,-1-1 0 0,0 1 0 16,1-1 0-16,0 2 0 0,-1-2 0 16,1 0 0-16,0 0 1 0,0 0-1 15,0 0 0-15,2 0 0 0,2 1 0 16,-2-1-1-16,1 1 1 0,-2-1 0 16,1 1 0-16,-1-2-1 0,-4 2 1 15,0-1 0-15,0 0 0 0,-1 0-1 0,1-2 2 16,0 2-1-16,0 0 0 15,0-1 0-15,0 1 0 0,0 0 0 0,0 0 0 16,1 1 1-16,-2 0 1 0,1 0 1 16,1 0 0-16,-1-1 0 0,-1 0 0 15,1 1 0-15,-1-2-1 0,2 1-1 16,-2 0 0-16,0-2 0 0,0 3 0 16,1-1 0-16,1-1 0 0,-1 1 0 15,0 1-1-15,0-1 0 0,0 0 0 16,0 0-1-16,0 0 1 0,0-1-1 0,-1 1 1 15,2-1 0-15,-1 1 0 16,-4 1 0-16,1 0 0 0,3-2-1 0,0 2 0 16,0 0-3-16,0-1-3 0,-3 0-7 15,2-1-37-15,-1 0-30 0,-4 1-58 16,-2-5-133-16</inkml:trace>
  <inkml:trace contextRef="#ctx0" brushRef="#br0" timeOffset="30841.1894">30966 8994 53 0,'-5'6'21'0,"1"-3"2"16,-3 0-2-16,2-1-1 0,1 2 0 15,-2 0 1-15,-2 3-1 0,2-3-3 16,0 3-3-16,2-1-3 0,-2 1-2 16,1-1-3-16,1-2-2 0,1-1-1 15,1-1-1-15,-1-1-1 0,0-1 0 0,2 0-3 16,1 0-1-16,-2-1-1 0,5-1 0 16,0 0 0-16,2-2 0 0,3-1 1 15,0-2 2-15,2-2 2 0,1-2 1 16,1 0 1-16,-1-4 0 0,1 3 2 15,-1 1 0-15,0 2 1 0,-3 0 1 16,0 1 0-16,-3 3-1 0,0 2 1 16,-1 1-2-16,-2 1 0 0,1 0-1 15,-3 1-1-15,0 0 1 0,1 0 0 0,-1 0 1 16,-1 0-1-16,0 0 2 0,-1 1 0 16,-1 0-1-16,-1 3-1 0,-2 1-1 15,-1 2 0-15,-2 1 0 0,-2 1-2 16,-1 1 1-16,0 1-1 0,-2 1 0 15,-1-1-1-15,1 1 1 0,0-2-1 0,-2 2 0 16,1 0 0-16,1 0 0 0,1-2 0 16,1 0 0-16,1-3 0 0,3 0 0 15,3-3 0-15,1 0-1 0,2-3-2 16,1-1 1-16,1 0 0 0,2-2 0 16,3-1 1-16,0 0 1 0,3-4 1 15,3 1 2-15,0-3-1 0,2 0 1 16,0 1-1-16,1-6-1 0,0 4 1 15,1-3-1-15,-1-1 0 0,1 1 0 16,1-1-1-16,-2-1 1 0,-1 2-1 16,-1 4 0-16,-2-1-1 0,-2 3 1 15,-2 3 0-15,-3 0 0 0,2 3-1 16,-3-1-2-16,-2 0-6 0,1 2-28 0,-1 0-16 16,-2 0-38-16,-2 0-85 0</inkml:trace>
  <inkml:trace contextRef="#ctx0" brushRef="#br0" timeOffset="44234.3001">22409 10220 63 0,'0'1'24'0,"0"0"0"16,0-1-1-16,-1 2-9 0,1-4-5 15,0 2-5-15,1 2-2 0,-1 1 0 16,1-2 1-16,0 1 0 0,1-1 2 15,-1 3 3-15,1-1 9 0,3-2 10 16,1-2 7-16,4 0 5 0,3-5 6 16,5 2 3-16,6-7-1 0,6-4-6 15,2-1-8-15,7-4-8 0,3-3-6 16,4 0-6-16,2-6-4 0,-1-2-5 0,0-1-3 16,2 3-36-16,-2-1-49 0,-2 5-67 15,-3-1-165-15</inkml:trace>
  <inkml:trace contextRef="#ctx0" brushRef="#br0" timeOffset="68829.0812">18399 14416 228 0,'0'2'70'0,"0"-2"3"0,0 2-14 16,-1-5-19-16,0 5-14 0,1-3-9 15,-1 2-6-15,1-2-5 0,-1 2-3 16,0-2-2-16,0 4-1 0,-1-3-1 15,2 4 1-15,-1-3 0 0,0 2 0 0,0 0 0 16,1 1 0-16,0-2 0 0,-1 0 0 16,1-1 0-16,1 0 0 0,0 0 0 15,3-1 1-15,-1-1 0 0,7-2 1 16,3 1-1-16,2-5 2 0,5 0-1 16,7-7 0-16,8-1-1 15,3-1 0-15,-1-3 0 0,1-3 0 0,2 0-1 16,-4 0 0-16,-2 0-1 0,-4 2 1 15,-3-1-2-15,-2 0 0 0,-1 2-2 16,-5 0-1-16,-4 0-1 0,-2 4-1 16,-3 1 0-16,-2 2 0 0,-3 3-3 0,-1 2-17 15,1 3-38-15,-2 1-7 0,-2 3-48 16,-2 3-94-16</inkml:trace>
  <inkml:trace contextRef="#ctx0" brushRef="#br0" timeOffset="72047.9767">21641 14483 164 0,'0'1'44'0,"0"0"5"16,0 0-16-16,0-1-6 0,0 1-5 15,0-1-4-15,0-1 0 0,0 0-4 16,0 1-3-16,1 0-3 0,-1-2-3 16,0 1-2-16,1 0-1 0,0-1-1 15,0 1 0-15,1-1 0 0,-1 1 0 16,2 1-1-16,-1-1 1 0,1 0 1 15,0 0 1-15,1 1 2 0,0 1 2 0,0 1 2 16,3 1 2-16,1 2 0 0,0 0-1 16,2 3 0-16,1-3-1 0,1 1-1 15,1-3-1-15,3 0-1 0,-2-5 2 16,2-2 0-16,1-6 0 0,0-2 0 16,3-2 0-16,0-7-1 0,2-3-2 15,2-2-1-15,2-1-1 0,3-1-2 16,0-4 0-16,4-1-1 0,5 0 0 0,3-2 0 15,2-2-1-15,5-1 0 16,4-5-6-16,7-2-11 0,1 0-59 0,0-2-6 16,1 3-57-16,1 1-115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46:41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17572 15404 116 0,'-2'2'29'0,"-1"2"2"16,-3 0-7-16,1 3-11 0,-2-1-7 16,-1 3 1-16,2 1 3 0,-1 0 4 15,1-3 5-15,1 2 3 0,1-3 2 16,2-1 3-16,-1 0-1 0,1-1-2 0,1 0-2 16,0 1-7-16,-1-2-3 0,1 0-5 15,0 1-2-15,1 1-3 0,-2 0-1 16,2 1 0-16,0 1-1 0,0 2 1 15,0 0 0-15,0 1-1 0,0-1 0 16,1 0 1-16,0 1-1 0,0 0 1 16,0 0-1-16,0-2 1 0,2 0 1 15,-1 0 0-15,3-3 2 0,-1-1 0 16,2-4 3-16,1-2 0 0,4-2 1 16,4-2 0-16,2-3 0 0,5-5 0 15,2-4-2-15,5 0-1 0,-1-1-1 0,2-3-2 16,-2 1 0-16,1 1-1 0,-2 1 0 15,3 3 0-15,-3 0-1 0,0 1 1 16,0 2-1-16,-1 1 0 0,-4 0 1 16,-2 1 0-16,-6 1-1 0,-2 2 0 15,-2 3 0-15,-3-1-1 0,-1 5 1 16,-2 0-2-16,0 3 1 0,-1 3 0 0,-1-1 0 16,-1-1 0-16,-1 0 1 0,0 0-1 15,1-1 1-15,-1-1-2 0,1-1-2 16,-1 0-8-16,3 1-25 0,0 1-32 15,0-1-7-15,1 3-49 0,-1-1-87 16</inkml:trace>
  <inkml:trace contextRef="#ctx0" brushRef="#br0" timeOffset="2347.7585">21469 15666 172 0,'-5'12'50'0,"2"-2"3"15,-2-6-10-15,0 2-17 0,2-5-8 16,2 2-1-16,-1-1-1 0,1 0-2 15,-1 1-2-15,1-2-2 0,2-1 0 16,3 0-2-16,0-1-1 0,3-3-3 0,3 3-1 16,1-3 0-16,5-2 0 15,4-2-1-15,2-3-1 0,4-5 0 0,5-1 0 16,5-6-1-16,2-3-1 0,0-1-1 16,3-2-4-16,-3-1-13 0,1 1-30 15,-3 1-19-15,-2 0-46 0,-4 2-101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47:39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26641 6793 56 0,'-7'3'14'15,"-1"-2"0"-15,3-1-7 0,2 1-6 0,-2-1 0 16,2 1 0-16,1-1 3 0,-1 0 1 16,-1 0 2-16,1-1 1 0,-5 0-1 15,1 1 2-15,-1-3 0 0,0 3-2 16,1 0-1-16,-2 2-2 0,-1 0 0 16,3 0 1-16,-1 1-1 0,-2 4 2 15,0-3 1-15,-1 1 2 0,0-1 3 16,1 1 2-16,0-2 2 0,4 0-1 15,-1 0 1-15,3-1-1 0,0 1 2 16,1-2 1-16,2-2 0 0,0 3-1 16,1-2 0-16,-1-1-1 0,1 0-1 0,1-1-4 15,0 0-4-15,2 1-3 0,2-2-1 16,1 0-1-16,5-2-1 0,1 2 0 16,4-1 0-16,0-1-1 0,5 1 0 15,2-1 0-15,4 0 0 0,0-1 1 16,-2 0 0-16,-1-3 0 0,-1 0 1 0,-6-2 0 15,-1 3 1-15,-6 0 0 0,-3 0 0 16,0 2-1-16,-2 3 1 0,0 1-1 16,-2 1 0-16,-1 0 0 0,-2 0-2 15,-2 2 0-15,-1 1 0 0,-3 2-1 16,0 0 0-16,-3 3 0 0,-1-1 0 16,0 4 1-16,-2-1 0 0,-1 1 1 15,-1-2-1-15,1 1 1 0,-2 0 0 16,2-1-1-16,-3-3 1 0,-1 2-1 0,2-2 1 15,-1 2 0-15,-2-2 0 0,-2 1 0 16,0 0 0-16,1 2 1 0,2 0-1 16,0 0-1-16,-1 0 1 0,3 0 1 15,3-2 2-15,2-1 3 0,4 0 2 16,0-3 1-16,6-3 2 0,8-1 2 16,7-4 0-16,11-3-2 0,12-5-4 0,9-5-2 15,4-5-3-15,7-3-23 0,3 1-61 16,0-2-68-16,-10-5-169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50:31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5643 4376 150 0,'-10'8'52'16,"-1"-1"4"-16,2-6-7 0,2-1-13 16,0-1 1-16,2-1-6 0,0-1-7 15,0 0-5-15,0 1-2 0,1-2-3 16,-1-1-3-16,1 0-3 0,0 0-2 0,1-2-2 16,-1 1-1-16,1 0-2 15,1 1-2-15,1 2-2 0,-1-3-5 0,2 3-6 16,-2 2-14-16,2 0-7 0,0 2-1 15,2-1 1-15,-1 1 2 0,0 1 4 16,0-1 8-16,1 3 13 0,1-1 7 16,0 1 1-16,0-1 1 0,-1 0 0 15,2 0 3-15,1-1 2 0,-1 0 1 16,3-4 3-16,0 0 0 0,2-1-1 0,3-3 1 16,1-1-3-16,2 0-1 0,0-3-3 15,2 3-1-15,3-2-1 0,0 1-1 16,-1 2 1-16,0-1-2 0,0 3 1 15,1 0 0-15,-3 1-1 0,-2 2 1 16,-1-2 0-16,-3 3 0 0,-2 0 1 16,-2-2 0-16,-2 3 3 0,-2-2 5 15,-2 1 7-15,0 1 5 0,-1-2 4 0,-1 1 0 16,0 0 0-16,-3-2-3 0,-1 4-5 16,-3-1-7-16,-2 0-6 0,-1 3-3 15,-3 2-1-15,-2 1 0 0,-2 3 0 16,0 3 0-16,-2 0 0 0,1 4 0 15,2-1 0-15,-1 1 0 0,4 1 1 16,0-1-1-16,3-3 0 0,0 0 0 16,2-2 1-16,1-1 0 0,1-2 0 15,1-3 2-15,2-3 2 0,2-1 0 16,1-1 1-16,-1-1 0 0,1-1-1 16,2 0 0-16,2 0-2 0,1 0-1 0,3-3-1 15,2 1 0-15,4-6 0 16,2-2 0-16,7-1 0 0,5-2 0 0,5-4-1 15,5-3 0-15,3 0-3 0,2 1-9 16,5 2-49-16,2-1-21 0,3 1-59 16,-6 3-133-16</inkml:trace>
  <inkml:trace contextRef="#ctx0" brushRef="#br0" timeOffset="3167.3199">12339 4448 142 0,'-2'1'38'0,"-2"-1"4"0,3-1-14 16,-1 1-4-16,0 0 2 0,-3 0 1 15,1 1 0-15,-1-1-2 0,-2-1-3 0,2 1-5 16,-1 0-4-16,1 0-4 0,0-1-5 16,2 0-1-16,1 1-3 15,-2 0-1-15,3 0-1 0,0 0-1 0,1 0-1 16,0 0-5-16,0 1-5 0,-1-1-10 15,2 0-4-15,0 1 1 0,2 0 3 16,0 0 3-16,3-2 6 0,4 1 8 16,3-1 10-16,3 2 7 0,2-3-1 15,3 1-2-15,1-2 0 0,0 1-2 16,-1-1-2-16,0 1-1 0,-5-3 0 0,0 1 0 16,-2 0 0-16,-3 1 1 0,-4-1 0 15,1 1 1-15,-4-2 0 0,1 3 1 16,-2 0-3-16,-3-1-6 0,-1-1-12 15,-1 4-13-15,-4 3-6 0,-1 0-3 16,-3 1 1-16,-3 3 2 0,-4 3 6 16,-2-2 12-16,2 3 13 0,0 1 8 15,-1-1 1-15,-1-2 0 0,4 1 1 0,0-1 2 16,-1 0 3-16,1-3 3 0,0 1 6 16,3-1 5-16,-1-2 3 0,3-1 3 15,0-1 2-15,2 0-1 0,1-1-3 16,3-2-3-16,0 1-1 0,1 2-3 15,2-2-2-15,0 2-2 0,3-2-3 16,2-2-2-16,2 1-1 0,5-4-1 0,8-2 2 16,7-1-1-16,10-7 2 0,10-2 0 15,8-3-1-15,6-3-1 0,1-1-8 16,-1-2-35-16,-3-2-52 0,-6 0-71 16,-8 1-170-16</inkml:trace>
  <inkml:trace contextRef="#ctx0" brushRef="#br0" timeOffset="6408.7559">16584 4527 153 0,'0'-1'35'0,"0"-2"1"0,-1 2-19 15,1-1-11-15,0 0-6 0,1 0 1 16,-1 1 0-16,0 2 0 0,1-2 0 0,0 1-2 16,-1 0 0-16,0 1-2 0,-1-2-1 15,1 2-1-15,0-2 0 0,0 2 1 16,-1 0 1-16,0 0 0 0,0 0 2 16,1 1 1-16,-3 0 0 0,2 2 1 15,-1-1 0-15,0 2-1 0,0 1 1 16,0-2 0-16,1 3 0 0,-1-3-1 15,1 3 1-15,0-2 1 0,3-1 1 16,5-1 1-16,1 0 5 0,5-1 4 16,3 1 3-16,4-8 1 0,3 1 2 15,1-4 0-15,0-3-1 0,1 0-3 16,-4 1-2-16,-1 0-2 0,-4 3-1 0,-1 0 0 16,-4 2-1-16,-3 3 0 0,-1-1-2 15,-2 1 0-15,-2 0-2 0,-1 0-1 16,-2 1-4-16,1 1-6 0,-1 0-10 15,-2 0-8-15,-2 1-4 0,0 2-1 16,0 0 0-16,-2 1 3 0,0 0 5 0,0 2 8 16,1-1 1-16,0 0-8 0,3 2-15 15,0-4-1-15,2 2-21 0,0-4-38 16</inkml:trace>
  <inkml:trace contextRef="#ctx0" brushRef="#br0" timeOffset="13768.1985">29730 4515 143 0,'-2'1'42'15,"-1"0"3"-15,-2 0-15 0,-1 2-5 16,-3-2-3-16,-1 1-1 0,-1 2-3 16,0-2-2-16,0-1-1 0,1 1 0 15,-2-2 0-15,2 1-1 0,2 0-1 16,1-1-1-16,6-1-2 0,1 1-2 15,3-1-1-15,6 0-2 0,2-1 0 16,2 0-2-16,2 0-1 0,-3-1 0 16,2 1-1-16,-2 1 0 0,-1 0-1 15,-3 2 0-15,0-2 0 0,-3 2 0 0,-1 0 1 16,-1 1 1-16,-1-1 0 0,0-1 0 16,2 2 0-16,-2 0 0 0,0 0 0 15,-1-2-1-15,0 2-1 0,0 1 0 16,-1 2 1-16,-3 1-1 0,-2 3 1 15,-6 1 1-15,-6 5 0 0,-8 3 0 16,-8 4 0-16,-5 2-1 0,-2-2 0 0,-3 1-2 16,0 1-9-16,2-4-57 0,6-3-6 15,6-5-53-15,3-4-113 0</inkml:trace>
  <inkml:trace contextRef="#ctx0" brushRef="#br0" timeOffset="14969.0182">30738 4644 71 0,'1'1'19'16,"0"1"5"-16,0 0 1 0,-1-1-9 16,0 2 3-16,0-2 2 0,1 0 4 15,-1 0 1-15,0-1 1 0,0 1-1 16,1-2-1-16,0 0-1 0,3 0-3 16,0-1-2-16,3-2-4 0,3-3-3 15,2-2-3-15,2 0-3 0,1 0-1 16,3 1 1-16,-1 0-2 0,1-1 1 15,-2 5-1-15,-2-1 0 0,0 1 0 0,-2-1-1 16,-1 0 0-16,0-1 1 16,-2 0-1-16,1 2 1 0,0-1-1 0,-2 3 0 15,-2 1-1-15,-1 1-1 0,-1 1-2 16,-2 1 1-16,-2 1 0 0,-2 2 0 16,-2 2 1-16,-4 1 0 0,-2 5 0 15,-3 1 1-15,-2 0-2 0,-4 2-8 16,-1 0-27-16,-2-2-35 0,-1-2-55 15,-1-3-129-15</inkml:trace>
  <inkml:trace contextRef="#ctx0" brushRef="#br0" timeOffset="19613.8559">5531 5375 219 0,'7'-4'58'0,"-6"5"3"15,0-1-23-15,-2-1-13 0,2 2-11 16,-1-1-4-16,-1-1-3 0,1 1-1 0,0-1-3 15,-1 0 0-15,1 0-2 0,1 1 0 16,-1 2-2-16,0-2 1 0,1 1-1 16,-2 0 0-16,1 1 1 0,1-2 0 15,-1 1 0-15,0-1-1 0,0 0-2 16,-1 0 1-16,1 0 0 0,0 0 0 16,0 0 0-16,-1 0 0 0,1 0 1 15,-1 0 3-15,1 0 0 0,-1 0 0 16,1 1 2-16,0-1 0 0,0 0 2 0,0 0 1 15,0 1 1-15,1-1 1 0,-1 0-1 16,0-1-1-16,0 1-1 0,1-1-3 16,1 2-2-16,0-3-2 0,3-1 1 15,0 1-2-15,3-1 1 0,0-2 0 16,2 0 1-16,0-4-1 0,2 3 1 16,0-2 0-16,-1-1 0 0,1 3-1 0,0 0 1 15,-1 1-1-15,-2-1 0 0,1 4-1 16,-2 1-2-16,-2 3-1 0,1 1-6 15,-3 3-14-15,-1 5-17 0,0 6-20 16,-7 4-7-16,0 5-35 0,-5 6-60 16</inkml:trace>
  <inkml:trace contextRef="#ctx0" brushRef="#br0" timeOffset="35100.0951">10630 6273 232 0,'-5'0'70'0,"2"-1"3"0,0-1-3 16,0-2-39-16,1 2-8 0,0 0-4 16,1-1-4-16,-1-1-2 0,0 2-3 15,1-2 0-15,-2 2-1 0,2-1-2 16,1 1 0-16,-2 1-1 0,2 0-3 15,0 1 0-15,0-1-1 0,0 1-2 16,-1 0 0-16,1 0 0 0,0-1-1 0,0 1 0 16,0 1 0-16,1-1 0 0,-1 0 0 15,0 1-1-15,0-1-1 0,0 1 1 16,1 0 0-16,0 0 0 0,3 3 0 16,-1 1 1-16,1 1-1 0,2 2 1 15,3 3-2-15,-1 1 0 0,0 5-2 16,1 0-2-16,1 0-2 0,-1-2-2 15,2 0-1-15,0-4 0 0,1-3 0 0,2-5 0 16,1-5 2-16,1 0 2 16,3-2 2-16,1-3 2 0,1-3 3 0,6 0 5 15,2-4 2-15,3-5 3 0,3-5 3 16,4-2 0-16,2-8 1 0,4 0-1 16,0-5-3-16,-1-3-2 0,0 5-2 15,-3 3-2-15,0 4-1 0,-3 4-1 0,-4 3-1 16,-4 5-1-16,-1 4-4 15,-3 1-28-15,-3 1-47 0,-7 2-64 0,-6 1-154 16</inkml:trace>
  <inkml:trace contextRef="#ctx0" brushRef="#br0" timeOffset="55862.4242">24458 8405 895 0,'39'25'-895'31</inkml:trace>
  <inkml:trace contextRef="#ctx0" brushRef="#br0" timeOffset="58427.7963">27440 8277 51 0,'-4'1'24'16,"-1"-2"4"-16,-1 0 2 0,1-1-2 15,-1 1-2-15,3-1-2 0,1 1-1 16,-2-1-1-16,2 1-1 0,1 0 0 16,-1-1 0-16,1-1 0 0,0 1-1 15,-2-1-1-15,2 2-4 0,-1 1-5 16,0 0-3-16,-1 2-3 0,-3-1-1 0,2 3-2 15,-3 2 1-15,0-2 1 0,0 3 2 16,-1-1 0-16,3-1 2 0,2 1 0 16,-1-2 1-16,2-3-1 0,3 2 0 15,0-3-2-15,3 1 0 0,0-2 1 16,1 1-1-16,3-2 0 0,3 3 0 16,-1-4-1-16,1 0 0 0,1 3-2 15,0-1 0-15,-3-1-1 0,0 0-1 16,-2 1 0-16,-1 2 0 0,-1-1-1 0,-2-2 1 15,1 2 0-15,-1 0 1 0,0 1 1 16,3-2 2-16,3 0 2 0,1-3 2 16,5 0 1-16,2-3 0 0,5 2 0 15,1-3-1-15,2 1-3 0,-1-1-1 16,-1 1-3-16,-3 2-9 0,-2 2-53 16,-7-4-22-16,-7 3-61 0,-8-1-139 15</inkml:trace>
  <inkml:trace contextRef="#ctx0" brushRef="#br0" timeOffset="59976.7744">28744 8318 202 0,'-1'1'48'15,"1"2"0"-15,0-5-16 0,0 1-22 16,0 1 1-16,0 0 3 0,0 1 3 0,0-1 1 15,-1-1 0-15,1 0-1 0,-1 1-4 16,0-1-4-16,0-2-4 0,-2 1-1 16,2-2-2-16,1 2 0 0,-1 2-1 15,1-1-1-15,-1 0-1 0,1 0-2 16,-1 2 1-16,0-2-1 0,-1 1 1 16,-2 0-1-16,0 0 0 0,-1 3 2 0,-3-2 0 15,-1 3 0-15,-1-3 0 16,-1 4 1-16,1-3-1 0,0 3 1 0,2-3 0 15,0 1 1-15,4-1-1 0,2 3 1 16,-1-4-1-16,1-1 1 0,2 0 0 16,1-1 1-16,1 0 1 0,4 0-1 15,2-4 2-15,3 1 0 0,2-1 0 16,2 0-1-16,0 1 0 0,2-2-1 16,-2 0-1-16,1 1 0 0,-2 0 0 15,0-1 0-15,0 2-1 0,0-1 1 0,2 1 0 16,-3 0 0-16,0-2-1 0,-1 1 1 15,1-1 1-15,-1 3 0 0,0-1-1 16,-2-2 1-16,0 2-1 0,-2-1 0 16,-1 4 0-16,-2 0-1 0,-2-1-2 15,-1 2-2-15,-2 0 0 0,-2 2-1 16,-1 1 0-16,-5 2-1 0,-1 1-2 0,-4 1 0 16,-1 2 1-16,-3 1 1 0,-1-1 0 15,-2 1 0-15,1-2 3 0,0 1 2 16,2-2 2-16,3 1 2 0,1-1 1 15,3-2 2-15,3 2 1 0,2-1 3 16,2-2 2-16,1-1 1 0,1-1 2 16,-2 0 0-16,3-2-2 0,2-1 0 15,0-1-3-15,2 2 0 0,2-2-3 16,2-2-1-16,5 0-1 0,3 1-2 16,1-3 0-16,2 2 0 0,3-4-2 0,0 1 0 15,1-2-1-15,-1-1-1 0,-1-2-2 16,0 0-4-16,1 0-8 0,2 0-29 15,-1 1-40-15,-1 1-61 0,0 0-144 16</inkml:trace>
  <inkml:trace contextRef="#ctx0" brushRef="#br0" timeOffset="61906.4561">30777 8306 99 0,'-7'9'26'0,"-1"1"1"15,1-2-3-15,0-2-13 0,-1-2-1 16,-1 1 3-16,-1-1 1 0,2 0 2 16,0-2 4-16,1-1 3 0,2 0 1 15,1 0 2-15,2-2 0 0,4 0-1 16,3-1-2-16,4-3-3 0,1 1-5 16,2-2-4-16,2-1-2 0,2-1-2 0,2-1-3 15,1-1-1-15,-1 2-1 0,2-1 0 16,0-1-1-16,-2 3 0 15,-1 1 0-15,-1 2-1 0,-3 0 1 0,-2 1-1 16,-3 3-1-16,-3 2 0 0,0-2 0 16,-3 2-1-16,-3 2 0 0,-2 1 1 15,-4 2-1-15,0 1 1 0,-5 0 1 16,-3 3-1-16,-4-1 2 0,0 1 1 16,-2-2 2-16,1 2 2 0,0-2 2 0,4 0 2 15,1 1 1-15,3-2 1 16,4-1 1-16,1 0 0 0,3-4 1 0,-1-1-1 15,2 2-1-15,3-4-1 0,3 0-2 16,0-4-2-16,2 0-3 0,3-1-4 16,4-3-5-16,2-1-6 0,4-2-12 15,3-1-54-15,2-2-12 0,1 0-60 16,-1-4-119-16</inkml:trace>
  <inkml:trace contextRef="#ctx0" brushRef="#br0" timeOffset="62605.5566">32065 8317 268 0,'-2'-1'62'0,"1"0"0"15,2 2-19-15,-2 0-42 0,0 0-2 0,0-1 4 16,-1 0 2-16,0 1 2 0,-3-1 2 15,1-2 0-15,0 0 1 0,-2-1-2 16,2 2-1-16,0-2-2 0,2 1-1 16,0 0 0-16,2 1-1 0,1-1 1 15,6 0 0-15,3-2 2 0,4-1 1 16,3-1 1-16,4 1 2 0,6-4 2 16,2 0 1-16,-2 1 1 0,2-2 0 15,-1 2-1-15,2-1-3 0,-1 3-1 16,-1 0-2-16,-2 0-3 0,3 1-1 0,-4 0-5 15,-3 0-12-15,-5-1-79 0,-6-4-77 16,-6-3-198-16</inkml:trace>
  <inkml:trace contextRef="#ctx0" brushRef="#br0" timeOffset="78953.6369">10832 11255 178 0,'-1'1'51'0,"1"1"3"0,0-1-19 16,0 0-9-16,-1-1-8 0,1 0-7 16,0 1-4-16,0-2-4 0,0 1-2 0,0 0-2 15,0 1-1-15,0-2-2 0,-1 2-3 16,1 0-4-16,0 1-3 0,0 0-3 15,-1 1-2-15,1-1-2 0,0 0 1 16,0-1 2-16,0-1 4 0,1 1 5 16,0-2 3-16,0 1 5 0,0 1 2 15,2-2 2-15,-1 0 1 0,0 3 1 16,1-1-2-16,1 1 1 0,-2-1-2 0,0-1-1 16,0 4-1-16,0-1-1 0,-1-3 0 15,1 1-2-15,-1 1 1 0,-2 1-1 16,1 2 1-16,-2-1 0 0,0 2 2 15,-1 0 0-15,-1 2 1 0,-2 0 0 16,1 1 1-16,-1-2 2 0,1 0 0 16,0-1 4-16,2 0 2 0,1-3 5 15,1-1 3-15,0-1 1 0,1-1 0 16,-1-1-1-16,1 1-4 0,1 0-4 0,-1-1-4 16,1 1-4-16,2 0-3 0,0-1-7 15,4-1-15-15,-1 1-29 0,1-1-3 16,1-3-33-16,-2 1-65 0</inkml:trace>
  <inkml:trace contextRef="#ctx0" brushRef="#br0" timeOffset="80206.7577">11047 9371 144 0,'0'0'47'0,"1"0"4"0,-1 0-12 0,0-1-8 15,0 1-10-15,1 0-6 0,-2 1-6 16,0-1-3-16,0 1-4 0,-1 0-1 15,-1 0-1-15,-1 3-2 0,2-2-1 16,-1 2-2-16,1 1-1 0,-2-1 0 16,2 0-1-16,0 2 1 0,0-1-1 0,-2 3 2 15,1-1-1-15,-1 0 2 0,-2 3 0 16,1 1 1-16,-1 0 1 0,1 0 0 16,1 1 1-16,-1-2 1 0,2-1 0 15,1-5-1-15,1 1-1 0,1-2 1 16,0-2 1-16,2-2 1 0,1 0 2 15,1-3 2-15,3-1 2 0,2-5 2 16,1-1-1-16,2-2 0 0,1-1-1 16,0-1-2-16,2 1-1 0,0 1-3 15,0 0 0-15,-2-1-2 0,-1 3-1 16,0 0-5-16,-2 1-7 0,-2 1-4 0,-2 3-6 16,-2 2-6-16,-1 3-6 0,-3 1 3 15,-2 5 3-15,-3 1 7 0,-1 3 3 16,-4 3-6-16,-1 2-8 0,-5 5-20 15</inkml:trace>
  <inkml:trace contextRef="#ctx0" brushRef="#br0" timeOffset="81954.3714">11449 10794 206 0,'-1'1'52'16,"0"-1"0"-16,0 1-21 0,1-2-16 16,0 0-9-16,-1 1-4 0,1-1-3 0,0 1-2 15,0 0-4-15,1-2-1 0,-1 2 0 16,3 0 2-16,2-2 4 0,2-3 3 15,3-2 5-15,5-1 2 0,3-4 3 16,2-2 1-16,2-1-3 0,-2-1-2 16,1 1-2-16,-2-1 0 0,-4 1-1 15,-1 4 1-15,-3-1-1 0,-2 2 1 16,-1 4 0-16,-3 0-1 0,-1 3 0 16,-2 1-3-16,-1 2-2 0,-1 1 1 0,-2 3 0 15,-4 4-2-15,0 3-3 0,-4 4-1 16,-2 5 0-16,-3 2 1 0,0 0 0 15,-1-1 0-15,0 1 2 0,2-3 4 16,2-5 2-16,2-3 2 0,1 0-1 16,3-2 1-16,3-1-1 0,-1-5-1 15,2 0 0-15,1 0-1 0,0 0-2 16,1-3 0-16,1-1-1 0,2-2 1 16,3 0-2-16,0-1-4 0,4-2-12 0,3 1-15 15,1-4-15-15,0-1-11 0,0-1-36 16,1-2-60-16</inkml:trace>
  <inkml:trace contextRef="#ctx0" brushRef="#br0" timeOffset="117422.5467">9880 15346 121 0,'-2'-4'33'0,"0"-1"0"15,0 2-9-15,-1 0-11 0,1-2-8 16,0 2-3-16,1 0-1 0,0-1 0 16,0 1 1-16,0 0 0 0,0 0-1 15,1-2-1-15,-1 2-1 0,1 0-6 16,-1-2-10-16,1 2-12 0,1-2-5 16,-1 0-22-16,0 1-38 0</inkml:trace>
  <inkml:trace contextRef="#ctx0" brushRef="#br0" timeOffset="117875.1199">9873 15231 251 0,'0'-1'68'0,"-1"1"0"0,0 0-24 16,-1 1-19-16,1-1-12 0,-1 1-7 16,1-1-3-16,-1 0-2 0,1-1 0 15,1 1 0-15,-1 0-1 0,1 0 0 16,-1 0 1-16,1-1 0 0,0 1 0 15,0 1-1-15,0-2 0 0,-1 2 1 16,1-1-2-16,0 0 0 0,0 1-1 16,0-2-1-16,0 1-1 0,0 0-2 0,1-1 0 15,1 1 0-15,0 0 0 0,2-1 1 16,2 1 1-16,0 0 2 0,2 2 1 16,2 0 1-16,1-1-1 0,1 1 1 15,1 3-1-15,1-1 0 0,2 2-2 0,-1-1-1 16,4 2-2-16,-1-1-2 0,1 1-1 15,1 0-1-15,-1-1-1 0,1 0 1 16,0 0 2-16,-2 0 0 0,1-2 2 16,-1 1 1-16,-1 0 0 0,0 0 2 15,0 1 1-15,-3 0 0 0,-1 1 0 16,-1-2 1-16,-3 1 1 0,-1-1-1 0,-3-1 2 16,-1-2 3-16,-2 0 5 15,-1-2 7-15,-1 0 3 0,-1-2 0 0,0-3 0 16,-1-1-2-16,-2-2-7 0,0-2-9 15,0-1-13-15,-2 0-19 0,-1 1-19 16,0 0-16-16,-1 1-40 0,-2-1-75 16</inkml:trace>
  <inkml:trace contextRef="#ctx0" brushRef="#br0" timeOffset="118184.8469">10110 15185 150 0,'-10'-5'46'0,"0"-1"5"0,0-1-9 0,0 0-8 16,1 0-5-16,0 2-5 0,3-1-2 15,0 3-2-15,2 0-5 0,0-1-3 16,0 3-4-16,2-1-2 0,1 0-5 16,1 3-6-16,0-1-12 0,0 0-13 15,2 1 0-15,2 1-1 0,-1 1 1 16,2 1 2-16,1-1 5 0,0 2 11 16,2-1 11-16,1 1 1 0,0 0 0 15,0 0 0-15,2 0-1 0,0-1 1 16,2-2-1-16,-1 0 1 0,1-3 0 0,1 2 0 15,0 1 0-15,-1-1 0 0,1-1 1 16,2 2-1-16,-3 1 1 0,0 3-1 16,-1-2 1-16,-2-1 0 0,0 4 0 15,-1-3 0-15,-3 3-1 0,0-3 0 0,-3 2 0 16,-1-1 0-16,-1 1-2 16,-4-1-3-16,-1 2-14 0,-2-1-18 0,-2-1-27 15,0-2-66-15</inkml:trace>
  <inkml:trace contextRef="#ctx0" brushRef="#br0" timeOffset="126013.6059">20810 14784 223 0,'-5'1'66'0,"-2"0"7"16,1 0-26-16,-1-2-3 0,2 1-8 0,0 0-6 16,1-1-5-16,1 0-7 0,0 0-4 15,0 0-4-15,1 0-2 0,0 1-4 16,1-1 0-16,0 1-2 0,1 1-2 16,0-1 0-16,0 0-1 0,0-1-1 15,0 1 0-15,0 0-2 0,1 0 1 16,1 1 0-16,0 0 0 0,2 1 0 15,3 1 1-15,1 1 1 0,0 0 0 16,2 0 1-16,1 2 0 0,0 3-1 16,0 3 1-16,0 1 0 0,1 0 0 15,-1 2 0-15,1 2 0 0,-1-1 0 0,0 1 0 16,1-3-1-16,1-1 1 0,0-1-1 16,2 0 0-16,-1-1 0 0,1-3 0 15,2-4-1-15,0-2 1 0,2-2 1 16,2-2 0-16,4-8 3 0,2-1 2 0,4-1 1 15,5-3 2-15,6-7 0 0,5-4 1 16,3-3-2-16,6-4-1 0,5-6-4 16,8-11-16-16,4-6-75 0,0-2-75 15,-4-2-193-15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53:15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29512 4752 183 0,'-1'4'44'15,"3"-2"2"-15,2-3-5 0,3 1-35 0,0 0-1 16,0 0 5-16,2 0 3 0,-1-2 3 16,-2 0 0-16,1 0-1 0,-1-2-2 15,1 0-2-15,4-2-4 0,1-1-3 16,1 1-4-16,3-2-1 0,-1-1-1 15,1 0-1-15,2 0-2 0,-7 2-1 16,0 1-2-16,-3-1 0 0,0 4-1 16,-2 1 0-16,-3 2 1 0,-1-1-3 15,-2-1 1-15,1 4 1 0,-2-1 2 16,0 2 2-16,-1-1 2 0,-3 4 1 16,-3-1 4-16,-2 3 3 0,-2-1 0 0,-2 1 1 15,-5 0 1-15,-1 1 0 0,-1-4-1 16,2 0 2-16,-2 0-1 0,2-2 1 15,1 2-2-15,4-4-1 0,3 1-1 16,4-1 1-16,1 0-1 0,4 0-1 16,0-1 1-16,2 0-1 0,2 0 0 0,0-1-1 15,1 0 1-15,3 0-2 0,2-2 1 16,2 0-2-16,1 0 1 0,0 0-1 16,1 1 0-16,3-3 0 15,-1 3 0-15,0-1 0 0,0 1 1 0,-2 0-2 16,1 1 1-16,-1-1-1 0,-5 2 0 15,0 1-2-15,-3 0-1 0,-1 0-2 16,-2 1-2-16,-1 0-8 0,-2 0-10 0,2 0-13 16,1-1-20-16,3-1-36 0,3 0-78 15</inkml:trace>
  <inkml:trace contextRef="#ctx0" brushRef="#br0" timeOffset="965.8681">30887 4743 177 0,'1'0'44'0,"-2"0"1"0,1 0-21 16,1 0-11-16,-1 0-4 0,0 1-1 0,-1-2-2 16,1 1-1-16,0 0-3 0,1 0-1 15,-1 0-1-15,1-3-1 0,2 3 0 16,2 0 0-16,-1-1 0 0,3 1 1 15,-1-2-1-15,2 2 1 0,-1 0 0 16,-1 0-1-16,0 0 1 0,-2 1-1 0,0-1 0 16,-1 2 1-16,0-1-1 0,-1-1 1 15,-1 2 0-15,1-1 0 16,2 0 0-16,-3-1 0 0,1 1 0 0,0 0 0 16,0 0-1-16,-1 0-1 0,-1-1-1 15,0 0 0-15,-1 3 1 0,-3 2 0 16,-3 0 0-16,-3 3 1 0,-2 1 2 15,-4 3 0-15,-5 1 1 0,-3 1-1 16,-1-1 1-16,1 1-1 0,2-4 0 16,2 0 3-16,5-2 6 0,5-3 5 15,4-2 2-15,6-2 5 0,5-5 5 0,6 1 3 16,7-2-2-16,5-2-5 0,5-2-5 16,0-2 0-16,5-2-6 0,2 2-4 15,1-2-2-15,0 0-3 0,4-4 0 16,3 5-2-16,-1-2-4 0,-2 3-9 15,-4-2-46-15,-4 1-23 0,-6-1-58 16,-8 1-131-16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54:26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7424 1949 192 0,'-4'2'64'15,"0"-1"5"-15,0 0-11 0,1 0-12 16,-1-2-4-16,0-1-8 0,2 1-8 15,0 1-6-15,0 0-4 0,0 0-3 16,0-1-4-16,1 1-4 0,1 1-2 16,0-1-2-16,0-1-1 0,0 1-1 15,0 1-1-15,1-3 0 0,2 3-1 16,-1-3 1-16,2 0 0 0,1-2 1 0,1 2 1 16,1-3 1-16,-1 0-1 0,1 0 2 15,-1 3-1-15,0-5 0 0,-1 5-1 16,0-2 0-16,-2 3 1 0,0-1-1 15,2 1 0-15,-1 0-1 0,-1 3 1 16,2-2-1-16,1 0 0 0,0 1 0 16,0 5 0-16,1-3-1 0,-2 1 1 0,2 1-1 15,-1 0 0-15,-2 1 1 0,-1-1 0 16,-1-1 1-16,1-1 0 0,-2 0 0 16,-2 0 1-16,-1-1 1 0,0 1 1 15,-4 0 1-15,-3 1 0 0,-2 2 0 16,-3-2-1-16,-2 3 1 0,1-1 0 15,0 0-2-15,3-2 0 0,2 0 0 16,3-3 0-16,3 1 0 0,1-1-1 16,1-2-1-16,2 2 0 0,0-2-1 0,0 1-1 15,4-2 0-15,-1-2 0 0,1 1 0 16,3-2 1-16,3-3 0 0,3 0 1 16,1 0 0-16,4-2 0 0,0-1 0 15,2 0 0-15,1 2-1 0,-1-1 1 16,-2 0 0-16,0 2 0 0,-2 0 0 15,0 0 0-15,-3 1 0 0,0 0 0 16,-1 1 0-16,-1 2 0 0,-1 0 0 0,-3-1 0 16,0 3 0-16,-2 1-2 0,0 0-2 15,-2 3-10-15,-1 1-73 0,-3 4-70 16,-1 1-184-16</inkml:trace>
  <inkml:trace contextRef="#ctx0" brushRef="#br0" timeOffset="1796.5948">6121 3489 295 0,'-7'1'78'0,"0"2"2"0,-1-1-35 0,1-1-16 16,1 1-5-16,-1 0-4 0,0 0-5 16,-1 1-5-16,-1-1-2 0,2 1-3 15,-1 0-2-15,0 0-2 0,0 1-3 0,1 0-3 16,2 1-7-16,1 0-5 0,-2 0-9 15,3 1-21-15,1 0-32 0,2-2-3 16,2 0 3-16,1 0 7 0,3-2 6 16,1-2 11-16,2 0 22 0,1-3 38 15,1-1 12-15,2-1 5 0,0-1 6 16,3 1 5-16,-1 0 3 0,0-1 1 16,1-1 0-16,-1 2-4 0,0-1-5 0,3 0-4 15,-2-1-5-15,1 1-5 16,-1 0-3-16,2 1-2 0,-2 0-3 0,-2 2 0 15,-3 1-1-15,-3 0-1 0,-1 2 1 16,-3-1 0-16,-2 2-1 0,-2 1 1 16,-1 2 0-16,-1 3 0 0,-6 2 1 15,-1 0-2-15,-6 6 0 0,-1 1 0 16,-4 4-2-16,-1 2-3 0,-2 2-2 16,0 1-4-16,-2 5-2 0,3-3-1 0,0-1 0 15,-1-4 0-15,2-1 3 0,5-6 5 16,2-3 4-16,4-7 7 0,3-2 2 15,3-1 1-15,2-3 1 0,2 0-3 16,1-3-2-16,1-3-4 0,2-1-2 16,3-5-3-16,2-3-1 0,3-1 0 15,3-3 1-15,4-3 0 0,3-5 0 16,2 3 1-16,4 0-1 0,4 2-2 0,3-2-3 16,4 3-19-16,2 0-35 0,2 4-7 15,2 1-42-15,-2-3-85 0</inkml:trace>
  <inkml:trace contextRef="#ctx0" brushRef="#br0" timeOffset="37143.4147">13347 7841 88 0,'-1'0'20'0,"1"0"-1"16,1-3-11-16,1 1-4 0,1-2-4 0,0-2-1 16,2-2 0-16,-2-1 1 15,1-2-2-15,2 2-3 0,-2-1-4 0,1 2-6 16,-1 0-5-16,-1 0-13 0,0 3-20 16</inkml:trace>
  <inkml:trace contextRef="#ctx0" brushRef="#br0" timeOffset="37395.5718">13337 7810 6 0,'-12'19'3'0,"1"-1"2"0,-1 2 0 0,0-1 0 16,1-4 1-16,0-2 1 0,0-3 1 15,1 0 3-15,1-1 3 0,0-4 2 16,2-2 2-16,0 2 4 0,3-2-1 16,0 0-2-16,2-1-5 0,1-2-3 15,2-1-3-15,3-2-4 0,0-2-4 16,3-1-1-16,1 1 0 0,2-5 2 15,2 0-1-15,-1-1 1 0,0-2-1 16,2 0 0-16,2-4 0 0,-2 0-1 0,-1 2 0 16,0-2-2-16,-1 2-4 0,-1 1-5 15,-4 2-5-15,-1 4-5 0,-1 1-1 16,-3 0 0-16,0 7-2 0,-1 2 2 16,-2 1 6-16,-4 3 1 0,0 3 3 15</inkml:trace>
  <inkml:trace contextRef="#ctx0" brushRef="#br0" timeOffset="49392.2576">16325 7829 125 0,'0'-3'33'0,"0"4"1"0,0-2-15 0,0 1-7 15,0 0-4-15,-1-2-3 0,1 0-2 16,-1-1-1-16,2-2-1 0,-1-1 0 16,0-1-2-16,0-2 0 0,0 0 0 15,2-1-1-15,1 0-1 0,-1-1 0 16,1 2-3-16,0-1-1 0,1 3-4 0,1 0-2 16,-2 2-2-16,1 1-4 0,-1 2-2 15,-1 0-1-15,0 1 0 0,1 1 3 16,-2 2 2-16,-1 1 5 0,0 2 4 15,-3 0 6-15,1 3 8 0,0-2 9 16,-1 1 5-16,1 1 2 0,-1-4 0 16,1-1 1-16,2-1-3 0,-1 0-6 15,1-2-6-15,0 0-5 0,0 0-2 16,0 1-6-16,1-1-19 0,1 2-4 16,-2-2-19-16,2-2-41 0</inkml:trace>
  <inkml:trace contextRef="#ctx0" brushRef="#br0" timeOffset="51843.6598">17181 5922 112 0,'-7'4'35'0,"1"-2"6"0,2-1-10 16,2 0 0-16,0 0-3 0,2-2-3 15,1 0-4-15,2-1-5 0,2-2-6 16,1-1-5-16,4-3-4 0,3-2 0 15,1-2 1-15,3-4-2 0,1-2-5 16,-1 1-12-16,2-3-18 0,-2 2-16 16,0 0-37-16,-1 5-75 0</inkml:trace>
  <inkml:trace contextRef="#ctx0" brushRef="#br0" timeOffset="52404.024">16941 8053 256 0,'-3'3'67'16,"2"1"-1"-16,-3-4-19 0,2-1-27 15,2 1-11-15,0 0-4 0,-1-1-4 16,4 1-5-16,-2-5-8 0,3 0-19 16,0-7-34-16,4-3-4 0,-1-2-40 15,3-1-72-15</inkml:trace>
  <inkml:trace contextRef="#ctx0" brushRef="#br0" timeOffset="60694.4824">19168 6698 130 0,'0'0'27'0,"0"0"0"0,0 0-16 16,1 0-9-16,-2 0-2 0,1-1 1 15,0 1 2-15,0-1 0 0,0 1-1 16,-1-1-7-16,0 1-24 0,0 0-25 15,0-1-64-15</inkml:trace>
  <inkml:trace contextRef="#ctx0" brushRef="#br0" timeOffset="60820.9933">19148 6694 38 0,'-3'0'32'0,"0"0"-20"0,1 0-4 15,0 1-4-15,-1 0-2 0,1 0-1 16,0 1-2-16,-1-1 0 0,-3 1-1 16,2 1 0-16,-2 0 0 0,1-1 0 15,-1 1 1-15,3 0 1 0,0-2-5 16,2 0-6-16,0 0-2 0,1-1-8 15,1-1-15-15</inkml:trace>
  <inkml:trace contextRef="#ctx0" brushRef="#br0" timeOffset="61048.1009">19117 6712 85 0,'-1'5'19'0,"-2"-1"0"0,1 1-13 15,1 0-17-15,1-1-8 0,0 0-16 16,1-4-29-16</inkml:trace>
  <inkml:trace contextRef="#ctx0" brushRef="#br0" timeOffset="74910.5653">18318 8175 83 0,'-3'0'29'0,"-1"0"3"0,0 1-7 0,-1 0-3 15,-1-1-3-15,1 1-3 0,-1-1-4 16,1 1-4-16,-2-1-3 0,2 1-2 16,-1-1-2-16,2 1 0 0,-2-1 0 15,1 3-1-15,-1-2 1 0,2 1-1 16,-3 0 0-16,2 1 1 0,-3 1-1 15,3-1 1-15,-2 1-1 0,2 2 1 0,-2-1-1 16,2 1 2-16,-1-2 0 0,3 2 3 16,0-3 2-16,0 0 1 0,2-1-1 15,0 1-1-15,1-3-2 0,4 0 0 16,-1-3-2-16,2 0-3 0,1-1-1 16,3-4 2-16,0 0 1 0,1 0 0 15,1-2-1-15,0 0 1 0,1 0 0 0,1 2-1 16,1 1 1-16,0-2 0 0,-1 1 0 15,1 2 0-15,-2 0-1 0,-1 2 1 16,-2-2-1-16,-1 4-1 0,-3 1 0 16,-2 2-2-16,0 1 1 0,-2 2 0 15,0 1-1-15,-2 2 1 0,0 1 1 16,-4 2 0-16,0 1 2 0,-1 0 1 16,-3 1 2-16,0 2 1 0,-2-2 2 15,-3-1 4-15,4 0 4 0,-3-2 1 0,4 0 2 16,-1-4-1-16,2 0 0 0,3-2-2 15,0-2-3-15,3 0-3 0,1 0-3 16,1-2-3-16,0 2-2 0,0-1-1 16,2-1-2-16,0 0 0 0,1-1-1 15,0-2 0-15,1-1 1 0,3-2 1 16,-1 0 1-16,1-1-8 0,1 2-11 0,-1-1-20 16,1 2-25-16,-3-1-44 0,1 1-98 15</inkml:trace>
  <inkml:trace contextRef="#ctx0" brushRef="#br0" timeOffset="76468.0543">18068 10180 95 0,'0'0'26'15,"0"0"2"-15,0 1-6 0,-1-1-10 16,1 0-3-16,-1 1-3 0,-1-1 0 16,0 0-1-16,0 0-2 0,-1 0-1 15,1 1 1-15,1 0 0 0,-1-1 0 16,1 0-1-16,1 0 0 0,-1 0-1 15,0 0-1-15,-1-1 0 0,2-2 0 0,-1 1 0 16,1-1 0-16,-1 1 1 0,1 0-1 16,0 0 2-16,0 1 0 0,-1 1 0 15,1-2-1-15,1 4 0 0,-2-2-2 16,1 0-2-16,0 0 0 0,0 1-1 16,0 1-1-16,0-1 1 0,1 1 1 15,3 0 0-15,-1 2 2 0,2-2-1 0,2 0 1 16,2-2-1-16,3 0 1 0,1-2 0 15,2-3 0-15,3-1 0 0,0-3 1 16,2 0 0-16,0 1 0 0,-2-2 0 16,1-1-1-16,-1-1 1 0,-1 0-1 15,0 1 0-15,-3-3 1 0,0 4 0 16,-2 0-1-16,-2 1 1 0,-2 3 1 16,-4 3 4-16,-1 2 0 0,-3 1 0 0,-2 2 1 15,-3-1 0-15,-2 3 0 0,-1 2-1 16,-3 3-3-16,-1 1 0 0,-1 0-2 15,-2 2 1-15,1 1-1 0,-3 1-1 16,1 0 0-16,-2 2 0 0,-1-2 0 16,0 2 1-16,0 1 0 0,2 1 1 15,0-1 1-15,3-2 2 0,1-3 3 16,4-1 1-16,3-2 3 0,0-2 2 0,3-4-2 16,0-1 0-16,1-1-3 0,2 1-2 15,0-3-2-15,2 0-2 0,-1-2-3 16,2 0 1-16,-1-2 0 0,4 1 0 15,-2-3 1-15,3 1-1 0,-1-1 0 16,2-1 0-16,1 0 0 0,1-2 0 16,0 0 0-16,1-1 0 0,1-1 0 15,0 0 0-15,3 0-1 0,-3 1 1 0,0 1-2 16,-1 1 0-16,0 0-3 0,-3 3-4 16,0-1-3-16,-4 3-1 0,1 2 0 15,-3-2 2-15,-1 4 2 0,-1 0 3 16,0 2 4-16,-2 1 3 0,1 1 2 15,-4 0 3-15,2 0 1 0,0 0 2 16,-1 3 2-16,-2-1 2 0,-2 0 1 16,3-1-1-16,-1 2-1 0,0 0-2 15,0-1-3-15,2 0-3 0,0-3-2 0,3 1-3 16,-2-2-3-16,2 0-1 0,2-1-1 16,2-4 1-16,0 0-1 0,2 0 1 15,0-2 0-15,0-1-1 0,2-1-4 16,-2 0-2-16,2 1-2 0,-2 1-5 15,1 0-5-15,-1 1-7 0,0 1-9 16,-2 0-19-16,0 2-41 0</inkml:trace>
  <inkml:trace contextRef="#ctx0" brushRef="#br0" timeOffset="89945.5199">10241 11591 53 0,'-2'2'24'16,"1"-1"-1"-16,-1-1 1 0,2 0-4 15,-1 0-5-15,1 0-4 0,0 0-3 16,1 0-4-16,-1 0-3 0,0 0-1 16,0 0-1-16,2-1 2 0,0-1-1 15,1-2 1-15,1-1 1 0,2-3 1 16,-1-1 0-16,3-3 0 0,1 0-1 16,-2 0-2-16,2 0 0 0,-1 2-3 0,0 0-2 15,-1 3-3-15,-1 1-2 0,-1 1-6 16,-2 0-5-16,0 3-7 0,-2 0-14 15,-1-1-22-15</inkml:trace>
  <inkml:trace contextRef="#ctx0" brushRef="#br0" timeOffset="90130.3407">10170 11687 222 0,'5'-15'51'0,"4"-2"1"15,1-4-32-15,3-2-13 0,1-3-1 16,3 0-2-16,1 2-2 0,2-3-2 16,0 2-3-16,-2 2-8 0,2 4-12 15,0 0-13-15,-2 4-16 0,-2 0 0 0,-2 4-27 16,-3 3-29-16</inkml:trace>
  <inkml:trace contextRef="#ctx0" brushRef="#br0" timeOffset="100519.1462">21269 9103 317 0,'-7'1'73'0,"2"-3"2"15,0 0-53-15,2 1-6 0,1 2 0 16,2-2 1-16,-2 1-3 0,2 0-3 0,0-1-2 15,-1 0-3-15,1 1-1 0,0 0-2 16,0 1-2-16,1-2-2 0,0 1 0 16,0 0 0-16,4 2-1 0,-1 1 1 15,5 1 0-15,2 3 0 0,3 0 1 16,4 4 0-16,3 0 0 0,-1-1 0 16,7 0 0-16,0-4 0 0,3-1 1 0,1-5-1 15,2-7 1-15,-1-3 0 16,0-4 0-16,-4-5 1 0,0-1-1 0,-3-1 0 15,-3 0 0-15,-1 0-1 0,0 0 1 16,2-2 0-16,2 0 1 0,2-1 0 16,3-4-1-16,4-5 1 0,3-5 0 15,5-4-2-15,3 1 0 0,-2-2-6 16,0 0-8-16,1 3-26 0,-5 8-46 16,-3 5-64-16,-6 9-151 0</inkml:trace>
  <inkml:trace contextRef="#ctx0" brushRef="#br0" timeOffset="100995.0434">21527 8842 215 0,'20'-11'53'0,"-4"-4"1"16,1 0-1-16,5-1-52 0,4 1-2 15,1 3 1-15,-2 2 0 0,-2 3-1 16,1 7 0-16,0 5 1 0,-2 3-2 15,-1 7 0-15,-2 4 0 0,-4 5 0 16,0 4 1-16,-1 0 0 0,-3 3 0 0,-1 3 2 16,-1-2 1-16,0 2 1 0,1-5 2 15,-1-1 1-15,-1-4 4 0,1-5 4 16,0-4 2-16,1-4 3 0,-1-5 3 16,-1-1 2-16,3-3 1 0,4-1 0 15,0-1-2-15,3-3-2 0,3-3-1 16,3-5-3-16,6-5-3 0,3-4-2 15,4-6-3-15,5-6-3 0,2-3-1 16,7-5-4-16,3-1-3 0,0-6-9 16,2-5-26-16,-3 3-58 0,-6-3-74 15,-4 1-179-15</inkml:trace>
  <inkml:trace contextRef="#ctx0" brushRef="#br0" timeOffset="111735.9235">15575 13473 114 0,'-3'3'33'0,"-1"-2"2"15,0 0-13-15,1 0-7 0,0-1-4 16,2 0-1-16,-1 0-3 0,0 0-3 16,0-1-4-16,0 0 0 0,-2 0 0 15,1 0 0-15,0 2 0 0,-1 0 1 16,1-1 0-16,-1 2 3 0,1 2 3 0,-1-2 3 16,1 1 3-16,0 0 2 0,0-2 0 15,2 2-2-15,0-2-2 0,0-1-5 16,1 0-4-16,2 0-1 0,1 0-3 15,-1-1 0-15,2-3 0 0,2 1 2 16,0 0 1-16,3-3 1 0,0 0 0 16,3-3 1-16,1 5 0 0,2-3 0 15,3 0 0-15,-2-1 0 0,3 0 0 16,-2-3 0-16,1 0-1 0,-2-5-1 0,1 0 0 16,-3 0-1-16,-1-1 1 0,-1 1-1 15,-1 1 0-15,0 0-1 0,-1 3 0 16,-2-1 0-16,-1 1-1 0,1 2 1 15,-1 0-1-15,-3 4 0 0,0 0 0 16,-2 3 0-16,1 1 1 0,-2 3 0 16,-3 2-1-16,-2 4-1 0,0 5-3 15,-3 3-2-15,-1 2-2 0,-2 6-5 16,-1 3-3-16,-1 2 0 0,-3-2 3 0,2 0 2 16,-1-2 4-16,-2 2 6 0,0-3 9 15,0-3 6-15,-2-3 2 0,3 1 3 16,1-1 0-16,0-4 0 0,0-3-3 15,3-2-4-15,3-1-3 0,0-1-2 16,1-1-1-16,2-1-2 0,2 0 0 16,0-3-1-16,2 1-3 0,0-1-3 15,1-1-1-15,0-1-1 0,1-2 2 16,3-2 4-16,0-1 5 0,2-4 7 0,2-2 7 16,4-6 3-16,4-4 1 0,2-1-1 15,2 0-3-15,3-3-5 0,0-5-4 16,0 1-4-16,-1-1-1 0,1 0-1 15,-2 1-1-15,-3-4-1 0,1 4 0 16,0 6-2-16,-3 1-3 0,-2 5-11 16,-2 5-23-16,-1 6-33 0,-4 2-52 15,-5 5-119-15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01:57:21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7646 7454 124 0,'-8'10'37'15,"0"0"6"-15,2-2-7 0,-2 1-5 16,4-2 0-16,-2-1 0 0,0-1-1 16,-1-2-3-16,3-1-5 0,-1 1-5 15,2-3-5-15,1 2-6 0,0-1-12 0,3-2-8 16,2-1-9-16,2-1-13 0,4-6-14 16,3-3-13-16,4-2 0 0,3-6-19 15,3-4-28-15</inkml:trace>
  <inkml:trace contextRef="#ctx0" brushRef="#br0" timeOffset="617.4181">9430 6489 91 0,'-6'4'20'0,"-2"2"1"16,0-2-10-16,-2 0 6 0,1 2 8 16,-1-4 6-16,2 0 4 0,3 0 0 15,0-2-5-15,3-1-7 0,6-1-10 16,5-3-16-16,3-1-23 0,5-3-21 16,5-4-7-16,4-4-30 0,4-2-54 0</inkml:trace>
  <inkml:trace contextRef="#ctx0" brushRef="#br0" timeOffset="7661.3582">9515 6691 270 0,'-3'0'69'0,"2"2"2"0,0-2-27 16,-1 1-25-16,1-1-4 0,-1-1-3 0,1 1-3 16,-2 1-2-16,1-2-2 0,0 1-1 15,0 0-1-15,0-2-1 0,-1 0-1 16,2 1-1-16,0-1-2 0,0 2 0 15,2 0-1-15,-2 0-2 0,1-1 0 16,0 2 0-16,-1-1 0 0,2 0 1 16,-2-1 1-16,1 1 2 0,0 0 0 15,0 0 0-15,0-1 1 0,0 1-1 16,0 0 1-16,1 0 0 0,-1 0 0 0,0 0 0 16,1 0-1-16,0 0 1 0,2 1-1 15,-1 0 1-15,0 1-1 0,0 0 0 16,1 2 1-16,1 1-1 0,0 2 1 15,0 4 0-15,2 1 0 0,-1 2 0 16,3 3 0-16,0 1 0 0,2 1 0 16,-2-2 0-16,2-3-1 0,1 0 0 15,0-4 0-15,-1-1 0 0,0-2 0 16,-1-4 0-16,0-3 1 0,1-1 3 0,1-2 2 16,1-5 2-16,1-2 0 0,3-5 0 15,0-6 0-15,5-3-1 0,2-1-9 16,2-4-21-16,3-3-48 0,-2 0-3 15,-1 0-51-15,-2 3-98 0</inkml:trace>
  <inkml:trace contextRef="#ctx0" brushRef="#br0" timeOffset="8240.176">9733 6530 256 0,'-2'0'60'0,"2"-2"0"0,-1 3-39 15,1-2-9-15,0 1-6 0,0 0-4 0,0 1-3 16,0 0 0-16,0 3-1 0,1-1 1 15,1 0 0-15,0 3 1 0,0 2-1 16,0 1 2-16,1 2-2 0,0 2 2 16,0 4-1-16,1 3 1 0,1 3 0 15,2 4 2-15,0 5-1 0,2 4 0 16,0 1 1-16,1 0-1 0,0 3 0 16,0-3 0-16,0-3-1 0,-1-2 0 15,-1-5-1-15,2-4 1 0,0-3-1 0,0-6 0 16,-2-2 0-16,-1-3 1 0,1-6 3 15,-1-2 5-15,-1-4 6 0,1-7 4 16,2-4 1-16,0-5 2 0,6-6-1 16,3-6-3-16,4-5-5 0,2-9-6 15,4 2-5-15,1-2-5 0,2-4-6 16,1 1-16-16,-2-2-57 0,-1 6-2 16,0 5-54-16,-1 5-104 0</inkml:trace>
  <inkml:trace contextRef="#ctx0" brushRef="#br0" timeOffset="14371.8901">7135 9174 175 0,'6'-3'42'16,"1"-2"-1"-16,0 0-27 0,0-2-30 16,2-2-22-16,-1 0-33 0,1-5-76 15</inkml:trace>
  <inkml:trace contextRef="#ctx0" brushRef="#br0" timeOffset="17120.3688">8650 7649 214 0,'-2'0'51'0,"0"-1"3"0,1 0-29 15,-2-1-13-15,1 2-2 0,0 0-1 16,-1 1-2-16,0 1-4 0,-1 1-2 15,-1 0-1-15,0 3-1 0,2-3 0 16,0 0 0-16,1 1-1 0,-1-2-2 16,3-1 0-16,0 0-1 0,-1 0-1 15,1 0 1-15,1-1 0 0,1 1 1 16,0 1 2-16,0-2 0 0,0 1 1 16,2-1 1-16,0 1 0 0,1-1-1 0,1 1 1 15,-1-2-1-15,2 0 1 0,2 0 0 16,2-4 0-16,1 1 1 0,1-3-1 15,1-4 1-15,3 0 0 0,2-1 0 16,1 0 1-16,1 1-2 0,-2-1 1 16,1 0-1-16,0 1 1 0,-4 2-1 15,0 0 1-15,-5-1 0 0,-3 1 1 16,-1 2 1-16,-3 1 2 0,-3 2 6 0,2 2 3 16,-5-1 0-16,1 2-1 15,0 2 0-15,-2 1-2 0,-3 3-2 16,-1-1-6-16,-3 3-4 0,0 3 0 15,-3 1 1-15,1 0-1 0,-1 4 1 0,0-1 0 16,-1 1 0-16,1 2 1 0,1-3-1 16,1 0 0-16,-1 1 0 0,-1-2 0 15,0-1 1-15,1 1-1 0,0-1 0 16,-1 2 1-16,0 0-1 0,-1-1 0 0,3-1 0 16,2-1 2-16,1-1 1 0,2-4 2 15,2-2-1-15,2-2 0 0,0-1-2 16,3-1 0-16,2-2-1 0,1-1-2 15,3-3 0-15,2-3-1 0,2-3 2 16,4-3 1-16,2 0-1 0,1-3 1 16,2 0-1-16,1 0 0 0,2 1 0 15,-1-1 0-15,1 2-3 0,0 2-2 16,-4-1-6-16,0 2-8 0,-3 2-16 0,0 2-28 16,-4 5-4-16,-5-1-36 0,-1 0-61 15</inkml:trace>
  <inkml:trace contextRef="#ctx0" brushRef="#br0" timeOffset="19250.5204">8605 8912 140 0,'0'0'33'0,"-1"0"1"0,1 1-16 15,1-1-12-15,-1 0-6 0,0 0-1 16,0 0 1-16,1 0 0 0,0 1-1 15,1 0 0-15,-1-1 1 0,1 0 0 16,1 1 1-16,1-1-1 0,2-1 1 16,1 0 0-16,0-2 1 0,2 0 0 15,-1-2 0-15,0 1 0 0,0 0-1 16,0-1 0-16,-1 1 1 0,0 0-1 16,-3-1 1-16,2 3 0 0,-3 0 0 15,-1-2 1-15,-2 1 0 0,0 1-2 0,-2 1-3 16,-2 2-2-16,-2-1-1 0,-1 3 0 15,-3 2-1-15,1 3 0 0,-3 1 4 16,-1 1 2-16,-1 1 4 0,-1-1 4 16,0 0 5-16,-1 2 4 0,-2-1 2 15,0 0 1-15,3 1 2 0,-1-1 2 16,1-2-2-16,2 0-2 0,2-2-3 0,3-2-2 16,1-3-1-16,2 0-3 0,2-1-4 15,2-1-3-15,1-1-2 0,2-2 0 16,4-2-2-16,4-1 0 0,1-3 0 15,4-2 0-15,3-3 1 0,2 2 0 16,1-1-1-16,1 1 0 0,-2 0 0 16,1 3 0-16,-4 1 1 0,0-1-1 15,-3 0 0-15,-1 1 1 0,-2 3-1 16,-1 1 1-16,-4-2-1 0,0 4 1 0,-3 0 1 16,-2 2 1-16,-1 0 0 0,-3 1 1 15,-4 1-1-15,1 5 0 0,-3 0 0 16,-1 1-2-16,-1 2 0 0,-1 0 0 15,0 1-1-15,1-3 1 0,1 0 0 16,0-1-1-16,2-2 1 0,0 0-1 16,1-1 1-16,3-1-1 0,0 0 0 0,0 0 0 15,1-1 0-15,2-1 0 0,0-1-2 16,0 1-3-16,1-1-11 0,1-2-21 16,0 1-35-16,1-4-52 0,0 0-122 15</inkml:trace>
  <inkml:trace contextRef="#ctx0" brushRef="#br0" timeOffset="28654.038">4906 10072 23 0,'0'-1'6'0,"2"0"-1"0,-1 0-2 15,1 1-3-15,1-1-1 0,0 1 1 16,-1 0-1-16,0 1 1 0,0-1 1 16,0 2 2-16,1-1 2 0,-1 1 2 15,0-1 2-15,0 1 4 0,0 0-1 16,2 0 2-16,-1-1-1 0,1 1-1 0,0-1-2 15,0 2-1-15,0-1-2 0,1-1-1 16,0 1-2-16,0 0-1 0,-1 0 0 16,-1 2 1-16,2-1 1 0,-1 0 1 15,-1 1 1-15,1-1 0 0,-1 0 1 16,0 2 0-16,2-2 0 0,-1 0-1 16,-1-1 1-16,2 2 1 0,-1 0-1 15,1 0 1-15,1 0-2 0,-1 0 0 16,2 0-1-16,-1 2-3 0,0-2 0 15,1 1-2-15,-1-1-1 0,1-1 1 16,-1 1 0-16,2-1 0 0,0-1 1 0,-2 1-1 16,2 0 0-16,1-1 0 0,-1 2 0 15,0-3-1-15,1 4 1 0,-1-2-1 16,0 0 0-16,0 0 0 0,1 0 0 16,0-1 0-16,0 2 0 0,1-2 0 0,0 2 0 15,1-4 1-15,0 2-1 0,0 0 0 16,0-1 1-16,1 0 0 0,2-3 0 15,2 0 1-15,-2 2-1 0,2-5 1 16,1 1-1-16,-1-1 0 0,2 0 0 16,-1 1-1-16,1-2 1 0,0 0-1 15,2 1 0-15,-1 0 1 0,0-1-1 16,-1 1 0-16,-1 1 0 0,-1-1 0 16,-2 2 0-16,-2 1 0 0,-2 2 0 15,0-1-1-15,-3 2 1 0,2 0 0 16,-2-1-1-16,0 2 1 0,1-2 1 0,1 1-1 15,0 0 1-15,-1-1-1 0,2 0 1 16,0 0-1-16,0-1 1 0,2 2-1 16,0-3 1-16,1 2-1 0,-1 1 1 15,1-1-1-15,2 0 1 0,-1-1 0 16,1 1-1-16,1 0 1 0,-1-2 0 0,1-1 0 16,2 0-1-16,-2-1 1 0,1 2-1 15,-1 0 0-15,1-1 0 0,-1 2 0 16,0 0-1-16,2 2 1 0,-2 2-1 15,2-1 0-15,0 0 1 0,-1 1-1 16,1 2 1-16,-2-3 0 0,-1 1 0 16,2-3 0-16,-3 2 1 0,-1-3-1 15,0 0 1-15,-2 0-1 0,0 0 1 16,-1-1-1-16,0 2 1 0,0-3-1 0,1 3 0 16,-1 0 1-16,1 0-2 15,-2 0-3-15,1 4-8 0,0-1-21 0,-2 1-13 16,-2 4-32-16,-1 1-70 0</inkml:trace>
  <inkml:trace contextRef="#ctx0" brushRef="#br0" timeOffset="31255.5667">8859 9632 287 0,'0'1'72'0,"-1"0"1"0,1-2-23 16,0 2-32-16,0-2-8 0,0 1-4 16,0 1-2-16,1-2-1 0,-1 1-1 15,0 0 0-15,0 0-2 0,0 1 0 16,0-2 0-16,0 1 0 0,0 0 0 15,0 0 0-15,0 0 0 0,0 0-1 0,0-1 0 16,0 2 0-16,0-1-1 0,0 0 0 16,2 1 0-16,0-1 0 0,0 0 0 15,1 1 1-15,2 2 0 0,-1 1 1 16,1-1 0-16,1 2 0 0,-1 1 0 16,1 2 0-16,-1 0 0 0,1 0 0 15,-1 0-1-15,2-1 1 0,-1-1-1 16,1-2 0-16,1-3 1 0,-2-2 0 15,1-2 1-15,-1 0 1 0,-1-2 1 16,-1 2 0-16,2 0 1 0,-2-4 2 0,3 1 0 16,-2-1 0-16,5 0 0 0,1-5 0 15,2 0 0-15,1-1-1 0,1 0-3 16,-1 1 0-16,1-1-2 0,-1 0-4 16,1 3-7-16,-2 1-32 0,0 1-39 15,-1 3-60-15,-2 1-143 0</inkml:trace>
  <inkml:trace contextRef="#ctx0" brushRef="#br0" timeOffset="31688.4804">8992 9555 320 0,'-1'0'76'0,"1"-1"1"16,0 2-29-16,0-1-37 0,1 0-9 16,-2-1-2-16,1 2-2 0,1-2-3 0,0 1-1 15,0-1 0-15,1-1-2 0,3 1-1 16,-1-2-2-16,3 1 1 0,-1 2 0 15,1 0 2-15,2 2 0 0,-2 1 1 16,1 1 2-16,1 3 3 0,-1 2 1 16,3 2 1-16,0 1 0 0,1 2 0 15,0 0 1-15,3-1-2 0,-2-2 1 16,1-1 0-16,-2-4-1 0,0-1 0 16,-1-4-1-16,1-2 1 0,-1-4 0 0,0-1 2 15,0-3 2-15,2-3 2 0,1 0 1 16,2-4 0-16,0 1 0 0,2 1 0 15,1-1-2-15,1-1-2 0,1 2-5 16,1 0-30-16,2 0-34 0,0-2-53 16,-1 0-126-16</inkml:trace>
  <inkml:trace contextRef="#ctx0" brushRef="#br0" timeOffset="44564.9103">9742 9497 267 0,'-12'0'66'0,"13"-1"3"0,-1 1-30 15,0-1-19-15,-1 1-5 0,1-1-4 16,0 0-2-16,0 0-1 0,0 1-4 15,0 0-2-15,0 1-2 0,0-1-1 16,0 1-1-16,0 0-1 0,0-1-1 16,0 0 0-16,1 0 0 0,1 1 1 15,0 0 0-15,1 1 1 0,0 0 1 16,2 3 1-16,-2 0 0 0,1 1 0 0,1 1 0 16,0 1 0-16,2 3-1 15,0 1 1-15,2 1 0 0,1-1 0 0,1 4 0 16,1-2 0-16,0 0-1 0,1-4-1 15,0-1-2-15,1-3 0 0,-2 0 0 16,2-4 0-16,-1-2 1 0,1-3 0 16,-1-2 1-16,2-2 2 0,-1-3 1 15,2-3 1-15,1-3 0 0,-1 1 0 0,1 0 0 16,0-1 0-16,-2 1 0 0,0 1-1 16,-1 1 1-16,-2-2-2 0,-1 2 1 15,0-1-1-15,0-1 1 0,0 3-1 16,2-3 0-16,0 3 0 0,4-2 0 15,-1-1-1-15,3-1 0 0,0 0-7 16,2-4-24-16,-1 3-33 0,0 0-3 16,-4 3-42-16,0 1-78 0</inkml:trace>
  <inkml:trace contextRef="#ctx0" brushRef="#br0" timeOffset="45059.6545">9938 9480 336 0,'3'-3'74'0,"0"-3"-1"0,0 0-46 16,2 0-24-16,-1-1-3 0,1 1-1 0,0 2 0 15,-1 1-1-15,0 0-3 0,0 1-3 16,-1 0-2-16,-1 2-1 0,2 2 1 16,-1 0-1-16,1 1 2 0,0 1 3 15,0 3 3-15,2 1 2 0,0 1 2 16,2-1-1-16,-1 0 2 0,1 2-1 15,1-2 0-15,0 1 0 0,-1 0 1 16,0 2-1-16,-1 3 0 0,-1 3 0 0,2-2 0 16,-3 4 0-16,2-2 0 0,-2-2-1 15,1-1 0-15,0-5-1 0,0-1 1 16,0-2-1-16,1-4 2 0,2-3 1 16,1 0 0-16,2-5 3 0,4 0 0 15,2-4 1-15,3-3 0 0,2-3 0 16,1 1-1-16,1-3-1 0,2 1-1 15,-1-1-1-15,1 1-1 0,0 1-1 0,-1 4-7 16,1 1-40-16,0 3-24 0,-5 2-53 16,-3 0-122-16</inkml:trace>
  <inkml:trace contextRef="#ctx0" brushRef="#br0" timeOffset="60227.3696">6964 12246 139 0,'-1'-1'33'16,"0"-3"0"-16,-1 1-11 0,1-2-17 16,0-1-5-16,-2 0 0 0,3 1 0 15,-2 0 0-15,1 0 2 0,-1 2 0 16,0 1 3-16,0 0 8 0,-2-1 9 15,1 2 5-15,-1-1 3 0,0 0 3 0,0 0 3 16,0 0-1-16,0-1-7 0,1 1-8 16,0 1-4-16,2 0-5 0,-2 1-4 15,3 0-2-15,-1-1-3 0,1 1-2 16,0 1-4-16,0-1-3 0,0-1-3 16,1 2 1-16,0-1-2 0,2 1 1 15,0 0 1-15,1 2 1 0,1 2 3 16,1 0 2-16,1 1 1 0,-1 1 0 15,3-1 1-15,2-1 0 0,1-1 0 16,2-1 1-16,1-3-1 0,2-1 1 16,1-2-1-16,1-1 1 0,1 1-1 0,-1-2 1 15,1-2-1-15,-1 0 1 0,1 2-1 16,-1-2 1-16,-1 3-1 0,2 0 1 16,-3-1-1-16,2 4 1 0,-1 1-1 15,-1 0 1-15,3 2 0 0,-3 1 0 0,1-1 0 16,-2 2 0-16,2 0-1 15,-2 2 1-15,1 2 0 0,-3-1-1 16,-2 2 0-16,1 2-1 0,-2-1 0 16,-1-1 0-16,-1 0 0 0,0-1-1 0,-1 0 2 15,0-3-1-15,-1-1 1 0,0-3 1 16,0 1 0-16,0-1 0 0,1-2 0 16,-1 1 0-16,-2-1 0 0,2 0 0 15,-3 1 0-15,1-3 1 0,-1 2-1 16,-1 0 1-16,0-1-1 0,0 1 0 0,-1 0 1 15,0 0-1-15,-2 3 0 0,1-3 1 16,-2 1-2-16,1 1-4 16,0 0-4-16,0-1-2 0,0 0 0 0,-1-1-1 15,1 1 0-15,1 1-3 0,-2-2-10 16,1 1-14-16,0 0-10 0,0 0-33 16,2 0-68-16</inkml:trace>
  <inkml:trace contextRef="#ctx0" brushRef="#br0" timeOffset="70661.7208">4496 13534 60 0,'-4'1'25'16,"-1"0"0"-16,0-2-3 0,-1 2-5 15,1-1-5-15,-2 1-3 0,1 0-5 16,-2 1-3-16,0-1-1 0,0 1-1 16,0 0 0-16,0 0 0 0,1 1 0 15,0 0 0-15,0 0 0 0,2 0-1 16,-1 1-2-16,2-2-4 0,0 1-5 15,-1-1-4-15,2 1-1 0,0 0-1 0,-1-2 1 16,2 0 0-16,1 0 6 0,0 0 5 16,1-2 2-16,0 2 2 0,0-1-1 15,0 0 0-15,0 0 0 0,1 0 0 16,-1 1 1-16,1 0 1 0,1-1 1 16,1 1 1-16,-1-1 0 0,1 1 0 15,1-1 1-15,2 0-1 0,1 0 0 16,1 0 0-16,2 0 0 0,0-1 0 0,2 0-1 15,0 1 0-15,0-2-1 16</inkml:trace>
  <inkml:trace contextRef="#ctx0" brushRef="#br0" timeOffset="71002.7013">4486 13543 102 0,'-4'1'30'0,"-1"-1"2"0,2 0-4 0,-1 1-14 16,0-1-5-16,2 0-2 0,0 0-2 15,0 0-3-15,0 0-2 0,2 1-2 16,-1-2-2-16,-1 2-3 0,1-1-2 16,0 0 0-16,1 1-1 0,0 0-5 15,-1-1-8-15,1 1 0 0,0-1 0 16,2 1 2-16,1 1-1 0,1-2 2 16,2 1 4-16,2-1 8 0,2 0 0 15,1 0-1-15</inkml:trace>
  <inkml:trace contextRef="#ctx0" brushRef="#br0" timeOffset="86566.4256">3689 14667 207 0,'6'-7'50'16,"-1"1"1"-16,-4-1-5 0,1-1-46 15,2 3-4-15,-1-1-1 0,2 2-6 16,-1-1-9-16,2 2-14 0,-2-1-14 0,-1 3-2 16,1-1-24-16,-2 2-34 0</inkml:trace>
  <inkml:trace contextRef="#ctx0" brushRef="#br0" timeOffset="86837.7383">3751 14672 59 0,'1'-5'17'0,"1"0"-2"0,1-1-5 16,0-2-6-16,2 4-2 0,2-5-1 15,-1 2-1-15,2 1 0 0,0-2 0 0,-2 3-1 16,1 0 1-16,-3 0 0 0,-2 3 1 15,1 0 6-15,-2 0 8 0,-1 2 5 16,0 0-4-16,-2 3-5 0,-3 1-5 16,-2 4-8-16,-2 3-10 0,-1 4-15 15,-1 2-8-15,-3 3-13 0,-1 2-11 16</inkml:trace>
  <inkml:trace contextRef="#ctx0" brushRef="#br0" timeOffset="86951.7514">3683 14786 36 0,'-10'13'47'0,"4"-4"-1"15,1-2-7-15,1-3-4 0,1-1-6 16,2 0-14-16,1-3-10 0,2-3-6 15,1 1-7-15,1-3-3 0,2-2-1 16,3-2 1-16,0-3 5 0,4-2-3 16,-1 0-13-16,0 0-7 0,1-1-21 15,3 2-43-15</inkml:trace>
  <inkml:trace contextRef="#ctx0" brushRef="#br0" timeOffset="101576.3107">9841 15946 425 0,'-9'-5'90'0,"0"-2"1"0,-4-1-76 16,1-1-8-16,5 2-4 0,-1 1-2 16,0-1-2-16,2 3-2 0,-2 2-1 15,1-2-2-15,0 1-2 0,-1 3 0 16,0-2 0-16,1 2 1 0,-1-2 0 15,2 0 2-15,0 1 1 0,2 1 4 16,-1-1 1-16,3 1 4 0,0 0 1 16,0-1 1-16,1 1 1 0,0 0-1 15,1 0-1-15,0-1-1 0,0 1-3 0,1-1 0 16,1 0-2-16,-1 0 0 0,0-1 1 16,1 1 0-16,0-3-1 0,3-1 1 15,0-1 0-15,2 1-1 0,2-1 0 16,0 0-2-16,5-1-3 0,1 1-3 0,2 0-2 15,4 1-4-15,2-2-1 0,2-2-1 16,3-2-2-16,3-1-3 0,1-1-11 16,5-2-19-16,0-3-26 0,1 2-47 15,-2-1-107-15</inkml:trace>
  <inkml:trace contextRef="#ctx0" brushRef="#br0" timeOffset="102172.3527">9856 16151 478 0,'-6'6'110'0,"-2"-2"3"0,3-2-75 16,0-3-15-16,3-1-8 0,1 0-6 15,1 2-4-15,-1 0-4 0,2-1-5 16,0 3-1-16,0-3 0 0,2-2-1 16,2-5 1-16,2-1 1 0,3-1 2 15,2-4 1-15,5-4 0 0,0 0 0 16,4-1 0-16,2 0 0 0,3-3-3 0,2-1 0 16,1 0-1-16,1 0-4 0,0-2-1 15,0 0-3-15,0 0-4 0,-3 3-2 16,0 2-6-16,-4 3-10 0,-2-1-62 15,-3 6 0-15,-4 4-57 0,-4 4-113 16</inkml:trace>
  <inkml:trace contextRef="#ctx0" brushRef="#br0" timeOffset="102705.7167">9970 15401 438 0,'-3'5'101'0,"-4"0"0"15,1-2-50-15,-1-1-40 0,2 0-8 16,3-1-5-16,-1 2-6 0,1-1-6 0,0 3-6 15,0 2-5-15,-1 1-3 16,0-1 0-16,0 2 3 0,0 0 4 16,-1 1 7-16,2-3 5 0,0 1 6 0,-1 0 4 15,2 0 2-15,0 1 0 0,0 0 1 16,1 1 0-16,0-1-1 0,1-2 0 16,1 2-1-16,2-2 0 0,1 0 0 15,1-1-2-15,2-3 1 0,3 0-1 16,2 1 0-16,2-3 0 0,4 1-1 15,1-3-1-15,3 0 0 0,2 2-2 0,1-1-1 16,3 2-3-16,-2 0-3 16,1 4-2-16,0 1-3 0,-1 2-2 0,0 2-2 15,-3 2 0-15,-4 1 2 0,-1 2 4 16,-6-2 4-16,-2-2 8 0,-4-1 10 16,-3-1 9-16,-3-3 6 0,-3-2 2 15,-2-1 0-15,-4 2-1 0,-1 1-3 16,-3 2-7-16,-1 2-7 0,-1 1-3 0,-3 5-2 15,1 1 0-15,-2 1-1 16,1-1-1-16,-2 4-1 0,1 4-2 0,-1 0-7 16,-1 2-22-16,-1 2-46 0,-2 6-60 15,-2 8-145-15</inkml:trace>
  <inkml:trace contextRef="#ctx0" brushRef="#br0" timeOffset="104271.803">10916 15216 367 0,'-8'-4'100'0,"0"1"4"15,-2 5 0-15,1-3-76 0,1-1-10 16,2 0-2-16,3 2-2 0,-1-1-1 15,1-5-5-15,-2 1-2 0,1-1-3 16,-1 0 1-16,2 0-2 0,0 1 0 16,0-1-1-16,-1 4-1 0,3 0 0 15,0 2-1-15,0 1 0 0,1-1-1 16,0 1-2-16,1-1 0 0,1 0 0 16,3 7 0-16,0-2 1 0,4 3 0 0,4 3 1 15,5 3 2-15,2 5-1 0,6 4 0 16,1 1-1-16,5 4-2 0,2 6 0 15,1 6-2-15,0 1 0 0,1 5 0 16,-2 0-1-16,-5-5 2 0,-2-4 0 16,-6-7 2-16,-6-7 1 0,-5-8 2 15,-4-6 0-15,-3-8 2 0,-2-1 2 16,-1 1 2-16,-1-4 0 0,-2-5 0 0,0-5 0 16,-1-6 0-16,0-5-1 0,0-9-3 15,0-4 0-15,1-8-2 0,3-5 1 16,3-2-1-16,1-4 0 0,1 0 0 15,1 1 0-15,2-1 0 0,-3 5 0 16,2 3 0-16,-3 5 0 0,2 8 0 16,0 7 0-16,0 5-1 0,-2 6 0 15,0 4-2-15,1 9 0 0,-2 4 0 16,0 9 0-16,0 7-2 0,-2 8 0 16,2 6-1-16,-1 7 0 0,2 9-3 0,1 8-8 15,1-4-9-15,2-1-78 0,1-4-79 16,0-5-198-16</inkml:trace>
  <inkml:trace contextRef="#ctx0" brushRef="#br0" timeOffset="105238.2119">11618 15737 343 0,'-1'-1'82'0,"0"1"3"0,0 0-50 0,1 1-15 16,0-2-6-16,1-1-4 0,0-5-4 16,2 1-2-16,0-4-2 0,3-1 0 15,-1-4 0-15,4-4 1 0,1-1 0 16,1-1 1-16,1-3 0 0,0 0 0 0,2 1 0 15,2 0 0-15,0 1-1 0,0 0 1 16,2 2-1-16,0 2-1 0,0 3 0 16,0 3-1-16,-2 2 0 0,-2 4-1 15,1 5 0-15,-1 3-1 16,-2 7 0-16,-2 3 1 0,-1 2-1 0,-3 7 0 16,-2 2 0-16,-2 6-1 0,-4 3 0 15,-3-2-2-15,-2 1 0 0,-1-2 0 16,-3-2 0-16,0-2 0 0,0-3 1 15,0-4 1-15,1-1 1 0,1-4 1 0,2-2 1 16,0-1 1-16,3-4 0 0,-1-2-1 16,3-1-1-16,2-3 1 0,0-1-1 15,0-2 0-15,1-4 0 0,1-2-1 16,0-1 1-16,3-5 0 0,0-1 0 16,2-4 0-16,1 1 0 0,0-1 0 15,2-5 0-15,0-2 0 0,1-3 0 0,1-1 0 16,-2-3 0-16,1-1 0 0,0-1 0 15,-1-1 1-15,0 6-1 0,-2 1 1 16,0 5-1-16,-1 2 1 0,-2 4 0 16,1 5 1-16,-3 5 1 0,-1 3 1 15,-1 3 2-15,0 2 0 0,-2 4 0 16,0 0 1-16,-1 3-2 0,-1 3-1 16,-1 2-1-16,0 3-1 0,1 2 0 15,-2 0-1-15,2 1-1 0,1-3 1 0,0-1-1 16,0-3 0-16,2-1 1 0,0-2-2 15,2 0 1-15,0 0 0 0,1 0 0 16,1 2-1-16,3 0 1 0,0-2-1 16,1 0 1-16,3-3-1 0,2 1 0 15,3-3 1-15,2 0-1 0,2-2-1 16,2-1-3-16,3-1-6 0,4-2-11 16,1-1-73-16,1-5-77 0,-1-2-190 0</inkml:trace>
  <inkml:trace contextRef="#ctx0" brushRef="#br0" timeOffset="106155.8384">11564 14575 284 0,'-5'-3'71'0,"-1"-2"2"0,1 0-36 16,-2-1-12-16,2 1-4 0,-1-2-1 16,0 1 0-16,-1-1 0 0,2 2 0 15,-2-2 0-15,2-3-2 0,-2 0-2 16,4-1-3-16,-1-1-4 0,4-1-2 0,0 2-3 15,5-3-1-15,4-1-2 0,0-3 0 16,6-2 0-16,2 1 0 16,3-4 0-16,2-4 0 0,0 1 0 15,-1 2 0-15,0 1-1 0,-1 3 1 0,-2 2-2 16,-1 7 1-16,-1 3 0 16,-3 6-1-16,1 6 0 0,-2 7 0 0,-1 8 1 15,-1 6-1-15,-1 6 0 0,-2 5 1 16,0 5-1-16,-1 4 1 0,1 3 0 15,-2 0-1-15,2-4 1 0,-3-5 0 0,1-6 0 16,-2-7 0-16,0-7 0 0,-2-6-1 16,1-7 0-16,0 0-1 0,0-4 0 15,1 1 0-15,2 1 0 0,1-6 1 16,2 0 1-16,3-3 2 0,1-6 2 16,2-3 0-16,4-7 1 0,1-4 0 0,3-1-1 15,5-2-1-15,0-2-2 0,4 1-9 16,2-2-16-16,3 0-76 0,1 1-81 15,-1 0-205-15</inkml:trace>
  <inkml:trace contextRef="#ctx0" brushRef="#br0" timeOffset="106641.764">12518 14947 421 0,'0'0'91'15,"2"-1"0"-15,-1 1-67 0,1-1-15 16,2-2-6-16,3 2-1 0,2-4 2 16,1 0 0-16,3 2 1 0,2-4 1 0,1-2 0 15,1-2-1-15,-2-2 0 0,3-2-2 16,-3 1-1-16,1-3-2 0,1 1-6 16,-1-2-10-16,2 3-33 0,-2-1-49 15,1 2-73-15,-2-4-170 16</inkml:trace>
  <inkml:trace contextRef="#ctx0" brushRef="#br0" timeOffset="107157.1351">12819 14189 494 0,'1'-3'106'0,"0"3"1"0,1-1-77 15,1-1-23-15,3 1-7 0,1 1-4 0,2 1-4 16,2 5-2-16,0 1-3 0,1 3-2 15,1 2-1-15,2 2 0 0,-1 2 2 16,1 3 1-16,2 0 2 0,1 6 3 16,3 1 1-16,2 9 1 0,3 6 2 15,4 6 1-15,2 5 1 0,3 4 0 16,1 2-4-16,0 0-3 0,-1-3-1 16,-1-8-1-16,-4-7 1 0,-4-9 1 15,-4-9 3-15,-4-6 9 0,-1-8 6 16,-4-5 6-16,-1-7 4 0,-1-3 2 0,0-5 0 15,-1-4-1-15,-3-5-3 0,1-2-3 16,-1-5-3-16,-2-4-4 0,1-4 0 16,-1-9-1-16,1-3 2 0,-2-4-1 15,0-6 1-15,1-3 1 0,-1-2-1 16,2-1-1-16,0 5-1 0,2 1-3 16,1 3 0-16,0 7-2 0,2 5-2 0,-1 9-2 15,0 6-5-15,-1 6-8 0,-1 7-11 16,-1 9-8-16,1 8-74 0,-3 8-78 15,1 7-188-15</inkml:trace>
  <inkml:trace contextRef="#ctx0" brushRef="#br0" timeOffset="107900.8989">13829 14805 438 0,'0'-5'104'0,"1"2"3"16,1-6-60-16,1-2-23 0,3-3-9 15,0-3-7-15,3-4-3 0,0 3-1 16,2-1-3-16,0 0-2 0,0 0-1 0,1 3 0 16,0 2-2-16,0 3-1 0,0-1 0 15,-1 4-1-15,2 7 0 0,-1 4 0 16,0 5 0-16,0 6 0 0,1 6-2 15,-1 5-1-15,-1 6-3 0,-1 1-1 16,-3 4-1-16,-3 1 0 0,-3-4 3 16,-2-3 2-16,-2-2 3 0,-3-3 5 0,1-4 4 15,-1-7 3-15,2-3 0 16,1-2 1-16,1-2-2 0,2-3-1 0,1-8 0 16,1-1-2-16,1-6 0 0,1 1 0 15,2-3 0-15,-1-6 1 0,2-4-1 16,-2 0 1-16,1-1-1 0,1 0 0 15,-1-3 0-15,2-2-1 0,-2 3 1 16,2-1 0-16,-1-2 0 0,-1 0 1 0,0-1 0 16,-2 0-1-16,1 3 1 0,-1 0-1 15,-2 0 1-15,-1 3-2 0,1 7 1 16,-1 1-1-16,0 5 0 0,-3 0 2 16,2 7 1-16,1 2 0 0,-2 1 2 15,0 1 1-15,0 2 2 0,0 0-1 16,0 3 1-16,0 1 0 0,1 4 0 15,0 3-1-15,0 0-1 0,1 3 0 16,1 1-2-16,0 5-2 0,0 2 0 0,3 2-1 16,0 5-1-16,2 3-1 0,2 2 1 15,-1 2-2-15,4 1-1 0,3-1-2 16,-1-6-2-16,2-3-2 0,2-6-2 16,1-7-3-16,0-6-5 0,2-9-6 15,1-3-7-15,1-6-27 0,1-5-48 16,-1-4-71-16,0 0-162 0</inkml:trace>
  <inkml:trace contextRef="#ctx0" brushRef="#br0" timeOffset="108267.6597">14508 14681 435 0,'-5'4'95'16,"1"-1"1"-16,1-1-70 0,1 0-16 16,1-2-8-16,1 1-7 0,2 3-3 15,1 1-3-15,1 3-3 0,3-1-4 16,2 3-5-16,1 3-3 0,2 0-2 16,0 1-2-16,1-4 3 0,1 1 2 0,0-1 6 15,2-3 10-15,-3-3 10 0,-1-3 9 16,0-3 7-16,-1-2 4 0,-1-4 1 15,0-2-2-15,-4-1-4 0,2-1-4 16,-2-2-5-16,-1-1-2 0,-3 0-4 16,-2 2-2-16,-3 1 0 0,-2 3 1 15,-2 4 2-15,-3 2 2 0,-2 3 3 16,-5 4 2-16,-2 2 0 0,-4 1 0 16,-3 1-1-16,0 0-4 0,0-1-5 15,-1 0-11-15,3-4-75 0,1-4-72 0,4-8-185 16</inkml:trace>
  <inkml:trace contextRef="#ctx0" brushRef="#br0" timeOffset="108817.6915">13785 13412 446 0,'-2'4'115'0,"-1"-3"-1"0,0 0-17 0,1-2-79 15,2 1-12-15,1-3-5 0,2-4-1 16,3-3-1-16,0-2-1 0,3-3-1 16,3-3 0-16,0-3 1 0,1 1-1 15,2 2 0-15,-2 4 1 0,1 3 0 16,1 2 1-16,0 4 0 0,-1 4 0 15,-1 5 1-15,1 5-2 0,-1 5 1 16,1 3 0-16,-3 10 0 0,-2 3-1 16,-1 10-1-16,-1 6-1 0,-4 4-1 0,-1 3 0 15,-2 0-1-15,0-5 1 0,-1-6 2 16,0-9 2-16,0-9 2 16,0-8 1-16,2-8 0 0,1-4 1 0,3-4 6 15,3-4 3-15,4-2 3 0,5-4 2 16,2-6 0-16,5-7 1 0,3-5-2 15,2-4-6-15,1-3-11 0,1-3-13 16,-1 0-16-16,1-3 31 0,-3 2-125 0,-1 5-98 16,-4 3-244-16</inkml:trace>
  <inkml:trace contextRef="#ctx0" brushRef="#br0" timeOffset="110058.2461">14753 13844 376 0,'-2'0'86'0,"0"-2"4"15,0 2-57-15,1-1-11 0,-1-1-4 16,1 1-1-16,1 1 1 0,0-2-3 0,0 2-3 16,0 0-3-16,-1-1-3 0,2 1-2 15,2-1-2-15,1-2-1 0,5 0-1 16,3-4 0-16,5-1 0 0,6-3 1 16,5-1 0-16,3-2 0 0,7-4 0 15,2-7-1-15,2-4-1 0,1-2-4 16,-1-3-5-16,2-4-5 0,-2 0-6 15,-1 2-11-15,-4 7-33 0,-3 6-35 0,-4 2 3 16,-3 8-48-16,-7 7-77 16</inkml:trace>
  <inkml:trace contextRef="#ctx0" brushRef="#br0" timeOffset="110313.5847">15005 14012 300 0,'-7'5'81'0,"0"-3"6"15,3 1-33-15,1-2-17 0,1-1-8 16,2 1-7-16,2-1-4 0,3 0-4 16,1 0-4-16,3-2-3 0,4-2 1 15,3 0-1-15,2-5 0 0,5-1 0 16,2-1-2-16,4-3-2 0,4 2-1 15,3-2-2-15,3-3-5 0,2 1-11 0,3 2-38 16,-2-2-46-16,0 3-75 0,-5-3-173 16</inkml:trace>
  <inkml:trace contextRef="#ctx0" brushRef="#br0" timeOffset="111797.0878">16062 13280 519 0,'-2'-3'112'15,"1"-2"2"-15,0 2-87 0,0-1-14 0,3-1-5 16,1-2-3-16,3-3 0 15,2 0-2-15,0 2-2 0,2-2 0 0,3 3-1 16,-1 0 0-16,3 4-1 0,-1 1 1 16,2-1-2-16,2 3 0 0,2 1 0 15,0 3-1-15,2-1-1 0,1 0 0 0,-2 4 0 16,-2-1 1-16,-3 1 0 0,-3 0 0 16,-2-2 1-16,-2 2 1 0,-4-1 0 15,0 2 0-15,-3 3 1 0,-1 2-1 16,-3 2 0-16,0 5 0 0,-3 5-1 15,-1 2 0-15,-4 2 0 0,-1 3 0 16,-2-1 0-16,2 1 0 0,-2-3 1 16,1-4 1-16,3 0 1 0,1-5-1 15,5-6 1-15,2 1-1 0,2-5 0 16,3-3 0-16,4-5-1 0,2-4 1 16,4-5 0-16,5-2 0 0,4-9 0 0,2-1-2 15,3-5-2-15,3-1-3 0,1-1-3 16,1 2-5-16,0-3-4 0,-1 1-7 15,4 0-10-15,-3 3-35 0,-1 0-30 16,-2 0-63-16,-2 0-138 0</inkml:trace>
  <inkml:trace contextRef="#ctx0" brushRef="#br0" timeOffset="112551.6897">17111 12926 171 0,'2'-10'60'0,"-1"-2"5"0,-2 2-3 16,0 0-16-16,0 3-7 0,-2 0-6 0,-1 3-7 15,0 1-5-15,-1-2-3 0,0 2-4 16,-2 0-1-16,2-2-2 0,-1 0 0 16,1 0-1-16,0 1-1 0,-1 0-2 15,2 0-1-15,-1 2-2 0,1 0 0 16,0 0-1-16,-1 2 0 0,2-1 2 15,0 1 3-15,0-2 1 0,0 1 3 16,2 1 1-16,-1-1 0 0,1 1-1 0,-2-1-1 16,2 1-3-16,1-1-3 0,-1 1-2 15,0 0-2-15,1 0 0 0,-1 0-1 16,1 0 0-16,0-1-1 0,0 1 1 16,0-1 0-16,0 0 0 0,0 1 0 15,1 0 1-15,-1-1 0 0,0 1 0 16,0 0 1-16,-1-1-1 0,-1 0 1 15,-1-1-1-15,-3 0 0 0,1 3-1 0,-1 0 0 16,0-1 0-16,-1 2-1 0,2 0 0 16,0 2-1-16,0 2 0 0,0 1 0 15,1 2-1-15,0 2 0 0,-2 4 1 16,0 3-1-16,-2 2 1 0,1 3 0 16,3 2 0-16,1 3 1 0,2 3 0 15,3 2-1-15,3 3 0 0,3 3-2 16,4-2-2-16,1 0 1 0,1-3-1 0,2-6-1 15,1-4 1-15,2-11 1 0,2-4 2 16,-1-7 0-16,2-6 1 0,2-3-1 16,2-3 0-16,-3-6-1 0,0 0-2 15,-3-2-2-15,-2-3-1 0,-3-1-3 16,-3-1-3-16,-2 4-2 0,-2-1-3 16,-5 0-2-16,-1 1-5 0,-3-2-13 15,-1 2-7-15,-1-1 2 0,-3 3 6 0,0-2 11 16,-1 2 10-16,1-3 12 0,-2 3 18 15,0-2 13-15,2 4 4 0,0-3 1 16,0 3-3-16,1 3-4 0,2 2-1 16,1 3 1-16,0 4-2 0,0 1 0 15,2 1-4-15,0 1-2 0,3 1-3 16,-1 1 4-16,3 3 3 0,2 4 1 16,2 4 2-16,1 5 0 0,2 0 1 15,3 7-1-15,2 3-8 0,3 1-6 16,0 0-4-16,4 1-3 0,0-2-5 15,3 3-6-15,0-3-8 0,2-4-11 16,-1 1-78-16,-1-7-83 0,-3 0-199 0</inkml:trace>
  <inkml:trace contextRef="#ctx0" brushRef="#br0" timeOffset="113131.7431">17695 13155 504 0,'3'1'111'16,"0"-5"1"-16,1-4-76 0,1-2-23 0,4-2-8 15,1-1-3-15,1-2-1 0,1 0-1 16,0 2 0-16,-1 2-1 0,0 3 0 15,-1 1-1-15,-3 4 0 0,2 0-2 16,0 6-1-16,-2 3-1 0,2 5-2 16,0 6-2-16,-1 3-1 0,-2 7-1 15,-1 8-2-15,-2 5-1 0,-3 2-1 0,0 2 1 16,-3-4 2-16,-2-2 2 0,2-7 4 16,-2-8 3-16,2-6 4 0,1-7 4 15,-1-6 3-15,1-2 0 0,-1-5 1 16,3-10-1-16,1-5 0 0,2-7-1 15,0-5-2-15,3-5-2 0,3-7 1 16,2-2-1-16,0 2 0 0,1 1 0 16,0 3 0-16,1 1-1 0,-1 3 0 0,2 2 0 15,-3 2-1-15,1 1 0 0,-1 5 0 16,-2 1 1-16,0 6-1 0,-2 0 1 16,-3 6 0-16,-1 5 2 0,0 1 1 15,-3 3 1-15,0 2 2 0,0 0 1 16,0 1 0-16,-1 2 2 0,-2 3 0 15,2-1 2-15,-1 3-1 0,2 1 0 16,-1 2 0-16,0 1-1 0,1 0-1 16,0 1-3-16,1 6-2 0,0 1-1 15,0 2-1-15,5 6-1 0,1 2-1 0,2 3 0 16,3 0-4-16,3-1-7 0,3 0-7 16,1-2-10-16,1-7-13 0,2-5-70 15,0-7-7-15,2-8-68 0,-1-8-128 16</inkml:trace>
  <inkml:trace contextRef="#ctx0" brushRef="#br0" timeOffset="113801.0117">18342 11972 495 0,'-4'0'109'0,"0"1"0"16,1-2-76-16,1 3-22 0,0-2-8 15,2 2-3-15,0 0-1 0,0 6-1 16,0 0-2-16,1 4 0 0,1-1-1 16,1 6 0-16,3 2-2 0,-1 4-1 15,1 4 1-15,0 7 0 0,1 9 0 16,1 11 2-16,2 10 1 0,4 10 1 16,1 11 2-16,6 4 0 0,7 3 0 15,5 0 1-15,4-4 0 0,2-8-1 16,-3-11 1-16,0-14-2 0,0-9 0 15,-4-10-3-15,0-12-8 0,1-10-13 0,-2-9-72 16,3-5-77-16,3-4-191 0</inkml:trace>
  <inkml:trace contextRef="#ctx0" brushRef="#br0" timeOffset="114461.3585">18864 12280 509 0,'4'-13'108'16,"1"-2"0"-16,0 0-86 0,3-3-13 0,0 2-6 16,3 0-2-16,1 1 1 15,0 3-1-15,0 2 0 0,2 1 0 0,-1 3-1 16,0 1-1-16,-2 2 1 0,0 8-2 16,-1 2 0-16,-1 9-2 0,1 7-1 15,-1 9-2-15,-1 5-1 0,-2 9-2 16,-1 4-2-16,-3 5-1 0,-1-1 0 15,-2-1 1-15,-1-4 2 0,0-8 2 16,-2-9 3-16,2-6 4 0,2-9 3 0,-1-9 2 16,2-3 2-16,0-8 0 0,1-6 0 15,3-4-1-15,1-6-1 0,4-7-1 16,1-5-1-16,3-4 0 0,-1-6 0 16,1-2-1-16,-1-1 0 0,-2-2 0 15,-2-1-1-15,-2 0 0 16,0-3 0-16,-1 6-2 0,1 1 1 0,1 2-1 15,-3 5 1-15,1 4 0 0,-1 6 0 16,-1 4 2-16,0 1 1 0,-2 7 2 0,0 3 3 16,-1 3 1-16,0 3 1 0,-2 2 1 15,0 3 0-15,0 3-1 0,0 1-2 16,0 2-2-16,-1 0 0 0,-1 1-2 16,2 2 0-16,1-2 0 0,0 2 0 15,0 2-1-15,4 2 0 0,0 2-1 16,3 5 0-16,3 1 0 0,7 6-1 0,5 5 0 15,6 5-2-15,2 5-1 0,1 2-3 16,-1 6-5-16,4-2-6 0,-2 0-6 16,-2-7-8-16,-1-8-10 0,4-8-59 15,1-9-5-15,1-11-60 0,-5-6-116 16</inkml:trace>
  <inkml:trace contextRef="#ctx0" brushRef="#br0" timeOffset="114731.9448">19667 12206 551 0,'1'2'120'0,"0"-2"1"16,0 2-89-16,4-2-18 0,3 0-9 15,3-5-3-15,3-2 0 0,2-1 0 16,1-3-1-16,3-4 0 0,-2-2-1 16,1 0-3-16,-1-2-5 0,0 4-6 15,1-4-8-15,-1 3-6 0,0-2-12 16,1 3-8-16,-2 0-71 0,0 3-76 16,-3 0-179-16</inkml:trace>
  <inkml:trace contextRef="#ctx0" brushRef="#br0" timeOffset="115320.8589">20046 11653 583 0,'2'8'125'16,"-1"-7"0"-16,2 1-91 0,2-1-25 15,2-1-7-15,2-2-2 0,3-4 1 16,1-1 0-16,3-2 0 0,0-2 0 16,0-2 0-16,1 2-1 0,-1 2-1 15,1 3 0-15,-1 3-2 0,0 5-1 16,0 4-1-16,3 8-1 0,-2 6 0 0,0 5 0 16,-2 5 1-16,-3 5 0 0,-1 3 0 15,-3 2-1-15,-5-2-2 0,-2-3-1 16,-1-5 0-16,-1-4-2 0,-1-7 1 15,1-7 1-15,-2-1 1 0,2-9 1 16,0 0 1-16,1 0 2 0,0-4 1 16,0 0 1-16,1-4 1 0,1-5 1 15,3-2 2-15,-1-5 1 0,2-2-1 16,-1-5 0-16,2-1 0 0,0-2-1 0,3-1 0 16,1-3-1-16,1-3 0 0,6-2-1 15,-1 0 0-15,4-3 0 0,1 2 1 16,-2-1-1-16,-2 5 1 0,-1 2 1 0,-4 5 0 15,-2 3 2-15,-3 7 2 0,-4 3 3 16,-2 7 1-16,0 4 1 0,-1 3 2 16,-1 3 2-16,-1 2 0 0,0 3 0 15,-1 1-1-15,-1 3-2 0,0 4 0 16,-1-1-3-16,1 0-2 16,-1 3-1-16,0 1-2 0,2-1 0 0,2 3-1 15,0-1-1-15,2 6 0 0,3 1-1 16,0 1-3-16,4-2-3 0,4-3-5 15,2 0-4-15,6-4-5 0,3-6-5 16,3-7-7-16,4-3-7 0,2-8 6 16,2-5-86-16,0-6-83 0,2-5-200 15</inkml:trace>
  <inkml:trace contextRef="#ctx0" brushRef="#br0" timeOffset="115943.3109">21288 11642 362 0,'-4'-4'83'16,"1"2"2"-16,-2-2-53 0,1 3-13 15,-1 1-4-15,-1 1 0 0,0 3 1 16,0 2 1-16,-3 1 0 0,2 4-2 16,1 2-1-16,-1 2-2 0,1 4-3 0,1 0-3 15,1 2-3-15,2 3-2 0,0 2-3 16,4 0-2-16,-1-1-3 0,3 1-1 15,-1-4-1-15,4-3 0 0,1-5 0 16,-1-5 2-16,4-5 3 0,1-8 2 16,2-5 1-16,2-1 2 0,-2-1 1 15,0-1 0-15,1 0 3 0,-3 0 0 16,-3 2 3-16,0 2 0 0,-3-3 1 16,-3 0 1-16,-1-1-1 0,-3-2-2 0,-1 0-2 15,-4 0-2-15,-1 0-2 0,-2-1-1 16,-1 0-3-16,-1 1-1 0,0 1-2 15,0 1-5-15,0 0-5 0,0 1-9 16,0 3-48-16,-2 4-30 0,-2 1-69 16,-4-3-149-16</inkml:trace>
  <inkml:trace contextRef="#ctx0" brushRef="#br0" timeOffset="116244.3806">21318 11124 518 0,'7'-3'111'0,"4"-1"3"0,1 0-85 0,5 2-14 16,-1 0-4-16,2 0-1 0,0 2 1 15,1 2 0-15,0 1-1 0,-1 2-2 16,2 3-2-16,3 2 0 0,-1 4-1 15,0 5-1-15,4 8 0 0,1 8-1 16,1 11 0-16,-1 8 1 0,-2 12 0 0,-2 7 0 16,-2 8 0-16,-6 2-1 15,-6 3-1-15,-5-2-3 0,-10 0-5 0,-10-2-9 16,-8-4-12-16,-10 1 190 0,-14-1-291 16,-7-6-127-16,-17-8-376 0</inkml:trace>
  <inkml:trace contextRef="#ctx0" brushRef="#br0" timeOffset="128382.7667">17908 15966 171 0,'-8'8'47'0,"-1"-1"4"16,0 0-19-16,1-2-1 0,3 1-4 15,-1-1 0-15,3 0 2 0,0-2 0 16,0-1-3-16,0-1-2 0,2 1-3 15,0-1-4-15,1-1-5 0,0 0-5 0,-1 0-4 16,2 0-3-16,1-1-2 0,2-3 1 16,2 0-1-16,5-2 1 0,0-2 2 15,4-4 0-15,3-3 1 0,2-1-1 16,-1-1-1-16,3-2-4 0,-1-3-6 16,3 0-26-16,4 0-26 0,0 2-17 0,3 2-52 15,4 0-100-15</inkml:trace>
  <inkml:trace contextRef="#ctx0" brushRef="#br0" timeOffset="128628.9587">18191 16288 342 0,'-5'8'71'0,"-1"-4"0"0,3 0-59 15,2-3-13-15,2 0-2 0,-2-2 0 16,4 0 2-16,0-2 0 0,2 0 1 16,-2-1 3-16,1-2 2 0,1 0 0 15,3-5 0-15,0-5-1 0,2-2 0 16,3-7-1-16,4-4-1 0,3-4-1 0,3-3-10 16,0 0-24-16,3-1-36 0,3 2-5 15,1 1-49-15,-2 2-88 0</inkml:trace>
  <inkml:trace contextRef="#ctx0" brushRef="#br0" timeOffset="129082.6456">18914 15119 444 0,'1'-2'95'0,"-4"-4"0"16,1-1-74-16,2 0-11 0,1 1-9 0,0-1-2 15,0-2 0-15,1 2 0 0,2 3-1 16,2 1-1-16,-1 1-1 0,4 4-1 16,1 0 0-16,2 4-1 0,0 2 1 15,4 3 0-15,0 4 1 0,4 8 0 16,4 5 1-16,1 7-1 0,1 10 0 15,3 0-3-15,5 8-5 0,14 0-9 16,2 3-16-16,4 1-16 0,-1-4-10 0,0-7-3 16,1-1-11-16,-5-7 1 0,-14-6-19 15,-3-6-7-15</inkml:trace>
  <inkml:trace contextRef="#ctx0" brushRef="#br0" timeOffset="129236.3161">19663 15746 235 0,'-7'-29'84'15,"-4"-12"4"-15,-1-12-9 0,-1-11-18 16,-1-10-16-16,3-8-18 0,5-7-11 0,1-3-6 15,5 4-5-15,3 1-3 0,4 4-2 16,6 4-1-16,4 5 0 0,2 5-2 16,1 8-2-16,1 4-3 0,1 10-6 15,-2 8-9-15,-3 7-27 0,-2 12-31 16,-3 13-9-16,-3 10-53 0,-1 11-90 16</inkml:trace>
  <inkml:trace contextRef="#ctx0" brushRef="#br0" timeOffset="130253.0273">18052 15680 174 0,'-3'0'63'0,"-1"0"10"0,1 1 3 16,1-1-26-16,0 0-5 0,1 0-6 15,-1 0-4-15,1 0-9 0,0 1-10 16,1-2-5-16,-1 2-3 0,1-1-2 15,0 1-2-15,-1-1-2 0,1 2 0 16,0-4-1-16,0 2-2 0,0 0 0 16,0 0 0-16,0-1-1 0,1 1 0 0,1-1 0 15,3 3 0-15,-1 0 0 0,4 1 1 16,2 0 1-16,2 4 0 0,3 3 1 16,3 1-1-16,1 1 0 0,3 3 1 15,0 0-1-15,1 3 0 0,0 0 0 16,-2 1 0-16,-1-3 0 0,-1 0 0 15,-1 0 0-15,-2 0-1 0,0-1 1 16,-2-2 0-16,0-2 0 0,-2 1 0 0,-1 0 1 16,-1-1-1-16,4 0 0 0,0 2 0 15,0 1 0-15,0 3 0 0,0 0 0 16,3 6 0-16,2 1 0 16,-1 5-1-16,-2 2-7 0,1 5-29 0,-2 2-52 15,-5 5-68-15,-11-5-170 0</inkml:trace>
  <inkml:trace contextRef="#ctx0" brushRef="#br0" timeOffset="131229.2589">19900 15722 284 0,'-2'-11'70'0,"-1"-1"2"15,1-1-13-15,2-5-47 0,2-4-4 16,0 0-1-16,0-3 0 0,2 1 2 15,1 0 0-15,-2 1 0 0,2 4-1 16,-1 2-1-16,0 1 0 0,-2 5-2 16,0 1-1-16,2 1 0 0,-2 1-2 15,1 0 0-15,2 4 0 0,1 0-1 16,2 1 0-16,1 2-1 0,3 2 1 0,2 3-1 16,1 2 0-16,1 3 1 15,0 2-1-15,0-1 0 0,1 4 0 16,-2 0 0-16,-2 3 0 0,1-2-2 0,-5 2 0 15,-1 1-2-15,-2 1 0 0,-4-1-2 16,-2 1 1-16,-4-3 1 0,1 0 1 16,-1-4 2-16,-1-2 2 0,2-5 2 0,0 0 2 15,2-3 1-15,1-2 0 0,0-3 0 16,1-5-1-16,0-5-1 0,2-3 0 16,0-6-2-16,2-4 0 0,0-3-2 15,2-5 1-15,1 3-1 0,-1 0-1 16,1-3 0-16,-2 1 0 0,2 1-1 15,-1-2-1-15,-2 0 0 0,-2-5-1 16,1 2 1-16,-2 3-1 0,-1 1 1 16,-2 3 0-16,-1 5 1 0,0 6 1 15,-1 6 0-15,0 3 1 0,0 4 1 0,0 4 1 16,-1 4 0-16,0 3-1 0,-1 1 1 16,0 2 1-16,0 2 0 0,0 1 0 15,1 1 1-15,0-1 0 0,3 0 0 16,1-1-1-16,3-1 0 0,1 5 0 15,1-1-2-15,3 1 0 0,2 5-1 0,2 1 0 16,2 7 0-16,2 1 0 0,0 1 0 16,5-3 0-16,2 0-1 0,2 0-2 15,1-4-13-15,3-5-63 0,1-7-8 16,2-8-62-16,-5-2-129 0</inkml:trace>
  <inkml:trace contextRef="#ctx0" brushRef="#br0" timeOffset="132679.5407">19881 13930 264 0,'-8'1'71'0,"1"-2"6"15,0 1-37-15,3-2-5 0,1 2-7 16,-1-1-5-16,2-1-5 0,1-1-5 15,0 1-6-15,1-6-2 0,1-1-2 0,2-4 0 16,1 0-2-16,1-3 0 0,2-1 0 16,2-2 0-16,-2 4 0 0,1 1 0 15,0 2-1-15,-2 0 0 0,1 2 0 16,0 2 0-16,-1 2 0 0,0 1-1 16,1 4 0-16,1 2 0 0,-1 4 1 15,1 1-1-15,0 4 0 0,-1 3 1 16,2 4 0-16,0 0 0 0,2 6 0 15,-1 1 1-15,0 4-1 0,-2 2 0 16,0 3 1-16,-1 0-1 0,-2 2 0 0,-3-2 0 16,-1-1 0-16,-1-7 0 0,-1-3 0 15,0-3 0-15,0-6 0 0,0-1 0 16,1-6 0-16,0-3 0 0,2-3 1 16,1-4 3-16,4-3 4 0,3-5 3 15,1-8 0-15,5-3 2 0,3-5-2 16,2-3 0-16,2-1-2 0,2-1-6 0,1-3-2 15,2 0-7-15,-1 2-11 0,0 2-51 16,1 1-28-16,-3 0-70 0,-1 0-154 16</inkml:trace>
  <inkml:trace contextRef="#ctx0" brushRef="#br0" timeOffset="133103.097">20552 14423 328 0,'2'-9'82'0,"-2"-1"0"15,2-3-20-15,4-1-48 0,1-3-7 16,5-2-4-16,3-1-1 0,3-4-1 16,5-1 0-16,4-1-3 0,0-5-8 0,1 1-26 15,2-1-44-15,-2 0-3 16,1 3-54-16,-2 2-97 0</inkml:trace>
  <inkml:trace contextRef="#ctx0" brushRef="#br0" timeOffset="133354.0019">20797 14805 279 0,'1'-1'73'16,"1"-1"3"-16,1-2-21 0,0-1-23 0,1-2-15 15,2 0-3-15,1-3 0 16,2-3-1-16,2-3-2 0,2-1-3 0,1-5-1 16,2-5-2-16,3-3-2 0,1-3-2 15,4-3 0-15,1-4-8 0,2 2-33 16,4-3-47-16,-2 2-69 0,0 3-163 16</inkml:trace>
  <inkml:trace contextRef="#ctx0" brushRef="#br0" timeOffset="134844.6755">21308 13647 371 0,'-4'-14'83'0,"2"-3"2"0,3 2-60 16,2-4-10-16,0 2-5 0,1-4-1 15,2 3-1-15,0 2-1 0,2 0-2 16,1 0 0-16,1 0-1 0,0 2-1 15,4 0-1-15,0 1-1 0,0 1 0 0,4 0-1 16,0 3 0-16,3 2 0 0,2 2-1 16,1 6 0-16,2 4 0 0,3 5 0 15,2 3 0-15,0 5 0 0,1 8 0 16,-2 4-1-16,-1 6 0 0,-1 7-2 16,-5 3-1-16,-4 5-2 0,-4-2-1 15,-4-1-2-15,-5 0-1 0,-2-6 1 16,-4-7 2-16,-4-4 1 0,0-5 3 15,-2-7 3-15,2-4 3 16,-1-6 3-16,0-1 1 0,2-4 2 0,1-4 2 16,1-5-2-16,1-2 0 0,0-3-1 15,0-6-2-15,1-7-1 0,1-2-2 16,2-2-2-16,1-3-1 0,0-1 0 0,-1-5-1 16,1 0 0-16,-1-1 0 0,-2 0 0 15,-2-4 1-15,0 0 0 0,0 1 1 16,-1 0 0-16,0-1 1 0,1 3 1 0,0 1-1 15,0 1 2-15,0 3 0 0,-1-4 0 16,0 6 0-16,0 3 1 0,-1 2 0 16,-2 3-1-16,0 3 1 0,1 5-1 15,1 5 0-15,-2 2 0 0,2 3 1 16,0 3-1-16,2 2-1 0,0 0 1 16,-1 0-1-16,0 0 0 0,1 1-2 15,1 1 1-15,1 5-1 0,0 1 0 16,0 3 0-16,2 5 1 0,0 3-1 0,2 5 1 15,-1 5-1-15,1-2 0 0,1 6 0 16,3 1 1-16,3 4-1 0,3 3-1 16,3 1 0-16,4 0-5 15,1 4-8-15,4-3-39 0,1 0-41 0,0-4-71 16,-2-6-162-16</inkml:trace>
  <inkml:trace contextRef="#ctx0" brushRef="#br0" timeOffset="135558.7135">22281 13431 353 0,'-5'1'81'15,"3"-1"2"-15,1-1-55 0,2 1-10 16,1-4-6-16,1-3-3 0,3-2-1 15,0-3-2-15,3 1-3 0,2-1-1 16,0 0-1-16,3 3-1 0,1 4 0 16,-1 2-1-16,2 7 0 0,0 6-1 0,0 4 1 15,1 7 1-15,-1 4-1 0,-2 3 1 16,2 2 0-16,-4-1 0 0,-3-3 0 16,0-1 0-16,-4-5 1 0,-3-6 0 15,-2-4 0-15,0-2 0 0,-1-5 0 16,0-2 0-16,-1-2 0 0,1 1 0 15,1-1-1-15,1-1 0 0,1-2 0 16,-1-1 0-16,1-5 0 0,0-2 0 16,1-2 0-16,2-6 1 0,-1-1-1 15,0-2 1-15,2-2-1 0,-1-1 1 0,2-2 0 16,0-1-1-16,-1-1 1 16,2 1 0-16,-2-3-1 0,1 2 1 0,0 4-1 15,-1 0 0-15,0 3 1 0,-2 2-1 16,0 3 0-16,1 6 1 0,-3 1-1 15,1 3 1-15,-1 3-1 0,0 2 2 16,-1 1-1-16,0 1 1 0,-2 1 1 0,1 0 1 16,-1 3 1-16,-1 0 1 0,0 4 0 15,1-1 0-15,-1 2 0 0,1 2-1 16,0-1-2-16,2 3 0 0,1-1-1 16,1-1-1-16,3 4 0 0,0 3-1 15,3 2 0-15,2 1 0 0,2-2 0 16,4 2 0-16,1 3-1 0,3-2-4 15,0-4-6-15,2-4-11 0,0-4-37 0,-2-5-37 16,0-6-68-16,-3-5-150 16</inkml:trace>
  <inkml:trace contextRef="#ctx0" brushRef="#br0" timeOffset="136019.6618">23090 13194 301 0,'3'-6'76'0,"0"1"4"0,-1 2-35 0,-1 2-17 16,0 0-10-16,0 0-5 0,-1 1-1 16,-2 4-3-16,1 2-4 0,-3 1-1 15,1 3-2-15,0 3 0 0,0 4-1 16,0 2 0-16,2-1-1 0,1 2 0 16,0-2 0-16,3 1-1 0,0-2-2 15,2-3 0-15,2-4-2 0,-1-6 0 0,2-4 0 16,0-4 2-16,-2-6 0 0,1-3 1 15,-2-6 3-15,-1-3 0 0,-2 0 1 16,-1 1 0-16,-1 1 1 0,0 2 0 16,-1 3 1-16,-3 3 1 0,-1 3 1 15,-3 4 0-15,1 2 1 0,-4 3 0 16,-5 2-2-16,-1 3 0 0,-6 1-3 16,-3 3-4-16,-4 1-6 0,-3 0-25 15,0 1-57-15,-1-4-71 0,-2 1-171 16</inkml:trace>
  <inkml:trace contextRef="#ctx0" brushRef="#br0" timeOffset="136525.0683">21924 12779 251 0,'-7'-11'58'0,"2"-1"6"0,0-3-39 0,2-3-3 15,-1 0 2-15,1-4 3 0,0 2 2 16,1 0-2-16,1-2-5 0,-1 2-2 15,1 1-2-15,2-1-2 0,1 0-2 16,1-1-1-16,1-1-3 0,3-2-2 0,0 0-2 16,3-2-2-16,2 6-1 0,1-1-2 15,2 0 0-15,-2 2-1 0,1 5 1 16,0 2-2-16,-2 2 1 0,2 1-1 16,-3 4 0-16,1 2 0 15,-1 5 0-15,-1 1-1 0,3 5 1 0,-1 4 0 16,-1 5 0-16,1 7 0 0,-1 5 0 15,-1 6-2-15,0 6 0 0,0 3-1 16,-2 5 0-16,1-1-1 0,-3-7 1 16,0-3 0-16,-2-11 2 0,0-7 0 15,1-8 2-15,1-9 1 0,2-8 1 0,2-6 1 16,3-7 2-16,4-5 0 0,4-6 1 16,4-9-2-16,2-2 0 0,2-7-6 15,4 0-9-15,1-2-77 0,2 2-6 16,0-2-65-16,-5-1-138 0</inkml:trace>
  <inkml:trace contextRef="#ctx0" brushRef="#br0" timeOffset="137840.3601">22978 12522 275 0,'-7'13'67'0,"0"-5"3"16,1-2-20-16,1 0-34 0,2-2-4 0,3-1-1 16,-1-2 3-16,1 1 2 0,1-2 0 15,-1 0-1-15,1-2 0 0,2 0-1 16,3-2-3-16,3-2-2 0,1-3-2 16,5-4-1-16,3-1-1 0,2-3-2 15,2-4 0-15,2-3-1 0,3-1-1 16,2 0 0-16,1-1-1 0,-1 0 0 15,3-1 1-15,-1 0-2 0,-2 2 1 16,-1 2-1-16,-4 0-1 0,-4 4-2 0,-2 2-6 16,-4 4-8-16,-4 2-18 0,-3 4-18 15,-4 4-26-15,-4 4-9 0,-5 4-47 16,-2 5-73-16</inkml:trace>
  <inkml:trace contextRef="#ctx0" brushRef="#br0" timeOffset="138060.3709">23137 12290 173 0,'-16'-3'65'0,"0"0"11"0,1-1-5 16,2-1-12-16,1 0-7 0,0 0-7 16,1-1-4-16,2 1-9 0,1-1-8 15,4 3-4-15,1-2-3 0,1 2-3 16,3-1-3-16,0 4-2 0,2-3-3 16,0 2-2-16,3-1-1 0,-1 1-1 0,3 0 0 15,0 2-1-15,0-1-1 0,1 4 1 16,1 3-1-16,1 3 0 0,2 7-1 15,1 6 0-15,2 9-7 0,2 9-11 16,3 9-32-16,2 11-53 0,3 7-78 16,0-1-180-16</inkml:trace>
  <inkml:trace contextRef="#ctx0" brushRef="#br0" timeOffset="138604.8963">23603 11822 324 0,'9'-13'69'16,"-2"-1"2"-16,2 0-57 0,3 1-6 15,0 3-1-15,0 0 0 0,1 5 0 16,-2-1-2-16,1 4-1 0,1 4-2 15,1 3 0-15,-2 1-1 0,-1 5 0 16,0 5 0-16,0 3 0 0,-3 1-1 16,0 7 0-16,-3 2 1 0,0 1-1 15,-3 4 0-15,-3 3-1 0,-1-1 1 0,-3 6-1 16,-2-2 1-16,-2 3 0 0,-1 3 0 16,-1-5 1-16,1 0-1 0,0-5 2 15,3-6 0-15,1-8 1 0,3-6 1 16,2-8 0-16,3-4 5 0,2-6 3 15,4-4 3-15,2-1 3 0,4-3 0 16,5-7 0-16,2-2-2 0,2-4-3 16,2-2-4-16,0-4-7 0,0-1-7 0,3 0-12 15,-2 1-37-15,-1 3-42 16,-2 2-72-16,-3 0-161 0</inkml:trace>
  <inkml:trace contextRef="#ctx0" brushRef="#br0" timeOffset="139421.8028">24375 11491 302 0,'-5'-8'63'16,"-1"2"0"-16,-1 0-50 0,-2 1-11 16,0 1 1-16,-1 0 5 0,-1 1 3 15,1-1 3-15,-1 0 3 0,3 0 2 0,-1-1 2 16,-2-2-2-16,1-1 0 0,-2-2-2 15,1 1-1-15,-2 1-2 0,0-1-1 16,0 1-2-16,1 3-2 0,-2-1-3 16,3 3-2-16,0 2-1 0,4 0-2 15,0 1 0-15,2 0 0 0,0 1-1 16,3 0 0-16,0 1 0 0,2 0 0 16,-1 2-1-16,1-1 1 0,0 2-1 15,0 2 1-15,1 1 0 0,0 1 0 16,-1 4 0-16,2-1 1 0,-2 2-1 0,1 2 0 15,0 5 1-15,1 2-1 0,-1 1 1 16,2 5 0-16,0 4-1 0,3 2 1 16,0 2-1-16,4-2 1 0,1 1-1 15,1-3 1-15,2-4-1 0,1-6 0 16,-1-3 0-16,0-6 1 0,-1-3-1 16,-1-4 1-16,0-3 0 0,-1-1-1 0,-1-2 1 15,-1-1 0-15,0-1-1 0,-2 1 0 16,0 0 1-16,-2-2-1 0,1 1 0 15,-3 1 0-15,-1-1 0 0,2-1 0 16,-3-1 0-16,1-5-1 0,1 0 1 16,-2-4-1-16,0-4 0 0,-1-4 0 15,-1-4 0-15,0-7 0 0,-2 0 1 16,0-2-1-16,-2 0 1 0,1-2 1 16,2 2-1-16,-2 3 0 0,1 6 1 0,0 2-1 15,1 3 1-15,1 1 1 16,1 5-1-16,-3 3 2 0,3 3 1 0,0 1 1 15,0 3 0-15,0 1 0 0,0 0-1 16,1 2 0-16,1 2 0 0,0 0 0 16,1 1-1-16,0 0 1 0,3 2 1 15,-1 1 1-15,2 2 0 0,2 0-1 16,-1 3-1-16,2 1-1 0,1 4-1 0,0 2 0 16,1 1-1-16,0 3-1 0,0 3 0 15,3 3 0-15,-1 0-2 0,0 1-4 16,0 1-8-16,3-2-11 0,0-2-24 15,2-5-50-15,-2-4-9 0,2-4-64 16,-4-5-112-16</inkml:trace>
  <inkml:trace contextRef="#ctx0" brushRef="#br0" timeOffset="140020.9999">24845 11643 435 0,'8'-4'90'0,"-4"-3"1"15,3 3-75-15,-1-1-14 0,-1 3-2 0,0 1 1 16,-2 1-1-16,0 0-1 0,-2 1-1 16,-1 1 1-16,0 4-2 15,1 3 0-15,-2 5-1 0,1 7-1 0,-1 4 0 16,0 5-1-16,-1 4 0 0,1 2-1 16,0 2 1-16,1 1-1 0,-1-2 2 15,2 0 1-15,-1-5 0 0,1-6 3 16,-1-4 1-16,1-8 4 0,-1-5 2 15,0-4 3-15,0-6 0 0,0-6-1 16,2-4 0-16,0-3-1 0,0-6-2 16,2-6-2-16,2-2-2 0,-1-3-1 0,2 2 0 15,-1-3 0-15,0-3 0 0,0 1 0 16,-1-1 0-16,-1-4-1 0,2 2 1 16,-2-1-1-16,-1 1 1 0,1 4-1 15,-1 4 2-15,-1 6-1 0,0 6 2 16,-2 3 2-16,0 6 2 0,-1 1 1 15,0 5 2-15,1 0 1 0,-2 3 0 0,1 0 0 16,1 0-1-16,-1 1-3 16,0 3-1-16,1 0 0 0,-1 4-2 0,1 3-2 15,0 4 1-15,1 4-1 0,0 5 0 16,1 5-1-16,3 5 1 0,3 0-1 16,3 1-3-16,1-3-6 0,3 0-11 15,2-6-22-15,4-5-61 0,-2-6-76 0,0-5-180 16</inkml:trace>
  <inkml:trace contextRef="#ctx0" brushRef="#br0" timeOffset="140881.5385">24788 11598 105 0,'-2'2'43'0,"1"1"11"15,1-1 7-15,0-3-7 0,-1 1-5 16,-1-2-6-16,0 0-3 0,0 0-7 16,1 0-10-16,-3-3-10 0,3 1-7 15,-3 0-2-15,2-2-1 0,-1 2-1 16,0 0-1-16,-2-1-1 0,1 2 0 15,1 1 1-15,-2 0 0 0,3 3 3 16,-1-1 2-16,-1-2 1 0,2 4 4 16,1-2 2-16,0 1 1 0,0-1 2 15,1-1-2-15,0 0-1 0,0 1-2 0,1-3-2 16,0-1-2-16,0-3-3 0,1 2-1 16,1 1-2-16,-2-3 0 0,0 2-1 15,0 1 0-15,0 3-1 0,0 1 1 16,-1 2-1-16,2 3 0 0,1 4 1 15,-1 0-1-15,1 2 1 0,1 3 0 16,3-1 0-16,2 0 1 0,-1-6 1 16,2 1 2-16,2-3 1 0,2-2 2 15,0-2 0-15,0 0 1 0,1-2-1 16,1 1-1-16,-2 1-2 0,0 1-2 0,-2 3-7 16,-2 1-7-16,-2 5-91 15,-5 4-86-15,-5 2-221 0</inkml:trace>
  <inkml:trace contextRef="#ctx0" brushRef="#br0" timeOffset="141952.3936">25160 10945 437 0,'0'-12'92'16,"-2"0"1"-16,1-1-74 0,1 0-15 15,-1 0-2-15,1-1-2 0,-1-2 1 0,0 0-1 16,0-4 0-16,-1-2 0 0,1 1 0 16,-2 2 0-16,2 1-1 0,0 2 0 15,-1 5 0-15,0 3-1 0,0 4 0 16,0 0 0-16,-2 4 0 0,0 3 1 15,-2-1 0-15,-1 2 2 0,-1 1 1 16,-2-1 0-16,1 1 1 0,1 2-1 16,-1-2 1-16,1 1-1 0,2-1 0 0,-1 1-1 15,3-2-1-15,0 3 0 16,1-1 0-16,2 1-1 0,3 3 1 0,3 1 0 16,-1-1 0-16,1 2 0 0,2 0 0 15,2 0 0-15,1 2 0 0,0-1 0 16,-2 3 0-16,3 3 0 0,-1 3 0 15,1 1-1-15,0-1 0 0,0-1-1 16,2 0 1-16,0-3-1 0,1-5 1 0,2-2 0 16,-1-3 1-16,1 0 0 0,-2-3 0 15,0 0 0-15,-3-1 1 0,1 1 0 16,-2 1-1-16,0 1 1 0,-3-1 0 16,2 3 1-16,-3 0 0 0,-1-1 1 15,-2 1 1-15,-2 1 0 0,1 1-1 16,-5 1 1-16,0 1-2 0,-2 0 0 15,-3 3-1-15,-2 0-2 0,-1 3-3 0,-5-1-5 16,-5 1-10-16,-3 1-44 0,-2-3-34 16,-2 2-68-16,1-5-151 0</inkml:trace>
  <inkml:trace contextRef="#ctx0" brushRef="#br0" timeOffset="143417.5816">25207 10559 294 0,'2'0'77'0,"-3"-1"3"15,1 2-12-15,0-1-43 0,0 0-5 16,-1 2 0-16,1-1 0 0,-1 0 0 0,-2-1-2 16,1-1 0-16,0 1-2 0,0-1-4 15,-2 0-2-15,2 0-1 0,0-3-2 16,1 2-2-16,-1 1-3 0,1-1-1 15,-1 0-1-15,-1 2 0 0,1 0 0 16,-1 3-1-16,0-1 0 0,-2 1 1 16,1 4-1-16,-1 0 1 0,2 0-1 15,-1 0 1-15,0-1 0 0,1 1 0 0,1 0-1 16,0-2 1-16,1 2 0 16,0-2 0-16,0 2-1 0,1-1 1 0,-2 2 0 15,1 1-1-15,0-1 1 0,0 2 0 16,1 1 0-16,0 0 0 0,0 5 0 15,1-4 0-15,0 3 0 0,-1-1 0 16,1 3 0-16,-1-2 0 0,-1 0 0 16,-1 1 1-16,1 0-1 0,0 0 0 15,0 0 0-15,0-3-1 0,0-1 1 0,2-1-1 16,0-3 0-16,0-2 1 0,0-3-1 16,0 1 1-16,1-1 0 0,1 0 0 15,-2 1 0-15,1 1 0 0,0 2 0 16,0-2 1-16,1 1-1 0,0-1 1 15,0 2-1-15,0-2 0 0,2 2 1 16,-2-2-1-16,1 1 0 0,2 0 0 0,-1 2 0 16,3 0 0-16,1-1 0 0,-1-1 0 15,3-1 0-15,0-1 0 0,0 0 1 16,0-4-1-16,0 1 1 0,-1 0-1 16,0 0 1-16,-2 0-1 0,-2 1 0 15,1 1 1-15,-2 1-1 0,0 0 0 16,-2 2 0-16,0 0 1 0,0 2-1 15,0 1 0-15,-1 0 0 0,-2 1 0 0,1-2 0 16,0 2 0-16,-1-1 0 0,1 1 0 16,-1 0 1-16,1 1-1 0,1-3 0 15,0 2 0-15,-2 0 1 0,0-2-1 16,0-1 0-16,0-1 1 0,-2 0-1 16,0 0 1-16,0-1-1 0,-2 2 1 15,-2 1-1-15,-1-1 1 0,-3 3-1 0,-2 1 0 16,-3 1 0-16,2-1 0 0,-1 0 0 15,2 0 0-15,1-3 0 0,1-1 0 16,4-1 0-16,0-1 0 0,1-1 0 16,0-2 1-16,2-1 0 0,0 0 0 15,-1-1 1-15,1-1 0 0,0 0 0 16,-2-1 0-16,2-2 0 0,1 2 0 16,-2-2 0-16,-1-1 0 0,-3 1-1 15,2-1-1-15,-2 1 0 0,-1 1 0 16,-1-1 0-16,2 1-1 0,1 2 1 0,3 0-1 15,1 1 1-15,0-1-1 0,3 0 1 16,2 1 0-16,-2 0 0 0,2-1 0 16,0 0 1-16,0-1 0 0,1 2 0 15,1-1 0-15,-1-1-1 0,0 2 1 16,-1 0-1-16,2 0 0 0,-2 0 0 16,-1 2 0-16,1-1-1 0,-1 2 1 0,-1 0-1 15,0-1 0-15,0 2-2 0,0-1-4 16,-1-1-6-16,0-1-7 0,0 0-87 15,-3 0-84-15,-1-1-213 0</inkml:trace>
  <inkml:trace contextRef="#ctx0" brushRef="#br0" timeOffset="145358.1663">19969 16450 337 0,'3'-1'74'0,"-1"-1"0"0,-2-3-41 0,2-1-28 16,0 0-6-16,2-1 0 0,3-1 0 0,-1 1 0 16,4 0 1-16,0-2 0 0,1 2-1 15,1-1 1-15,2 1-1 0,3-1 1 16,-1-2 0-16,4-1-1 0,3 0 1 16,4-1-2-16,4 0 1 0,2-3-1 15,1 2 0-15,2-4 1 0,-1-2-1 16,2-3 1-16,0-1 0 0,3 0 1 15,2-2-1-15,2-2 1 0,6 0 0 16,0 0 0-16,1 2-1 0,-1-3 1 0,-1-1 0 16,-2-1 0-16,0 1 0 0,-1-2 0 15,3-2 1-15,3-3-1 0,7-3 0 16,6-6 0-16,3-8 0 0,4-1 0 16,7-4 0-16,9-6 0 0,4-2 1 15,-1-3-1-15,2 0 0 0,1 3 1 16,1 2-1-16,2-3 1 0,-6 6-1 15,-3-1 1-15,2 2-1 0,-2 2 0 0,4-9 1 16,-1-5-1-16,-4-3 1 0,0-9-1 16,1-3 1-16,-2-5-1 15,4-2 0-15,-2-2 1 0,3-2-1 0,3 3 1 16,3-4-1-16,6-4 1 0,0-2-1 16,0-6 1-16,-1 4-1 0,-2 1 0 15,-2-3 0-15,0 7 1 0,-4 8-1 16,-2 8 0-16,-1 8 0 0,-3 3 0 15,-4 5 0-15,-3 6 0 0,-7 5 0 16,-9 7 0-16,-4 4 0 0,-9 2 0 0,-4 6 0 16,-6 10 0-16,-5 4 0 0,-3 4 0 15,-2 4 0-15,-4 1-1 0,-1 6-16 16,-4 2-29-16,-2 1-28 0,-5 4-53 16,-6 2-123-16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8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15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86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1B3990-378B-4F58-BED2-F78B5AC8D5D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51EFED-CCCB-4721-A0BB-558816D0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7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emf"/><Relationship Id="rId5" Type="http://schemas.microsoft.com/office/2007/relationships/hdphoto" Target="../media/hdphoto2.wdp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453" y="2483777"/>
            <a:ext cx="5745020" cy="32349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তৌহিদুল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দোয়ারাবাজার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০১৭৩৯০৬৭৪৬৩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 touhidulislam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6291" y="387927"/>
            <a:ext cx="4673601" cy="64633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-1" b="5381"/>
          <a:stretch/>
        </p:blipFill>
        <p:spPr>
          <a:xfrm>
            <a:off x="8709892" y="1531216"/>
            <a:ext cx="2546062" cy="43338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99563" y="2142836"/>
            <a:ext cx="27709" cy="3722255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25855" y="1795462"/>
            <a:ext cx="46181" cy="4333875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70619" y="2059709"/>
            <a:ext cx="46181" cy="3805382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9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3" y="331929"/>
            <a:ext cx="11017531" cy="6275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15440" y="2320920"/>
              <a:ext cx="7808760" cy="360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1120" y="2318400"/>
                <a:ext cx="7820280" cy="36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2681" y="355455"/>
            <a:ext cx="4326193" cy="1200329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গতিবিদ্যা</a:t>
            </a:r>
            <a:endParaRPr lang="en-US" sz="36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(Dynamics)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9672" y="1697554"/>
            <a:ext cx="2930013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</a:rPr>
              <a:t>Lecture -1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800" y="2729566"/>
            <a:ext cx="528975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2681" y="3903348"/>
            <a:ext cx="389849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4" y="1044110"/>
            <a:ext cx="11194513" cy="894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" y="3578445"/>
            <a:ext cx="10910738" cy="1807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" y="1915918"/>
            <a:ext cx="11351829" cy="1806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0260720" y="5384160"/>
              <a:ext cx="3240" cy="11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57480" y="5381640"/>
                <a:ext cx="12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604040" y="3114720"/>
              <a:ext cx="6566040" cy="211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7920" y="3108240"/>
                <a:ext cx="6576840" cy="21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0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0" y="428166"/>
            <a:ext cx="11614189" cy="304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0" y="3470787"/>
            <a:ext cx="11596660" cy="22024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299280" y="5524200"/>
              <a:ext cx="1593360" cy="13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3520" y="5518080"/>
                <a:ext cx="160164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3" y="3509376"/>
            <a:ext cx="11302361" cy="143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3" y="245806"/>
            <a:ext cx="11759275" cy="30381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497520" y="2418480"/>
              <a:ext cx="150120" cy="6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91400" y="2414160"/>
                <a:ext cx="15876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7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" y="687501"/>
            <a:ext cx="11620881" cy="252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7" y="3519947"/>
            <a:ext cx="11418963" cy="2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" y="146065"/>
            <a:ext cx="11468644" cy="5369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91160" y="1533600"/>
              <a:ext cx="9693720" cy="3999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200" y="1527840"/>
                <a:ext cx="9700920" cy="40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2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0" y="209983"/>
            <a:ext cx="11506178" cy="5620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620000" y="1677960"/>
              <a:ext cx="642960" cy="7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14600" y="1673280"/>
                <a:ext cx="65088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2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7" y="207192"/>
            <a:ext cx="9975114" cy="5829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58920" y="664560"/>
              <a:ext cx="5983200" cy="4236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520" y="658080"/>
                <a:ext cx="5991120" cy="42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44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NikoshBAN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 Laptop Gallery</dc:creator>
  <cp:lastModifiedBy>Best Laptop Gallery</cp:lastModifiedBy>
  <cp:revision>10</cp:revision>
  <dcterms:created xsi:type="dcterms:W3CDTF">2025-11-28T10:36:47Z</dcterms:created>
  <dcterms:modified xsi:type="dcterms:W3CDTF">2026-05-02T07:07:21Z</dcterms:modified>
</cp:coreProperties>
</file>