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8"/>
  </p:notesMasterIdLst>
  <p:sldIdLst>
    <p:sldId id="274" r:id="rId2"/>
    <p:sldId id="275" r:id="rId3"/>
    <p:sldId id="273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86381" autoAdjust="0"/>
  </p:normalViewPr>
  <p:slideViewPr>
    <p:cSldViewPr snapToGrid="0">
      <p:cViewPr varScale="1">
        <p:scale>
          <a:sx n="66" d="100"/>
          <a:sy n="66" d="100"/>
        </p:scale>
        <p:origin x="496" y="40"/>
      </p:cViewPr>
      <p:guideLst/>
    </p:cSldViewPr>
  </p:slideViewPr>
  <p:outlineViewPr>
    <p:cViewPr>
      <p:scale>
        <a:sx n="100" d="100"/>
        <a:sy n="100" d="100"/>
      </p:scale>
      <p:origin x="0" y="-9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80B21-16C1-40F6-9829-6DBE366754A8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8EC32-C00F-4F18-9632-6CDFA1D18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9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DEFFF-E420-2C5F-83D8-1DB237019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327FF-0A73-404D-99C1-481398D2F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54578-4EF2-9FF1-13E4-2315E68CF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A0307-4A7E-3D83-A9BC-14C64C6BD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C283B-8D82-0B68-7BBC-6F40C99DA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6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0C860-6FAF-A64B-F5AA-C5DDEF48E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3D5C-562A-9F89-C9C1-A5493D2EE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F7B2F-3751-BB0B-6E9A-5D2B5F32B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EF0DB-EAE5-3A16-4896-638589F4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21F7F-953C-18B6-28BE-FDF52029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7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077459-502D-5F6D-DED3-DCDC618363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217C63-E369-CA0E-D89B-D9344E152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59719-3540-54A8-7B2A-1510EC23A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A1099-DE4E-99AB-AE12-B64CE9CF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253FA-799C-A2EC-F7FE-7D3C14E7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6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F7B6-F615-502D-8B20-AA93D7190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A110D-859F-9759-06A5-B68E93FA2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C5E1B-3EC0-96CA-AE70-CC928860E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F9C6F-507A-8402-0E15-1CC03853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6B627-B411-99E4-6F2B-BDFE4FF4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6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D4B6-695E-8D5C-282C-8132092C9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95731-FA17-B4DA-419E-D2D9B83D2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E63B7-FA50-8666-2F96-E43DC1373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648CB-08AF-3F2D-6341-7B9ED2C7B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CD3E6-1785-1F59-C135-06D43D800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9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0FEE7-4474-DB2A-D58D-924882609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BBE5D-9296-879A-B314-E1D3DA390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57250-9999-3D95-BDCF-9B70CE3C0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87525-E623-BF3B-2C2C-9B6D8B74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860E8-206F-9ED9-A58D-1BF8E6F55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5F64C-0296-602E-D0D9-D317B7786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3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6EFBF-C072-996A-3F75-3A70D78FE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41A91-4938-C791-7075-429ABBFEA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61767-0F96-FC2A-D935-D55BC9387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8753DB-99D1-314E-FD4E-0038CA3B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FA2A6-AD5D-DC28-977A-23E120820C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8C301-2BD5-56F0-7B07-AB5154680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F580A-6284-6960-F0EB-67790583F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7B103-286F-1D4D-1537-FB94EA8E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99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1E4FA-9675-54B2-B2B2-C709E5AD9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A4E20-94BD-004D-D8B6-6B04A2514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0F117C-D533-D65C-B19F-53A0D1C34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3D988-2DB3-D56E-9018-3759A95B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5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CABD2-35C3-45F6-9AFF-07773555B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8BFBC3-2D20-6ED8-DD45-2B472BF4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49369-3431-D0BF-3655-813A14CC6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8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AEBDE-2979-D5D0-88D3-E3CC5FA1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7D24C-E027-AC6E-A919-06505F9B6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E80F2-13F9-A92E-FAA4-A4F41704B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CE7B7-6768-CBBA-E38D-807854BE3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CB4F2-184F-414C-7255-4FF96034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2D6F5B-4975-1513-D74A-187E1F2F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6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8CFC5-1521-42E5-7325-A1CC4BB1F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B2D746-F7DA-7173-E3EB-67927B3DB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A7624-27F5-9938-CE2D-CF97FC986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3E7B3-5A33-89AB-CECF-7385C7383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1F68C-C4B6-0A7F-988F-CFC9CD22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D72D3-0217-7385-8EBA-6E81C0CA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B3B874-58B6-D289-804D-F2B9A886E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21F97-91D4-A1E1-21E8-8B3741110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36E4C-CA99-1CA2-FEF0-C24941AAE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70FCC-F00B-4F40-A00C-0136733EF950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744D9-25C7-6438-F9B1-C4745F6A7A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4EEDD-24D4-7F85-E80D-910C87F5B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68E7E-50A5-41DD-8922-1ED900A15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3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0AFA127-843D-43ED-5FA0-0157555813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147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C562DED-0E26-165B-ACF4-357DC70C5B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873862"/>
              </p:ext>
            </p:extLst>
          </p:nvPr>
        </p:nvGraphicFramePr>
        <p:xfrm>
          <a:off x="684899" y="381725"/>
          <a:ext cx="3563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25">
                  <a:extLst>
                    <a:ext uri="{9D8B030D-6E8A-4147-A177-3AD203B41FA5}">
                      <a16:colId xmlns:a16="http://schemas.microsoft.com/office/drawing/2014/main" val="551493241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3782961343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50126584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454558608"/>
                    </a:ext>
                  </a:extLst>
                </a:gridCol>
                <a:gridCol w="504370">
                  <a:extLst>
                    <a:ext uri="{9D8B030D-6E8A-4147-A177-3AD203B41FA5}">
                      <a16:colId xmlns:a16="http://schemas.microsoft.com/office/drawing/2014/main" val="63396266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83584392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425871600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87570321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78428105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803340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525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C59AC10-3C2C-0776-BFF9-E57CDF573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363432"/>
              </p:ext>
            </p:extLst>
          </p:nvPr>
        </p:nvGraphicFramePr>
        <p:xfrm>
          <a:off x="684899" y="894684"/>
          <a:ext cx="3563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25">
                  <a:extLst>
                    <a:ext uri="{9D8B030D-6E8A-4147-A177-3AD203B41FA5}">
                      <a16:colId xmlns:a16="http://schemas.microsoft.com/office/drawing/2014/main" val="551493241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3782961343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50126584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45455860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63396266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083584392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425871600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87570321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78428105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803340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525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CCB4FCB-2BE7-C6F2-6068-BAE99C977A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517395"/>
              </p:ext>
            </p:extLst>
          </p:nvPr>
        </p:nvGraphicFramePr>
        <p:xfrm>
          <a:off x="684899" y="1514018"/>
          <a:ext cx="3563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25">
                  <a:extLst>
                    <a:ext uri="{9D8B030D-6E8A-4147-A177-3AD203B41FA5}">
                      <a16:colId xmlns:a16="http://schemas.microsoft.com/office/drawing/2014/main" val="551493241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3782961343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50126584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45455860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633962665"/>
                    </a:ext>
                  </a:extLst>
                </a:gridCol>
                <a:gridCol w="230415">
                  <a:extLst>
                    <a:ext uri="{9D8B030D-6E8A-4147-A177-3AD203B41FA5}">
                      <a16:colId xmlns:a16="http://schemas.microsoft.com/office/drawing/2014/main" val="2083584392"/>
                    </a:ext>
                  </a:extLst>
                </a:gridCol>
                <a:gridCol w="482235">
                  <a:extLst>
                    <a:ext uri="{9D8B030D-6E8A-4147-A177-3AD203B41FA5}">
                      <a16:colId xmlns:a16="http://schemas.microsoft.com/office/drawing/2014/main" val="425871600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87570321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78428105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803340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525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33050EB-FD99-0FE6-C94D-479856B9B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09876"/>
              </p:ext>
            </p:extLst>
          </p:nvPr>
        </p:nvGraphicFramePr>
        <p:xfrm>
          <a:off x="6096000" y="396603"/>
          <a:ext cx="3563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25">
                  <a:extLst>
                    <a:ext uri="{9D8B030D-6E8A-4147-A177-3AD203B41FA5}">
                      <a16:colId xmlns:a16="http://schemas.microsoft.com/office/drawing/2014/main" val="551493241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3782961343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50126584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45455860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63396266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083584392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425871600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87570321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78428105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803340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525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D116A42-601B-B728-4922-2D9B143A2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448426"/>
              </p:ext>
            </p:extLst>
          </p:nvPr>
        </p:nvGraphicFramePr>
        <p:xfrm>
          <a:off x="6096000" y="1061598"/>
          <a:ext cx="356325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25">
                  <a:extLst>
                    <a:ext uri="{9D8B030D-6E8A-4147-A177-3AD203B41FA5}">
                      <a16:colId xmlns:a16="http://schemas.microsoft.com/office/drawing/2014/main" val="551493241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3782961343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50126584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454558608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63396266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083584392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4258716005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87570321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2784281054"/>
                    </a:ext>
                  </a:extLst>
                </a:gridCol>
                <a:gridCol w="356325">
                  <a:extLst>
                    <a:ext uri="{9D8B030D-6E8A-4147-A177-3AD203B41FA5}">
                      <a16:colId xmlns:a16="http://schemas.microsoft.com/office/drawing/2014/main" val="18033409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5255"/>
                  </a:ext>
                </a:extLst>
              </a:tr>
            </a:tbl>
          </a:graphicData>
        </a:graphic>
      </p:graphicFrame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7B55AD-85EC-40E1-D182-07F699D67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616929"/>
              </p:ext>
            </p:extLst>
          </p:nvPr>
        </p:nvGraphicFramePr>
        <p:xfrm>
          <a:off x="4446361" y="381725"/>
          <a:ext cx="73841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206">
                  <a:extLst>
                    <a:ext uri="{9D8B030D-6E8A-4147-A177-3AD203B41FA5}">
                      <a16:colId xmlns:a16="http://schemas.microsoft.com/office/drawing/2014/main" val="272994532"/>
                    </a:ext>
                  </a:extLst>
                </a:gridCol>
                <a:gridCol w="369206">
                  <a:extLst>
                    <a:ext uri="{9D8B030D-6E8A-4147-A177-3AD203B41FA5}">
                      <a16:colId xmlns:a16="http://schemas.microsoft.com/office/drawing/2014/main" val="1960903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781950"/>
                  </a:ext>
                </a:extLst>
              </a:tr>
            </a:tbl>
          </a:graphicData>
        </a:graphic>
      </p:graphicFrame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B94561EE-D876-94BF-AB97-13C2430C8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096509"/>
              </p:ext>
            </p:extLst>
          </p:nvPr>
        </p:nvGraphicFramePr>
        <p:xfrm>
          <a:off x="9934118" y="1061598"/>
          <a:ext cx="148045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114">
                  <a:extLst>
                    <a:ext uri="{9D8B030D-6E8A-4147-A177-3AD203B41FA5}">
                      <a16:colId xmlns:a16="http://schemas.microsoft.com/office/drawing/2014/main" val="3228216512"/>
                    </a:ext>
                  </a:extLst>
                </a:gridCol>
                <a:gridCol w="370114">
                  <a:extLst>
                    <a:ext uri="{9D8B030D-6E8A-4147-A177-3AD203B41FA5}">
                      <a16:colId xmlns:a16="http://schemas.microsoft.com/office/drawing/2014/main" val="2332613483"/>
                    </a:ext>
                  </a:extLst>
                </a:gridCol>
                <a:gridCol w="370114">
                  <a:extLst>
                    <a:ext uri="{9D8B030D-6E8A-4147-A177-3AD203B41FA5}">
                      <a16:colId xmlns:a16="http://schemas.microsoft.com/office/drawing/2014/main" val="972805455"/>
                    </a:ext>
                  </a:extLst>
                </a:gridCol>
                <a:gridCol w="370114">
                  <a:extLst>
                    <a:ext uri="{9D8B030D-6E8A-4147-A177-3AD203B41FA5}">
                      <a16:colId xmlns:a16="http://schemas.microsoft.com/office/drawing/2014/main" val="3154152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030753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3B5B9C81-0EEE-C36A-3128-6D8F3F16782C}"/>
              </a:ext>
            </a:extLst>
          </p:cNvPr>
          <p:cNvSpPr/>
          <p:nvPr/>
        </p:nvSpPr>
        <p:spPr>
          <a:xfrm>
            <a:off x="457200" y="281213"/>
            <a:ext cx="5007428" cy="231031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4562B2-AE44-389E-3A37-0C425662BCF1}"/>
              </a:ext>
            </a:extLst>
          </p:cNvPr>
          <p:cNvSpPr/>
          <p:nvPr/>
        </p:nvSpPr>
        <p:spPr>
          <a:xfrm>
            <a:off x="5739496" y="281212"/>
            <a:ext cx="6301011" cy="231031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7FA27D5-AE45-ECF3-0E9F-287CA2BDA8C8}"/>
              </a:ext>
            </a:extLst>
          </p:cNvPr>
          <p:cNvSpPr/>
          <p:nvPr/>
        </p:nvSpPr>
        <p:spPr>
          <a:xfrm>
            <a:off x="1061358" y="3086340"/>
            <a:ext cx="10433957" cy="23503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13DEC3E-897F-D46B-3C2D-8AFE2BB16826}"/>
              </a:ext>
            </a:extLst>
          </p:cNvPr>
          <p:cNvSpPr/>
          <p:nvPr/>
        </p:nvSpPr>
        <p:spPr>
          <a:xfrm>
            <a:off x="4359729" y="5660571"/>
            <a:ext cx="4425043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৪৬</a:t>
            </a:r>
          </a:p>
        </p:txBody>
      </p:sp>
    </p:spTree>
    <p:extLst>
      <p:ext uri="{BB962C8B-B14F-4D97-AF65-F5344CB8AC3E}">
        <p14:creationId xmlns:p14="http://schemas.microsoft.com/office/powerpoint/2010/main" val="236639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9 0.01736 L 0.35235 0.634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77" y="308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-0.01693 0.5428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6" y="2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1.11111E-6 L -0.03281 0.61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1" y="3062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2.59259E-6 L -0.02682 0.7120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1" y="3560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81481E-6 L -0.02812 0.5314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6" y="2657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22222E-6 L -0.16862 0.6057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38" y="3027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96296E-6 L -0.16862 0.5967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38" y="2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A6C9E9F-D4A7-BBF4-52D8-A5C2EC092E42}"/>
              </a:ext>
            </a:extLst>
          </p:cNvPr>
          <p:cNvSpPr txBox="1"/>
          <p:nvPr/>
        </p:nvSpPr>
        <p:spPr>
          <a:xfrm>
            <a:off x="4131129" y="1420585"/>
            <a:ext cx="76880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স্থানের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অঙ্ক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দশক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স্থানের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দশকের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অংক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যোগ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A7F2CD-A25D-582F-24D6-A60DAFDBBB35}"/>
              </a:ext>
            </a:extLst>
          </p:cNvPr>
          <p:cNvSpPr txBox="1"/>
          <p:nvPr/>
        </p:nvSpPr>
        <p:spPr>
          <a:xfrm>
            <a:off x="996043" y="1319909"/>
            <a:ext cx="17145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৩ ২</a:t>
            </a:r>
          </a:p>
          <a:p>
            <a:pPr algn="r"/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+ ২ ৪</a:t>
            </a:r>
          </a:p>
          <a:p>
            <a:pPr algn="r"/>
            <a:endParaRPr lang="en-US" sz="36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DB5631E-7460-0D17-F10B-AF07232F13FB}"/>
              </a:ext>
            </a:extLst>
          </p:cNvPr>
          <p:cNvCxnSpPr>
            <a:cxnSpLocks/>
          </p:cNvCxnSpPr>
          <p:nvPr/>
        </p:nvCxnSpPr>
        <p:spPr>
          <a:xfrm>
            <a:off x="1681843" y="2841171"/>
            <a:ext cx="1338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3192020-DD6B-FD00-2A41-D0573C9AF48B}"/>
              </a:ext>
            </a:extLst>
          </p:cNvPr>
          <p:cNvCxnSpPr>
            <a:cxnSpLocks/>
          </p:cNvCxnSpPr>
          <p:nvPr/>
        </p:nvCxnSpPr>
        <p:spPr>
          <a:xfrm>
            <a:off x="2286000" y="1518557"/>
            <a:ext cx="0" cy="2090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F4C40D-BF3E-B957-BBA1-470972BD6B93}"/>
              </a:ext>
            </a:extLst>
          </p:cNvPr>
          <p:cNvCxnSpPr>
            <a:cxnSpLocks/>
          </p:cNvCxnSpPr>
          <p:nvPr/>
        </p:nvCxnSpPr>
        <p:spPr>
          <a:xfrm>
            <a:off x="2775857" y="1518557"/>
            <a:ext cx="0" cy="2090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F87ACEB-8DAE-F7FF-5EF5-6DDCB1C1D919}"/>
              </a:ext>
            </a:extLst>
          </p:cNvPr>
          <p:cNvCxnSpPr>
            <a:cxnSpLocks/>
          </p:cNvCxnSpPr>
          <p:nvPr/>
        </p:nvCxnSpPr>
        <p:spPr>
          <a:xfrm>
            <a:off x="1796143" y="1518557"/>
            <a:ext cx="0" cy="2090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AFF404-6C36-6BF9-E076-6FE4C26DFC72}"/>
              </a:ext>
            </a:extLst>
          </p:cNvPr>
          <p:cNvSpPr txBox="1"/>
          <p:nvPr/>
        </p:nvSpPr>
        <p:spPr>
          <a:xfrm>
            <a:off x="2269674" y="2841170"/>
            <a:ext cx="538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৬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D6FA3B-91FC-5CA7-F863-C91C1D983918}"/>
              </a:ext>
            </a:extLst>
          </p:cNvPr>
          <p:cNvSpPr txBox="1"/>
          <p:nvPr/>
        </p:nvSpPr>
        <p:spPr>
          <a:xfrm>
            <a:off x="1853293" y="2841170"/>
            <a:ext cx="416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৫</a:t>
            </a:r>
          </a:p>
        </p:txBody>
      </p:sp>
    </p:spTree>
    <p:extLst>
      <p:ext uri="{BB962C8B-B14F-4D97-AF65-F5344CB8AC3E}">
        <p14:creationId xmlns:p14="http://schemas.microsoft.com/office/powerpoint/2010/main" val="328678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3E317F-2CC6-6CB7-578E-684C3397AB4C}"/>
              </a:ext>
            </a:extLst>
          </p:cNvPr>
          <p:cNvSpPr txBox="1"/>
          <p:nvPr/>
        </p:nvSpPr>
        <p:spPr>
          <a:xfrm>
            <a:off x="996043" y="1387929"/>
            <a:ext cx="9617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পাশের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ডান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পাশ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মিল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0D6D6A-7BCE-A37F-B109-0928A6B22471}"/>
              </a:ext>
            </a:extLst>
          </p:cNvPr>
          <p:cNvSpPr/>
          <p:nvPr/>
        </p:nvSpPr>
        <p:spPr>
          <a:xfrm>
            <a:off x="685798" y="2483882"/>
            <a:ext cx="11005457" cy="3935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D55D69B-EDB0-51DC-9B21-E07B5B265B3C}"/>
              </a:ext>
            </a:extLst>
          </p:cNvPr>
          <p:cNvCxnSpPr/>
          <p:nvPr/>
        </p:nvCxnSpPr>
        <p:spPr>
          <a:xfrm>
            <a:off x="604155" y="3429000"/>
            <a:ext cx="110054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B2FC4C-BFC8-0ED4-57AD-32C2B09B3E8C}"/>
              </a:ext>
            </a:extLst>
          </p:cNvPr>
          <p:cNvCxnSpPr>
            <a:stCxn id="4" idx="0"/>
          </p:cNvCxnSpPr>
          <p:nvPr/>
        </p:nvCxnSpPr>
        <p:spPr>
          <a:xfrm flipH="1">
            <a:off x="6188526" y="2483882"/>
            <a:ext cx="1" cy="3935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C6E3AE1-DE84-09DD-432F-09913046056E}"/>
              </a:ext>
            </a:extLst>
          </p:cNvPr>
          <p:cNvSpPr txBox="1"/>
          <p:nvPr/>
        </p:nvSpPr>
        <p:spPr>
          <a:xfrm>
            <a:off x="1347106" y="2663079"/>
            <a:ext cx="4180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বাম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F915B1-381C-843C-689C-A7775073D535}"/>
              </a:ext>
            </a:extLst>
          </p:cNvPr>
          <p:cNvSpPr txBox="1"/>
          <p:nvPr/>
        </p:nvSpPr>
        <p:spPr>
          <a:xfrm>
            <a:off x="6449786" y="2549430"/>
            <a:ext cx="4163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ডান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A7D54E-1094-D69D-A584-510DF27927A3}"/>
              </a:ext>
            </a:extLst>
          </p:cNvPr>
          <p:cNvSpPr txBox="1"/>
          <p:nvPr/>
        </p:nvSpPr>
        <p:spPr>
          <a:xfrm>
            <a:off x="996043" y="3733369"/>
            <a:ext cx="280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১। ২২+১১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3AF4C4-ACC2-6412-29C8-5683B8AD8242}"/>
              </a:ext>
            </a:extLst>
          </p:cNvPr>
          <p:cNvSpPr txBox="1"/>
          <p:nvPr/>
        </p:nvSpPr>
        <p:spPr>
          <a:xfrm>
            <a:off x="1134833" y="4256616"/>
            <a:ext cx="33963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২। ১৫+১৫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E86FE5D-098C-55C7-A34C-80803716463E}"/>
              </a:ext>
            </a:extLst>
          </p:cNvPr>
          <p:cNvCxnSpPr>
            <a:cxnSpLocks/>
          </p:cNvCxnSpPr>
          <p:nvPr/>
        </p:nvCxnSpPr>
        <p:spPr>
          <a:xfrm>
            <a:off x="604155" y="4451475"/>
            <a:ext cx="110054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325B18C-10C0-75C3-3B37-1457D0BAA5DD}"/>
              </a:ext>
            </a:extLst>
          </p:cNvPr>
          <p:cNvCxnSpPr/>
          <p:nvPr/>
        </p:nvCxnSpPr>
        <p:spPr>
          <a:xfrm>
            <a:off x="685798" y="5404757"/>
            <a:ext cx="110054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5FA9300-7850-C2F0-4D35-85AADEB6BF46}"/>
              </a:ext>
            </a:extLst>
          </p:cNvPr>
          <p:cNvSpPr txBox="1"/>
          <p:nvPr/>
        </p:nvSpPr>
        <p:spPr>
          <a:xfrm>
            <a:off x="6572251" y="3605236"/>
            <a:ext cx="2955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২২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F29912-FD09-FDE4-4394-D2FD55B82E25}"/>
              </a:ext>
            </a:extLst>
          </p:cNvPr>
          <p:cNvSpPr txBox="1"/>
          <p:nvPr/>
        </p:nvSpPr>
        <p:spPr>
          <a:xfrm>
            <a:off x="6564086" y="4577169"/>
            <a:ext cx="2955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২৮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0EA3DE-403E-BC9B-E9E6-34B22173E3FB}"/>
              </a:ext>
            </a:extLst>
          </p:cNvPr>
          <p:cNvSpPr txBox="1"/>
          <p:nvPr/>
        </p:nvSpPr>
        <p:spPr>
          <a:xfrm>
            <a:off x="6572251" y="5666484"/>
            <a:ext cx="2955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৩৩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75779" y="306520"/>
            <a:ext cx="7579177" cy="1528944"/>
            <a:chOff x="2230208" y="-32939"/>
            <a:chExt cx="7579177" cy="152894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4575C18-5BB7-20BF-B88F-E9D6D7F967DA}"/>
                </a:ext>
              </a:extLst>
            </p:cNvPr>
            <p:cNvSpPr txBox="1"/>
            <p:nvPr/>
          </p:nvSpPr>
          <p:spPr>
            <a:xfrm>
              <a:off x="3053440" y="111010"/>
              <a:ext cx="627017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দলীয়</a:t>
              </a:r>
              <a:r>
                <a:rPr lang="en-US" sz="48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8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কাজঃ</a:t>
              </a:r>
              <a:r>
                <a:rPr lang="en-US" sz="4800" dirty="0">
                  <a:latin typeface="NikoshBAN" panose="02000000000000000000" pitchFamily="2" charset="0"/>
                  <a:cs typeface="NikoshBAN" panose="02000000000000000000" pitchFamily="2" charset="0"/>
                </a:rPr>
                <a:t> (৫ </a:t>
              </a:r>
              <a:r>
                <a:rPr lang="en-US" sz="48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জনে</a:t>
              </a:r>
              <a:r>
                <a:rPr lang="en-US" sz="48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8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এক</a:t>
              </a:r>
              <a:r>
                <a:rPr lang="en-US" sz="48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8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দল</a:t>
              </a:r>
              <a:r>
                <a:rPr lang="en-US" sz="4800" dirty="0"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</a:p>
            <a:p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3D7E544-3E2B-3156-5E43-F19E25CE0E74}"/>
                </a:ext>
              </a:extLst>
            </p:cNvPr>
            <p:cNvSpPr/>
            <p:nvPr/>
          </p:nvSpPr>
          <p:spPr>
            <a:xfrm>
              <a:off x="2230208" y="-32939"/>
              <a:ext cx="7579177" cy="107804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438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6A876F-A97A-A227-E9BF-2D7391871304}"/>
              </a:ext>
            </a:extLst>
          </p:cNvPr>
          <p:cNvSpPr txBox="1"/>
          <p:nvPr/>
        </p:nvSpPr>
        <p:spPr>
          <a:xfrm>
            <a:off x="718457" y="620486"/>
            <a:ext cx="10205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কাজঃ</a:t>
            </a:r>
            <a:r>
              <a:rPr lang="en-US" dirty="0"/>
              <a:t> </a:t>
            </a:r>
            <a:r>
              <a:rPr lang="en-US" dirty="0" err="1"/>
              <a:t>বাস্তব</a:t>
            </a:r>
            <a:r>
              <a:rPr lang="en-US" dirty="0"/>
              <a:t> </a:t>
            </a:r>
            <a:r>
              <a:rPr lang="en-US" dirty="0" err="1"/>
              <a:t>উপকরন</a:t>
            </a:r>
            <a:r>
              <a:rPr lang="en-US" dirty="0"/>
              <a:t> </a:t>
            </a:r>
            <a:r>
              <a:rPr lang="en-US" dirty="0" err="1"/>
              <a:t>দিয়ে</a:t>
            </a:r>
            <a:r>
              <a:rPr lang="en-US" dirty="0"/>
              <a:t>  </a:t>
            </a:r>
            <a:r>
              <a:rPr lang="en-US" dirty="0" err="1"/>
              <a:t>কাঠি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9BC6C0-7142-D4BE-95E9-F5BB0A58B2F2}"/>
              </a:ext>
            </a:extLst>
          </p:cNvPr>
          <p:cNvSpPr txBox="1"/>
          <p:nvPr/>
        </p:nvSpPr>
        <p:spPr>
          <a:xfrm>
            <a:off x="1910443" y="1910443"/>
            <a:ext cx="76254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৪০</a:t>
            </a:r>
          </a:p>
          <a:p>
            <a:r>
              <a:rPr lang="en-US" dirty="0"/>
              <a:t>+২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FAA69BA-4114-4358-142E-37C7D9728F15}"/>
              </a:ext>
            </a:extLst>
          </p:cNvPr>
          <p:cNvCxnSpPr>
            <a:cxnSpLocks/>
          </p:cNvCxnSpPr>
          <p:nvPr/>
        </p:nvCxnSpPr>
        <p:spPr>
          <a:xfrm flipH="1">
            <a:off x="1632857" y="2628900"/>
            <a:ext cx="10232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093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5FFA74-1101-248E-F87E-0C02DF3FCECE}"/>
              </a:ext>
            </a:extLst>
          </p:cNvPr>
          <p:cNvSpPr txBox="1"/>
          <p:nvPr/>
        </p:nvSpPr>
        <p:spPr>
          <a:xfrm>
            <a:off x="634093" y="163286"/>
            <a:ext cx="1092381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মূল্যায়নঃ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সমস্যাটি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তোমাদের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খাতায়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রেজার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৩২টি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ছিল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২৪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দিল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এখন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রেজার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কতগুলো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68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646389-DABF-B121-6748-932E27ABBA8A}"/>
              </a:ext>
            </a:extLst>
          </p:cNvPr>
          <p:cNvSpPr txBox="1"/>
          <p:nvPr/>
        </p:nvSpPr>
        <p:spPr>
          <a:xfrm>
            <a:off x="1404259" y="1424457"/>
            <a:ext cx="1012371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পাঠ্য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বই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১৯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পৃষ্ঠার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১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(১,২,৩)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বাড়ি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25D635F-51B1-0944-D27F-97835E90F49A}"/>
              </a:ext>
            </a:extLst>
          </p:cNvPr>
          <p:cNvSpPr/>
          <p:nvPr/>
        </p:nvSpPr>
        <p:spPr>
          <a:xfrm>
            <a:off x="3034393" y="212271"/>
            <a:ext cx="6123214" cy="168184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7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7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02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112167-5E1B-729E-5B38-2FD2369D13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066814" cy="476735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E8397B-6088-0D04-E2A3-51228A7DDFF7}"/>
              </a:ext>
            </a:extLst>
          </p:cNvPr>
          <p:cNvSpPr txBox="1"/>
          <p:nvPr/>
        </p:nvSpPr>
        <p:spPr>
          <a:xfrm>
            <a:off x="3804557" y="5159828"/>
            <a:ext cx="38208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41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vase with purple flowers&#10;&#10;Description automatically generated with low confidence">
            <a:extLst>
              <a:ext uri="{FF2B5EF4-FFF2-40B4-BE49-F238E27FC236}">
                <a16:creationId xmlns:a16="http://schemas.microsoft.com/office/drawing/2014/main" id="{440FFE02-46E9-B8E8-FBF3-7D4F297EC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77" y="480059"/>
            <a:ext cx="11266245" cy="59024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16B3D4-DFF7-2F58-CC7B-3EFA0B2B87AD}"/>
              </a:ext>
            </a:extLst>
          </p:cNvPr>
          <p:cNvSpPr txBox="1"/>
          <p:nvPr/>
        </p:nvSpPr>
        <p:spPr>
          <a:xfrm>
            <a:off x="2466247" y="341781"/>
            <a:ext cx="7494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আজকের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 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পাঠে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 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সবাইকে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 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anose="02000000000000000000" pitchFamily="2" charset="0"/>
                <a:ea typeface="+mn-ea"/>
                <a:cs typeface="NikoshBAN" panose="02000000000000000000" pitchFamily="2" charset="0"/>
              </a:rPr>
              <a:t>স্বাগত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NikoshBAN" panose="02000000000000000000" pitchFamily="2" charset="0"/>
              <a:ea typeface="+mn-ea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593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9600" y="609601"/>
            <a:ext cx="426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015387"/>
            <a:ext cx="2286000" cy="2787994"/>
          </a:xfrm>
          <a:prstGeom prst="rect">
            <a:avLst/>
          </a:prstGeom>
          <a:ln w="28575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871DE5-0C4C-FC57-8D85-9557DE00E3CF}"/>
              </a:ext>
            </a:extLst>
          </p:cNvPr>
          <p:cNvSpPr txBox="1"/>
          <p:nvPr/>
        </p:nvSpPr>
        <p:spPr>
          <a:xfrm>
            <a:off x="6858000" y="2286001"/>
            <a:ext cx="26271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ফাতেহা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বেগম</a:t>
            </a:r>
            <a:endParaRPr lang="en-US" sz="2800" kern="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defTabSz="685800">
              <a:defRPr/>
            </a:pP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2800" kern="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defTabSz="685800">
              <a:defRPr/>
            </a:pP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নোয়াগাঁও-২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প্রাথমিক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defTabSz="685800">
              <a:defRPr/>
            </a:pP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নবীগঞ্জ-হবিগঞ্জ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76187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human face, person, screenshot&#10;&#10;Description automatically generated">
            <a:extLst>
              <a:ext uri="{FF2B5EF4-FFF2-40B4-BE49-F238E27FC236}">
                <a16:creationId xmlns:a16="http://schemas.microsoft.com/office/drawing/2014/main" id="{F7B937E6-1ABF-A28D-7404-B5F69B14C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486" y="786442"/>
            <a:ext cx="5153025" cy="58864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EF995A-3A34-2C74-1B07-B406EF6B0114}"/>
              </a:ext>
            </a:extLst>
          </p:cNvPr>
          <p:cNvSpPr txBox="1"/>
          <p:nvPr/>
        </p:nvSpPr>
        <p:spPr>
          <a:xfrm>
            <a:off x="1224197" y="2168714"/>
            <a:ext cx="48718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–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- ২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567B25-736C-E456-2EE7-EBC875E9ECA8}"/>
              </a:ext>
            </a:extLst>
          </p:cNvPr>
          <p:cNvSpPr txBox="1"/>
          <p:nvPr/>
        </p:nvSpPr>
        <p:spPr>
          <a:xfrm>
            <a:off x="2667001" y="133350"/>
            <a:ext cx="356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379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82BD81E6-D288-501A-C9DF-EBBE77E29BCF}"/>
              </a:ext>
            </a:extLst>
          </p:cNvPr>
          <p:cNvSpPr/>
          <p:nvPr/>
        </p:nvSpPr>
        <p:spPr>
          <a:xfrm>
            <a:off x="1738859" y="314794"/>
            <a:ext cx="9993066" cy="5981076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292A23-ECD2-E2DF-CFB5-023116CAF8AC}"/>
              </a:ext>
            </a:extLst>
          </p:cNvPr>
          <p:cNvSpPr txBox="1"/>
          <p:nvPr/>
        </p:nvSpPr>
        <p:spPr>
          <a:xfrm>
            <a:off x="2908092" y="1499016"/>
            <a:ext cx="72402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শিখনফলঃ</a:t>
            </a:r>
            <a:endParaRPr lang="en-US" sz="48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8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৯.১.১: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উপকরন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যোগফল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অনূর্ধ্ব</a:t>
            </a:r>
            <a:r>
              <a:rPr lang="en-US" sz="48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১০০)</a:t>
            </a:r>
          </a:p>
        </p:txBody>
      </p:sp>
    </p:spTree>
    <p:extLst>
      <p:ext uri="{BB962C8B-B14F-4D97-AF65-F5344CB8AC3E}">
        <p14:creationId xmlns:p14="http://schemas.microsoft.com/office/powerpoint/2010/main" val="20340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79AEB4-3E5C-DA97-AF60-4397122A281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571" y="1186542"/>
            <a:ext cx="1061358" cy="10613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E19A87C-5BB4-7506-4150-046D99E489F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485" y="1202870"/>
            <a:ext cx="1061358" cy="10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4969AC-F239-9A0A-E464-C6389618885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770" y="1186542"/>
            <a:ext cx="1061358" cy="10613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05128D-5522-3501-EEC4-D4735551F3A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725" y="1224641"/>
            <a:ext cx="1061358" cy="10613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D1731EB-FB41-0BEA-2EB7-B0F79F10C4B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554" y="1224641"/>
            <a:ext cx="1061358" cy="106135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2886851-7A8C-813E-202F-C7BC7F6056F6}"/>
              </a:ext>
            </a:extLst>
          </p:cNvPr>
          <p:cNvSpPr/>
          <p:nvPr/>
        </p:nvSpPr>
        <p:spPr>
          <a:xfrm>
            <a:off x="1240972" y="783771"/>
            <a:ext cx="4376057" cy="218802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ACB35A-3F3B-5520-219C-AE26EB4B0DBA}"/>
              </a:ext>
            </a:extLst>
          </p:cNvPr>
          <p:cNvSpPr/>
          <p:nvPr/>
        </p:nvSpPr>
        <p:spPr>
          <a:xfrm>
            <a:off x="7679868" y="718456"/>
            <a:ext cx="3189515" cy="2073729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112794-95FE-5BB9-A4FD-6F11CB1C6CC4}"/>
              </a:ext>
            </a:extLst>
          </p:cNvPr>
          <p:cNvSpPr txBox="1"/>
          <p:nvPr/>
        </p:nvSpPr>
        <p:spPr>
          <a:xfrm>
            <a:off x="5894611" y="1224641"/>
            <a:ext cx="1562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chemeClr val="accent2">
                    <a:lumMod val="75000"/>
                  </a:schemeClr>
                </a:solidFill>
              </a:rPr>
              <a:t>আর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BEDCB4-5A86-CBBC-4053-D01D549021C1}"/>
              </a:ext>
            </a:extLst>
          </p:cNvPr>
          <p:cNvSpPr txBox="1"/>
          <p:nvPr/>
        </p:nvSpPr>
        <p:spPr>
          <a:xfrm>
            <a:off x="5274128" y="3258509"/>
            <a:ext cx="1763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একত্রে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3621CD-21A1-97AC-0E77-C0383743579B}"/>
              </a:ext>
            </a:extLst>
          </p:cNvPr>
          <p:cNvSpPr/>
          <p:nvPr/>
        </p:nvSpPr>
        <p:spPr>
          <a:xfrm>
            <a:off x="816429" y="4409401"/>
            <a:ext cx="9601200" cy="20737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0.06185 0.52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6" y="2606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22222E-6 L 0.06367 0.516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7" y="2581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0.07878 0.5282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32" y="264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-0.15768 0.5298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91" y="26481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2.96296E-6 L -0.1543 0.5298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21" y="2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DF1B04-F87B-D78D-C3DB-AE91728C12AE}"/>
              </a:ext>
            </a:extLst>
          </p:cNvPr>
          <p:cNvSpPr txBox="1"/>
          <p:nvPr/>
        </p:nvSpPr>
        <p:spPr>
          <a:xfrm>
            <a:off x="1159970" y="5557529"/>
            <a:ext cx="15750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মার্বেল</a:t>
            </a:r>
            <a:r>
              <a:rPr lang="en-US" sz="5400" b="1" i="1" dirty="0">
                <a:solidFill>
                  <a:schemeClr val="accent6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8EF0B9-C3E3-9D70-7EA7-8F5C98D1FB9F}"/>
              </a:ext>
            </a:extLst>
          </p:cNvPr>
          <p:cNvSpPr txBox="1"/>
          <p:nvPr/>
        </p:nvSpPr>
        <p:spPr>
          <a:xfrm>
            <a:off x="8051133" y="5184155"/>
            <a:ext cx="2585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পাতা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F76E7-6EAF-4533-3EE5-7221EFD54B1C}"/>
              </a:ext>
            </a:extLst>
          </p:cNvPr>
          <p:cNvSpPr txBox="1"/>
          <p:nvPr/>
        </p:nvSpPr>
        <p:spPr>
          <a:xfrm>
            <a:off x="4523014" y="159606"/>
            <a:ext cx="3528119" cy="110799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বাস্তব</a:t>
            </a:r>
            <a:r>
              <a:rPr lang="en-US" sz="66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পর্যায়</a:t>
            </a:r>
            <a:endParaRPr lang="en-US" sz="6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1" name="Picture 10" descr="A group of marbles in a triangle shape&#10;&#10;Description automatically generated with medium confidence">
            <a:extLst>
              <a:ext uri="{FF2B5EF4-FFF2-40B4-BE49-F238E27FC236}">
                <a16:creationId xmlns:a16="http://schemas.microsoft.com/office/drawing/2014/main" id="{E22467A1-2705-7239-DE04-8B7EF8FAF1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85" y="1877552"/>
            <a:ext cx="3009901" cy="3009901"/>
          </a:xfrm>
          <a:prstGeom prst="rect">
            <a:avLst/>
          </a:prstGeom>
        </p:spPr>
      </p:pic>
      <p:pic>
        <p:nvPicPr>
          <p:cNvPr id="13" name="Picture 12" descr="A green leaf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EA31C9A6-CE27-85E2-7B88-2019783E0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250" y="3892079"/>
            <a:ext cx="968417" cy="1072988"/>
          </a:xfrm>
          <a:prstGeom prst="rect">
            <a:avLst/>
          </a:prstGeom>
        </p:spPr>
      </p:pic>
      <p:pic>
        <p:nvPicPr>
          <p:cNvPr id="14" name="Picture 13" descr="A green leaf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1EC2B4CE-41AA-C042-F4EE-A42776EC25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659" y="2725464"/>
            <a:ext cx="967895" cy="1072410"/>
          </a:xfrm>
          <a:prstGeom prst="rect">
            <a:avLst/>
          </a:prstGeom>
        </p:spPr>
      </p:pic>
      <p:pic>
        <p:nvPicPr>
          <p:cNvPr id="15" name="Picture 14" descr="A green leaf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690CA0D8-E714-470F-E971-3312F7248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165" y="1638993"/>
            <a:ext cx="968416" cy="1072987"/>
          </a:xfrm>
          <a:prstGeom prst="rect">
            <a:avLst/>
          </a:prstGeom>
        </p:spPr>
      </p:pic>
      <p:pic>
        <p:nvPicPr>
          <p:cNvPr id="16" name="Picture 15" descr="A green leaf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0CBF4C11-5236-47F8-ED21-3849B1D478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2990" y="2788414"/>
            <a:ext cx="968417" cy="1072987"/>
          </a:xfrm>
          <a:prstGeom prst="rect">
            <a:avLst/>
          </a:prstGeom>
        </p:spPr>
      </p:pic>
      <p:pic>
        <p:nvPicPr>
          <p:cNvPr id="17" name="Picture 16" descr="A green leaf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24AB5C89-FE2B-2DD7-2525-C40D6AA3A5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456" y="3892079"/>
            <a:ext cx="1023794" cy="1134345"/>
          </a:xfrm>
          <a:prstGeom prst="rect">
            <a:avLst/>
          </a:prstGeom>
        </p:spPr>
      </p:pic>
      <p:pic>
        <p:nvPicPr>
          <p:cNvPr id="20" name="Picture 19" descr="A green leaf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D6690DEC-3683-69F8-1BC3-2C8D87FE2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044" y="3861401"/>
            <a:ext cx="1023793" cy="113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10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artoon of a child&#10;&#10;Description automatically generated with medium confidence">
            <a:extLst>
              <a:ext uri="{FF2B5EF4-FFF2-40B4-BE49-F238E27FC236}">
                <a16:creationId xmlns:a16="http://schemas.microsoft.com/office/drawing/2014/main" id="{535441CE-1EBA-16E3-D3C5-1DDA3E5A7A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82" y="2099962"/>
            <a:ext cx="1714739" cy="2245490"/>
          </a:xfrm>
          <a:prstGeom prst="rect">
            <a:avLst/>
          </a:prstGeom>
        </p:spPr>
      </p:pic>
      <p:pic>
        <p:nvPicPr>
          <p:cNvPr id="5" name="Picture 4" descr="A picture containing text, rectangle, screenshot, square&#10;&#10;Description automatically generated">
            <a:extLst>
              <a:ext uri="{FF2B5EF4-FFF2-40B4-BE49-F238E27FC236}">
                <a16:creationId xmlns:a16="http://schemas.microsoft.com/office/drawing/2014/main" id="{7C674213-4E16-3D2F-8511-F14CD752A7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61617"/>
            <a:ext cx="3341626" cy="2683835"/>
          </a:xfrm>
          <a:prstGeom prst="rect">
            <a:avLst/>
          </a:prstGeom>
        </p:spPr>
      </p:pic>
      <p:pic>
        <p:nvPicPr>
          <p:cNvPr id="7" name="Picture 6" descr="A screenshot of a computer screen&#10;&#10;Description automatically generated with low confidence">
            <a:extLst>
              <a:ext uri="{FF2B5EF4-FFF2-40B4-BE49-F238E27FC236}">
                <a16:creationId xmlns:a16="http://schemas.microsoft.com/office/drawing/2014/main" id="{08162783-53CC-0A24-FAC9-B5869E064C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374" y="1696590"/>
            <a:ext cx="2993284" cy="2564488"/>
          </a:xfrm>
          <a:prstGeom prst="rect">
            <a:avLst/>
          </a:prstGeom>
        </p:spPr>
      </p:pic>
      <p:pic>
        <p:nvPicPr>
          <p:cNvPr id="9" name="Picture 8" descr="A cartoon of a child&#10;&#10;Description automatically generated with medium confidence">
            <a:extLst>
              <a:ext uri="{FF2B5EF4-FFF2-40B4-BE49-F238E27FC236}">
                <a16:creationId xmlns:a16="http://schemas.microsoft.com/office/drawing/2014/main" id="{E8CD2FB1-F643-47E7-1F77-9457BF16B9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3182" y="2227900"/>
            <a:ext cx="1465080" cy="198961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B9177C9-D980-F7AB-6422-8577CD5A0C64}"/>
              </a:ext>
            </a:extLst>
          </p:cNvPr>
          <p:cNvSpPr txBox="1"/>
          <p:nvPr/>
        </p:nvSpPr>
        <p:spPr>
          <a:xfrm>
            <a:off x="1190851" y="101822"/>
            <a:ext cx="95848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অর্ধবাস্তব</a:t>
            </a:r>
            <a:r>
              <a:rPr lang="en-US" sz="7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পর্যায়</a:t>
            </a:r>
            <a:r>
              <a:rPr lang="en-US" sz="7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9D8E92-611E-D67F-89C8-52CD4ADB29F3}"/>
              </a:ext>
            </a:extLst>
          </p:cNvPr>
          <p:cNvSpPr txBox="1"/>
          <p:nvPr/>
        </p:nvSpPr>
        <p:spPr>
          <a:xfrm>
            <a:off x="3429001" y="5777745"/>
            <a:ext cx="6401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এখন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রেজার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কতগুলো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55566B-9766-3E2C-B041-601E10016ABE}"/>
              </a:ext>
            </a:extLst>
          </p:cNvPr>
          <p:cNvSpPr txBox="1"/>
          <p:nvPr/>
        </p:nvSpPr>
        <p:spPr>
          <a:xfrm>
            <a:off x="1183677" y="4842440"/>
            <a:ext cx="4912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রেজার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৩২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ছিল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418013-5AD0-49FB-A9B0-54502A6C437F}"/>
              </a:ext>
            </a:extLst>
          </p:cNvPr>
          <p:cNvSpPr txBox="1"/>
          <p:nvPr/>
        </p:nvSpPr>
        <p:spPr>
          <a:xfrm>
            <a:off x="6096000" y="4873030"/>
            <a:ext cx="5272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মিনা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২৪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কাগজ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দিল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7844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1"/>
      <p:bldP spid="1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7AC385B-3740-B33C-4453-042ACD7C6DBF}"/>
              </a:ext>
            </a:extLst>
          </p:cNvPr>
          <p:cNvSpPr txBox="1"/>
          <p:nvPr/>
        </p:nvSpPr>
        <p:spPr>
          <a:xfrm>
            <a:off x="656260" y="474000"/>
            <a:ext cx="4646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গাণিতিক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লিখি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A4844665-7DE2-BB7B-0354-0EA1E02A5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573979"/>
              </p:ext>
            </p:extLst>
          </p:nvPr>
        </p:nvGraphicFramePr>
        <p:xfrm>
          <a:off x="1597507" y="2399779"/>
          <a:ext cx="506186" cy="3795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1146843713"/>
                    </a:ext>
                  </a:extLst>
                </a:gridCol>
              </a:tblGrid>
              <a:tr h="3748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06685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409300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36550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54823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740101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79713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18499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02407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593839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501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1F10CD5-B263-604F-DBD7-7DE9259CA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137633"/>
              </p:ext>
            </p:extLst>
          </p:nvPr>
        </p:nvGraphicFramePr>
        <p:xfrm>
          <a:off x="826013" y="2399779"/>
          <a:ext cx="506186" cy="3795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1146843713"/>
                    </a:ext>
                  </a:extLst>
                </a:gridCol>
              </a:tblGrid>
              <a:tr h="3748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06685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409300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36550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54823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740101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79713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18499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02407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593839"/>
                  </a:ext>
                </a:extLst>
              </a:tr>
              <a:tr h="3800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5017"/>
                  </a:ext>
                </a:extLst>
              </a:tr>
            </a:tbl>
          </a:graphicData>
        </a:graphic>
      </p:graphicFrame>
      <p:graphicFrame>
        <p:nvGraphicFramePr>
          <p:cNvPr id="14" name="Table 12">
            <a:extLst>
              <a:ext uri="{FF2B5EF4-FFF2-40B4-BE49-F238E27FC236}">
                <a16:creationId xmlns:a16="http://schemas.microsoft.com/office/drawing/2014/main" id="{83A6F013-CAF7-4B5F-6674-6ED3BB214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219171"/>
              </p:ext>
            </p:extLst>
          </p:nvPr>
        </p:nvGraphicFramePr>
        <p:xfrm>
          <a:off x="2369001" y="2423122"/>
          <a:ext cx="506186" cy="38002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1146843713"/>
                    </a:ext>
                  </a:extLst>
                </a:gridCol>
              </a:tblGrid>
              <a:tr h="3696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06685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409300"/>
                  </a:ext>
                </a:extLst>
              </a:tr>
              <a:tr h="3607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36550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54823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740101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79713"/>
                  </a:ext>
                </a:extLst>
              </a:tr>
              <a:tr h="4413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18499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02407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593839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5017"/>
                  </a:ext>
                </a:extLst>
              </a:tr>
            </a:tbl>
          </a:graphicData>
        </a:graphic>
      </p:graphicFrame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A7C95A82-E244-271F-1686-F1C7A9F56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575009"/>
              </p:ext>
            </p:extLst>
          </p:nvPr>
        </p:nvGraphicFramePr>
        <p:xfrm>
          <a:off x="3027561" y="5453343"/>
          <a:ext cx="50618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7093893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811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002172"/>
                  </a:ext>
                </a:extLst>
              </a:tr>
            </a:tbl>
          </a:graphicData>
        </a:graphic>
      </p:graphicFrame>
      <p:graphicFrame>
        <p:nvGraphicFramePr>
          <p:cNvPr id="17" name="Table 12">
            <a:extLst>
              <a:ext uri="{FF2B5EF4-FFF2-40B4-BE49-F238E27FC236}">
                <a16:creationId xmlns:a16="http://schemas.microsoft.com/office/drawing/2014/main" id="{1BD62935-85C1-9CC8-E4E0-D579C8180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954883"/>
              </p:ext>
            </p:extLst>
          </p:nvPr>
        </p:nvGraphicFramePr>
        <p:xfrm>
          <a:off x="4571148" y="2399779"/>
          <a:ext cx="506186" cy="38002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1146843713"/>
                    </a:ext>
                  </a:extLst>
                </a:gridCol>
              </a:tblGrid>
              <a:tr h="3696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06685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409300"/>
                  </a:ext>
                </a:extLst>
              </a:tr>
              <a:tr h="36070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36550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54823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740101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79713"/>
                  </a:ext>
                </a:extLst>
              </a:tr>
              <a:tr h="4413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18499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02407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593839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5017"/>
                  </a:ext>
                </a:extLst>
              </a:tr>
            </a:tbl>
          </a:graphicData>
        </a:graphic>
      </p:graphicFrame>
      <p:graphicFrame>
        <p:nvGraphicFramePr>
          <p:cNvPr id="18" name="Table 12">
            <a:extLst>
              <a:ext uri="{FF2B5EF4-FFF2-40B4-BE49-F238E27FC236}">
                <a16:creationId xmlns:a16="http://schemas.microsoft.com/office/drawing/2014/main" id="{37221BA6-D7AB-7108-11F1-DD9C60201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446032"/>
              </p:ext>
            </p:extLst>
          </p:nvPr>
        </p:nvGraphicFramePr>
        <p:xfrm>
          <a:off x="5303000" y="2423123"/>
          <a:ext cx="506186" cy="38002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1146843713"/>
                    </a:ext>
                  </a:extLst>
                </a:gridCol>
              </a:tblGrid>
              <a:tr h="3696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06685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409300"/>
                  </a:ext>
                </a:extLst>
              </a:tr>
              <a:tr h="3607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836550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54823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740101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79713"/>
                  </a:ext>
                </a:extLst>
              </a:tr>
              <a:tr h="44131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018499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02407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593839"/>
                  </a:ext>
                </a:extLst>
              </a:tr>
              <a:tr h="374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95017"/>
                  </a:ext>
                </a:extLst>
              </a:tr>
            </a:tbl>
          </a:graphicData>
        </a:graphic>
      </p:graphicFrame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900FBFAD-0E81-D0EF-4F36-FB103EDC3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439802"/>
              </p:ext>
            </p:extLst>
          </p:nvPr>
        </p:nvGraphicFramePr>
        <p:xfrm>
          <a:off x="5954811" y="4716712"/>
          <a:ext cx="50618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186">
                  <a:extLst>
                    <a:ext uri="{9D8B030D-6E8A-4147-A177-3AD203B41FA5}">
                      <a16:colId xmlns:a16="http://schemas.microsoft.com/office/drawing/2014/main" val="1443265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468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060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71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72200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CFE5076F-1F78-B83C-FBF1-441F256E3F72}"/>
              </a:ext>
            </a:extLst>
          </p:cNvPr>
          <p:cNvSpPr/>
          <p:nvPr/>
        </p:nvSpPr>
        <p:spPr>
          <a:xfrm>
            <a:off x="693285" y="2213637"/>
            <a:ext cx="3100893" cy="417257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CE80291-2197-0ACA-9C5A-5B6AFC873451}"/>
              </a:ext>
            </a:extLst>
          </p:cNvPr>
          <p:cNvSpPr/>
          <p:nvPr/>
        </p:nvSpPr>
        <p:spPr>
          <a:xfrm>
            <a:off x="4478193" y="2213637"/>
            <a:ext cx="2243791" cy="417257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6865D6A-8FC7-7334-0174-6223E4275293}"/>
              </a:ext>
            </a:extLst>
          </p:cNvPr>
          <p:cNvSpPr txBox="1"/>
          <p:nvPr/>
        </p:nvSpPr>
        <p:spPr>
          <a:xfrm>
            <a:off x="701328" y="1474076"/>
            <a:ext cx="3100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রেজা</a:t>
            </a:r>
            <a:r>
              <a:rPr lang="en-US" sz="4000" dirty="0"/>
              <a:t>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03578C-FA9B-7D88-5D71-C1AED8655952}"/>
              </a:ext>
            </a:extLst>
          </p:cNvPr>
          <p:cNvSpPr txBox="1"/>
          <p:nvPr/>
        </p:nvSpPr>
        <p:spPr>
          <a:xfrm>
            <a:off x="4417236" y="1474076"/>
            <a:ext cx="1771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মিনা</a:t>
            </a:r>
            <a:r>
              <a:rPr lang="en-US" sz="4000" dirty="0"/>
              <a:t>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8DDB06-6639-1BE6-770E-1DD012C64754}"/>
              </a:ext>
            </a:extLst>
          </p:cNvPr>
          <p:cNvSpPr txBox="1"/>
          <p:nvPr/>
        </p:nvSpPr>
        <p:spPr>
          <a:xfrm>
            <a:off x="7546791" y="2110650"/>
            <a:ext cx="3965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হিসাব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ভেবে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দেখি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4A2045-A76B-CD66-CCEF-20E1AD74AACB}"/>
              </a:ext>
            </a:extLst>
          </p:cNvPr>
          <p:cNvSpPr txBox="1"/>
          <p:nvPr/>
        </p:nvSpPr>
        <p:spPr>
          <a:xfrm>
            <a:off x="7546791" y="474000"/>
            <a:ext cx="2625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৩২+২৪</a:t>
            </a:r>
            <a:endParaRPr lang="en-US" sz="60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FC29F12-9123-6D63-3328-9696C719543F}"/>
              </a:ext>
            </a:extLst>
          </p:cNvPr>
          <p:cNvSpPr/>
          <p:nvPr/>
        </p:nvSpPr>
        <p:spPr>
          <a:xfrm>
            <a:off x="7315200" y="474000"/>
            <a:ext cx="2857500" cy="10000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701624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 animBg="1"/>
      <p:bldP spid="21" grpId="0" animBg="1"/>
      <p:bldP spid="22" grpId="0"/>
      <p:bldP spid="23" grpId="0"/>
      <p:bldP spid="24" grpId="0"/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188</Words>
  <Application>Microsoft Office PowerPoint</Application>
  <PresentationFormat>Widescreen</PresentationFormat>
  <Paragraphs>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Mazharul Sakib</dc:creator>
  <cp:lastModifiedBy>Fateha Begum</cp:lastModifiedBy>
  <cp:revision>15</cp:revision>
  <dcterms:created xsi:type="dcterms:W3CDTF">2023-05-15T04:08:26Z</dcterms:created>
  <dcterms:modified xsi:type="dcterms:W3CDTF">2026-06-05T17:48:43Z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21451179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S11.0.1</vt:lpwstr>
  </property>
</Properties>
</file>