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notesMasterIdLst>
    <p:notesMasterId r:id="rId25"/>
  </p:notesMasterIdLst>
  <p:sldIdLst>
    <p:sldId id="282" r:id="rId2"/>
    <p:sldId id="283" r:id="rId3"/>
    <p:sldId id="284" r:id="rId4"/>
    <p:sldId id="257" r:id="rId5"/>
    <p:sldId id="258" r:id="rId6"/>
    <p:sldId id="264" r:id="rId7"/>
    <p:sldId id="274" r:id="rId8"/>
    <p:sldId id="290" r:id="rId9"/>
    <p:sldId id="261" r:id="rId10"/>
    <p:sldId id="275" r:id="rId11"/>
    <p:sldId id="276" r:id="rId12"/>
    <p:sldId id="277" r:id="rId13"/>
    <p:sldId id="278" r:id="rId14"/>
    <p:sldId id="279" r:id="rId15"/>
    <p:sldId id="286" r:id="rId16"/>
    <p:sldId id="272" r:id="rId17"/>
    <p:sldId id="266" r:id="rId18"/>
    <p:sldId id="291" r:id="rId19"/>
    <p:sldId id="267" r:id="rId20"/>
    <p:sldId id="268" r:id="rId21"/>
    <p:sldId id="269" r:id="rId22"/>
    <p:sldId id="287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5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8" autoAdjust="0"/>
    <p:restoredTop sz="94249" autoAdjust="0"/>
  </p:normalViewPr>
  <p:slideViewPr>
    <p:cSldViewPr>
      <p:cViewPr varScale="1">
        <p:scale>
          <a:sx n="68" d="100"/>
          <a:sy n="68" d="100"/>
        </p:scale>
        <p:origin x="14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366F7-4F88-4EF3-AC42-89B08666887B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9BC31-B623-423F-A6AD-E6C3262E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60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3956-32F5-45CB-B64E-0FECE269A977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8580496-E345-411D-A69E-BC4537FD06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9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3956-32F5-45CB-B64E-0FECE269A977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8580496-E345-411D-A69E-BC4537FD06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5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3956-32F5-45CB-B64E-0FECE269A977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8580496-E345-411D-A69E-BC4537FD06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2630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3956-32F5-45CB-B64E-0FECE269A977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8580496-E345-411D-A69E-BC4537FD06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6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3956-32F5-45CB-B64E-0FECE269A977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8580496-E345-411D-A69E-BC4537FD06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7068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3956-32F5-45CB-B64E-0FECE269A977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8580496-E345-411D-A69E-BC4537FD06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02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3956-32F5-45CB-B64E-0FECE269A977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0496-E345-411D-A69E-BC4537FD06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3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3956-32F5-45CB-B64E-0FECE269A977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0496-E345-411D-A69E-BC4537FD06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3956-32F5-45CB-B64E-0FECE269A977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0496-E345-411D-A69E-BC4537FD06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33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3956-32F5-45CB-B64E-0FECE269A977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8580496-E345-411D-A69E-BC4537FD06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3956-32F5-45CB-B64E-0FECE269A977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8580496-E345-411D-A69E-BC4537FD06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2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3956-32F5-45CB-B64E-0FECE269A977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8580496-E345-411D-A69E-BC4537FD06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0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3956-32F5-45CB-B64E-0FECE269A977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0496-E345-411D-A69E-BC4537FD06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8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3956-32F5-45CB-B64E-0FECE269A977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0496-E345-411D-A69E-BC4537FD06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9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3956-32F5-45CB-B64E-0FECE269A977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0496-E345-411D-A69E-BC4537FD06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9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3956-32F5-45CB-B64E-0FECE269A977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8580496-E345-411D-A69E-BC4537FD06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8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43956-32F5-45CB-B64E-0FECE269A977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8580496-E345-411D-A69E-BC4537FD06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1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DAA508C1-837C-2E5C-85EB-B4D7749FF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85"/>
            <a:ext cx="9157447" cy="72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71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991A3F-F5D5-E546-034F-DEE8A941BC5C}"/>
              </a:ext>
            </a:extLst>
          </p:cNvPr>
          <p:cNvGrpSpPr/>
          <p:nvPr/>
        </p:nvGrpSpPr>
        <p:grpSpPr>
          <a:xfrm>
            <a:off x="1447800" y="1828799"/>
            <a:ext cx="6781800" cy="4767472"/>
            <a:chOff x="1447800" y="1828799"/>
            <a:chExt cx="6781800" cy="4767472"/>
          </a:xfrm>
        </p:grpSpPr>
        <p:pic>
          <p:nvPicPr>
            <p:cNvPr id="3" name="Picture 2" descr="download (10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100" y="1828799"/>
              <a:ext cx="5791200" cy="318135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1447800" y="5272832"/>
              <a:ext cx="6781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I’m 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Tisha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. I’m a student. I’m in class 3.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3C788A9-1682-D1AC-F945-DB9AD46A23FA}"/>
              </a:ext>
            </a:extLst>
          </p:cNvPr>
          <p:cNvGrpSpPr/>
          <p:nvPr/>
        </p:nvGrpSpPr>
        <p:grpSpPr>
          <a:xfrm>
            <a:off x="2438400" y="304799"/>
            <a:ext cx="5410200" cy="1123949"/>
            <a:chOff x="2438400" y="304799"/>
            <a:chExt cx="5410200" cy="1123949"/>
          </a:xfrm>
        </p:grpSpPr>
        <p:sp>
          <p:nvSpPr>
            <p:cNvPr id="5" name="Scroll: Horizontal 4">
              <a:extLst>
                <a:ext uri="{FF2B5EF4-FFF2-40B4-BE49-F238E27FC236}">
                  <a16:creationId xmlns:a16="http://schemas.microsoft.com/office/drawing/2014/main" id="{8605C132-CA35-87F2-9674-882907BAAF80}"/>
                </a:ext>
              </a:extLst>
            </p:cNvPr>
            <p:cNvSpPr/>
            <p:nvPr/>
          </p:nvSpPr>
          <p:spPr>
            <a:xfrm>
              <a:off x="2438400" y="304799"/>
              <a:ext cx="4800600" cy="1123949"/>
            </a:xfrm>
            <a:prstGeom prst="horizontalScroll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4CA5E06-C990-01A8-2629-8F9195930102}"/>
                </a:ext>
              </a:extLst>
            </p:cNvPr>
            <p:cNvSpPr txBox="1"/>
            <p:nvPr/>
          </p:nvSpPr>
          <p:spPr>
            <a:xfrm>
              <a:off x="2514600" y="451274"/>
              <a:ext cx="5334000" cy="830997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Teacher’s Reading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BB16595-291C-8274-9A2D-33ADE87198FE}"/>
              </a:ext>
            </a:extLst>
          </p:cNvPr>
          <p:cNvGrpSpPr/>
          <p:nvPr/>
        </p:nvGrpSpPr>
        <p:grpSpPr>
          <a:xfrm>
            <a:off x="1219200" y="1143000"/>
            <a:ext cx="7010400" cy="4394775"/>
            <a:chOff x="1219200" y="1143000"/>
            <a:chExt cx="7010400" cy="4394775"/>
          </a:xfrm>
        </p:grpSpPr>
        <p:pic>
          <p:nvPicPr>
            <p:cNvPr id="2" name="Picture 1" descr="Captur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0" y="1143000"/>
              <a:ext cx="6324600" cy="35052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219200" y="4953000"/>
              <a:ext cx="70104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There are four people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in my   family.</a:t>
              </a:r>
              <a:endParaRPr lang="en-US" sz="32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CAE126E-391F-5EFF-19E3-616B84A93DCF}"/>
              </a:ext>
            </a:extLst>
          </p:cNvPr>
          <p:cNvGrpSpPr/>
          <p:nvPr/>
        </p:nvGrpSpPr>
        <p:grpSpPr>
          <a:xfrm>
            <a:off x="1600200" y="1143000"/>
            <a:ext cx="5410200" cy="4895165"/>
            <a:chOff x="1600200" y="1143000"/>
            <a:chExt cx="5410200" cy="4895165"/>
          </a:xfrm>
        </p:grpSpPr>
        <p:pic>
          <p:nvPicPr>
            <p:cNvPr id="2" name="Picture 1" descr="download (8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0200" y="1143000"/>
              <a:ext cx="5257800" cy="37338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1600200" y="5391834"/>
              <a:ext cx="541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My mother is a teacher.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690BCD1-86F8-7A2D-BE40-F14B418D7905}"/>
              </a:ext>
            </a:extLst>
          </p:cNvPr>
          <p:cNvGrpSpPr/>
          <p:nvPr/>
        </p:nvGrpSpPr>
        <p:grpSpPr>
          <a:xfrm>
            <a:off x="1981200" y="838200"/>
            <a:ext cx="5410200" cy="4731841"/>
            <a:chOff x="1981200" y="838200"/>
            <a:chExt cx="5410200" cy="4731841"/>
          </a:xfrm>
        </p:grpSpPr>
        <p:pic>
          <p:nvPicPr>
            <p:cNvPr id="2" name="Picture 1" descr="download (9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1200" y="838200"/>
              <a:ext cx="5181600" cy="37338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2133600" y="4800600"/>
              <a:ext cx="5257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My father is a banker.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63D2C2-40E1-5134-D5B2-F6EEE3A3D041}"/>
              </a:ext>
            </a:extLst>
          </p:cNvPr>
          <p:cNvGrpSpPr/>
          <p:nvPr/>
        </p:nvGrpSpPr>
        <p:grpSpPr>
          <a:xfrm>
            <a:off x="1906657" y="990600"/>
            <a:ext cx="5715000" cy="4456331"/>
            <a:chOff x="1906657" y="990600"/>
            <a:chExt cx="5715000" cy="4456331"/>
          </a:xfrm>
        </p:grpSpPr>
        <p:pic>
          <p:nvPicPr>
            <p:cNvPr id="3" name="Picture 2" descr="Captur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6657" y="990600"/>
              <a:ext cx="5257800" cy="35052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906657" y="4800600"/>
              <a:ext cx="571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My brother is two years old.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4F5F0B-E23F-1F69-7C09-93859A577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0000"/>
            <a:ext cx="5310076" cy="128636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2BA70EC-30E3-38E4-A8C7-701D1D6C811E}"/>
              </a:ext>
            </a:extLst>
          </p:cNvPr>
          <p:cNvGrpSpPr/>
          <p:nvPr/>
        </p:nvGrpSpPr>
        <p:grpSpPr>
          <a:xfrm>
            <a:off x="819321" y="3195015"/>
            <a:ext cx="7940478" cy="1140051"/>
            <a:chOff x="819321" y="3195015"/>
            <a:chExt cx="7940478" cy="114005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68B47E0-84CD-FDBB-9FAE-24AC0BAA3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9321" y="3288989"/>
              <a:ext cx="3749365" cy="96325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5BB5536-7727-6A2A-75E4-7F7C0EAD3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68687" y="3195015"/>
              <a:ext cx="4191112" cy="1140051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1E19255-46BA-FEA3-F328-57940058F7B8}"/>
              </a:ext>
            </a:extLst>
          </p:cNvPr>
          <p:cNvGrpSpPr/>
          <p:nvPr/>
        </p:nvGrpSpPr>
        <p:grpSpPr>
          <a:xfrm>
            <a:off x="647699" y="4795559"/>
            <a:ext cx="7971957" cy="1298561"/>
            <a:chOff x="647699" y="4795559"/>
            <a:chExt cx="7971957" cy="129856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98D80F-06B6-D442-F0E3-95C089DAB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7699" y="4944600"/>
              <a:ext cx="3920987" cy="107298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72A0629-0C6A-D746-9CB1-BFAE6DC8A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68686" y="4795559"/>
              <a:ext cx="4050970" cy="1298561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F5AF507-180F-CC0F-FFDB-895916BFE9F5}"/>
              </a:ext>
            </a:extLst>
          </p:cNvPr>
          <p:cNvGrpSpPr/>
          <p:nvPr/>
        </p:nvGrpSpPr>
        <p:grpSpPr>
          <a:xfrm>
            <a:off x="819322" y="1678519"/>
            <a:ext cx="7670127" cy="1140051"/>
            <a:chOff x="819322" y="1678519"/>
            <a:chExt cx="7670127" cy="114005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5827185-8664-3646-80F9-12329B480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2000" y="1678519"/>
              <a:ext cx="3917449" cy="114005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434A834-1672-9628-4958-3C9479736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9322" y="1765174"/>
              <a:ext cx="3749365" cy="9693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023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CB737F1-AA85-EF92-0213-4BF5FD708BD3}"/>
              </a:ext>
            </a:extLst>
          </p:cNvPr>
          <p:cNvGrpSpPr/>
          <p:nvPr/>
        </p:nvGrpSpPr>
        <p:grpSpPr>
          <a:xfrm>
            <a:off x="1938131" y="354496"/>
            <a:ext cx="5105400" cy="1219200"/>
            <a:chOff x="1938131" y="354496"/>
            <a:chExt cx="5105400" cy="1219200"/>
          </a:xfrm>
        </p:grpSpPr>
        <p:sp>
          <p:nvSpPr>
            <p:cNvPr id="7" name="Scroll: Horizontal 6">
              <a:extLst>
                <a:ext uri="{FF2B5EF4-FFF2-40B4-BE49-F238E27FC236}">
                  <a16:creationId xmlns:a16="http://schemas.microsoft.com/office/drawing/2014/main" id="{BC7862AE-8B24-0A5A-3008-351CE491FE79}"/>
                </a:ext>
              </a:extLst>
            </p:cNvPr>
            <p:cNvSpPr/>
            <p:nvPr/>
          </p:nvSpPr>
          <p:spPr>
            <a:xfrm>
              <a:off x="2083904" y="354496"/>
              <a:ext cx="4724400" cy="1219200"/>
            </a:xfrm>
            <a:prstGeom prst="horizont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938131" y="487594"/>
              <a:ext cx="5105400" cy="830997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Kim’s Game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E31FB3-E58D-ECD5-DED0-BBC754474038}"/>
              </a:ext>
            </a:extLst>
          </p:cNvPr>
          <p:cNvGrpSpPr/>
          <p:nvPr/>
        </p:nvGrpSpPr>
        <p:grpSpPr>
          <a:xfrm>
            <a:off x="1391892" y="1862758"/>
            <a:ext cx="1981200" cy="1752600"/>
            <a:chOff x="609600" y="2705100"/>
            <a:chExt cx="1981200" cy="1752600"/>
          </a:xfrm>
        </p:grpSpPr>
        <p:sp>
          <p:nvSpPr>
            <p:cNvPr id="10" name="Star: 6 Points 9">
              <a:extLst>
                <a:ext uri="{FF2B5EF4-FFF2-40B4-BE49-F238E27FC236}">
                  <a16:creationId xmlns:a16="http://schemas.microsoft.com/office/drawing/2014/main" id="{293391C2-A6AE-CA4D-C375-709C0C6FD310}"/>
                </a:ext>
              </a:extLst>
            </p:cNvPr>
            <p:cNvSpPr/>
            <p:nvPr/>
          </p:nvSpPr>
          <p:spPr>
            <a:xfrm>
              <a:off x="838200" y="3097695"/>
              <a:ext cx="1524000" cy="1066800"/>
            </a:xfrm>
            <a:prstGeom prst="star6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609600" y="2705100"/>
              <a:ext cx="1981200" cy="17526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Father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588BEC-CCA3-203D-E47A-B95DC45AFD2B}"/>
              </a:ext>
            </a:extLst>
          </p:cNvPr>
          <p:cNvGrpSpPr/>
          <p:nvPr/>
        </p:nvGrpSpPr>
        <p:grpSpPr>
          <a:xfrm>
            <a:off x="3687880" y="1905000"/>
            <a:ext cx="2209800" cy="1600200"/>
            <a:chOff x="3132483" y="2075622"/>
            <a:chExt cx="2209800" cy="1600200"/>
          </a:xfrm>
        </p:grpSpPr>
        <p:sp>
          <p:nvSpPr>
            <p:cNvPr id="12" name="Star: 6 Points 11">
              <a:extLst>
                <a:ext uri="{FF2B5EF4-FFF2-40B4-BE49-F238E27FC236}">
                  <a16:creationId xmlns:a16="http://schemas.microsoft.com/office/drawing/2014/main" id="{0486B7AA-970A-1696-9089-12529B3AFE94}"/>
                </a:ext>
              </a:extLst>
            </p:cNvPr>
            <p:cNvSpPr/>
            <p:nvPr/>
          </p:nvSpPr>
          <p:spPr>
            <a:xfrm>
              <a:off x="3404153" y="2330728"/>
              <a:ext cx="1641612" cy="1219200"/>
            </a:xfrm>
            <a:prstGeom prst="star6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132483" y="2075622"/>
              <a:ext cx="2209800" cy="16002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Mother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0063C7A-EE66-1EE0-2435-C8C735126CAF}"/>
              </a:ext>
            </a:extLst>
          </p:cNvPr>
          <p:cNvGrpSpPr/>
          <p:nvPr/>
        </p:nvGrpSpPr>
        <p:grpSpPr>
          <a:xfrm>
            <a:off x="6042580" y="1905000"/>
            <a:ext cx="2209800" cy="1524000"/>
            <a:chOff x="6013173" y="2363945"/>
            <a:chExt cx="2209800" cy="1524000"/>
          </a:xfrm>
        </p:grpSpPr>
        <p:sp>
          <p:nvSpPr>
            <p:cNvPr id="13" name="Star: 6 Points 12">
              <a:extLst>
                <a:ext uri="{FF2B5EF4-FFF2-40B4-BE49-F238E27FC236}">
                  <a16:creationId xmlns:a16="http://schemas.microsoft.com/office/drawing/2014/main" id="{83C969DF-21C8-4DAC-01CA-B87A8007E3CB}"/>
                </a:ext>
              </a:extLst>
            </p:cNvPr>
            <p:cNvSpPr/>
            <p:nvPr/>
          </p:nvSpPr>
          <p:spPr>
            <a:xfrm>
              <a:off x="6297267" y="2566780"/>
              <a:ext cx="1641612" cy="1219200"/>
            </a:xfrm>
            <a:prstGeom prst="star6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6013173" y="2363945"/>
              <a:ext cx="2209800" cy="1524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People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F8588D-3000-D357-6E3F-2B4D5B039658}"/>
              </a:ext>
            </a:extLst>
          </p:cNvPr>
          <p:cNvGrpSpPr/>
          <p:nvPr/>
        </p:nvGrpSpPr>
        <p:grpSpPr>
          <a:xfrm>
            <a:off x="1315692" y="3967368"/>
            <a:ext cx="2133600" cy="1600200"/>
            <a:chOff x="634862" y="4646543"/>
            <a:chExt cx="2133600" cy="1600200"/>
          </a:xfrm>
        </p:grpSpPr>
        <p:sp>
          <p:nvSpPr>
            <p:cNvPr id="17" name="Star: 6 Points 16">
              <a:extLst>
                <a:ext uri="{FF2B5EF4-FFF2-40B4-BE49-F238E27FC236}">
                  <a16:creationId xmlns:a16="http://schemas.microsoft.com/office/drawing/2014/main" id="{CFC6CF51-970F-8D01-3BD8-A59E7DB69D2A}"/>
                </a:ext>
              </a:extLst>
            </p:cNvPr>
            <p:cNvSpPr/>
            <p:nvPr/>
          </p:nvSpPr>
          <p:spPr>
            <a:xfrm>
              <a:off x="927654" y="4858578"/>
              <a:ext cx="1641612" cy="1219200"/>
            </a:xfrm>
            <a:prstGeom prst="star6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34862" y="4646543"/>
              <a:ext cx="2133600" cy="16002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Old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BB33BEB-6D69-ACB3-BDDB-C835C385267A}"/>
              </a:ext>
            </a:extLst>
          </p:cNvPr>
          <p:cNvGrpSpPr/>
          <p:nvPr/>
        </p:nvGrpSpPr>
        <p:grpSpPr>
          <a:xfrm>
            <a:off x="3611680" y="3814968"/>
            <a:ext cx="2286000" cy="1752600"/>
            <a:chOff x="3490291" y="4220817"/>
            <a:chExt cx="2286000" cy="1752600"/>
          </a:xfrm>
        </p:grpSpPr>
        <p:sp>
          <p:nvSpPr>
            <p:cNvPr id="19" name="Star: 6 Points 18">
              <a:extLst>
                <a:ext uri="{FF2B5EF4-FFF2-40B4-BE49-F238E27FC236}">
                  <a16:creationId xmlns:a16="http://schemas.microsoft.com/office/drawing/2014/main" id="{49C71D54-A47C-43D9-852A-A2038DC0076B}"/>
                </a:ext>
              </a:extLst>
            </p:cNvPr>
            <p:cNvSpPr/>
            <p:nvPr/>
          </p:nvSpPr>
          <p:spPr>
            <a:xfrm>
              <a:off x="3812485" y="4539697"/>
              <a:ext cx="1641612" cy="1219200"/>
            </a:xfrm>
            <a:prstGeom prst="star6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490291" y="4220817"/>
              <a:ext cx="2286000" cy="17526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Brother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F3258D8-88F5-7F87-6DE5-C4C5FBF2C1EB}"/>
              </a:ext>
            </a:extLst>
          </p:cNvPr>
          <p:cNvGrpSpPr/>
          <p:nvPr/>
        </p:nvGrpSpPr>
        <p:grpSpPr>
          <a:xfrm>
            <a:off x="6042580" y="3970655"/>
            <a:ext cx="2362200" cy="1447800"/>
            <a:chOff x="5903843" y="4174434"/>
            <a:chExt cx="2362200" cy="1447800"/>
          </a:xfrm>
        </p:grpSpPr>
        <p:sp>
          <p:nvSpPr>
            <p:cNvPr id="14" name="Star: 6 Points 13">
              <a:extLst>
                <a:ext uri="{FF2B5EF4-FFF2-40B4-BE49-F238E27FC236}">
                  <a16:creationId xmlns:a16="http://schemas.microsoft.com/office/drawing/2014/main" id="{7BAEE0FD-EB03-D90B-A676-515CA5248753}"/>
                </a:ext>
              </a:extLst>
            </p:cNvPr>
            <p:cNvSpPr/>
            <p:nvPr/>
          </p:nvSpPr>
          <p:spPr>
            <a:xfrm>
              <a:off x="6264137" y="4295361"/>
              <a:ext cx="1641612" cy="1219200"/>
            </a:xfrm>
            <a:prstGeom prst="star6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5903843" y="4174434"/>
              <a:ext cx="2362200" cy="1447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Sister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6CF9E7D-BCC5-0722-AF1F-B3091C1C86F0}"/>
              </a:ext>
            </a:extLst>
          </p:cNvPr>
          <p:cNvGrpSpPr/>
          <p:nvPr/>
        </p:nvGrpSpPr>
        <p:grpSpPr>
          <a:xfrm>
            <a:off x="228600" y="1676400"/>
            <a:ext cx="8077199" cy="4343400"/>
            <a:chOff x="228600" y="1676400"/>
            <a:chExt cx="8077199" cy="4343400"/>
          </a:xfrm>
        </p:grpSpPr>
        <p:pic>
          <p:nvPicPr>
            <p:cNvPr id="3" name="Picture 2" descr="images (1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1676400"/>
              <a:ext cx="3810000" cy="43434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4" name="Picture 3" descr="Captur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4800" y="1676400"/>
              <a:ext cx="4190999" cy="4343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4D690DA-BD3F-9D4D-5944-F6BB8134BEFA}"/>
              </a:ext>
            </a:extLst>
          </p:cNvPr>
          <p:cNvGrpSpPr/>
          <p:nvPr/>
        </p:nvGrpSpPr>
        <p:grpSpPr>
          <a:xfrm>
            <a:off x="838201" y="235803"/>
            <a:ext cx="6858000" cy="1066800"/>
            <a:chOff x="838201" y="235803"/>
            <a:chExt cx="6858000" cy="1066800"/>
          </a:xfrm>
        </p:grpSpPr>
        <p:sp>
          <p:nvSpPr>
            <p:cNvPr id="5" name="Scroll: Horizontal 4">
              <a:extLst>
                <a:ext uri="{FF2B5EF4-FFF2-40B4-BE49-F238E27FC236}">
                  <a16:creationId xmlns:a16="http://schemas.microsoft.com/office/drawing/2014/main" id="{89AD459D-DC68-125D-0A82-A08F22A7BF77}"/>
                </a:ext>
              </a:extLst>
            </p:cNvPr>
            <p:cNvSpPr/>
            <p:nvPr/>
          </p:nvSpPr>
          <p:spPr>
            <a:xfrm>
              <a:off x="1714501" y="235803"/>
              <a:ext cx="5105400" cy="1066800"/>
            </a:xfrm>
            <a:prstGeom prst="horizontalScroll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38201" y="270301"/>
              <a:ext cx="6858000" cy="830997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Times New Roman" pitchFamily="18" charset="0"/>
                  <a:cs typeface="Times New Roman" pitchFamily="18" charset="0"/>
                </a:rPr>
                <a:t>Students reading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650B4E-452E-6447-BC7D-8DB3BBB97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287" y="205846"/>
            <a:ext cx="6358679" cy="13839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CD7AF6-2AC3-CFBC-C5E1-D93316189526}"/>
              </a:ext>
            </a:extLst>
          </p:cNvPr>
          <p:cNvSpPr txBox="1"/>
          <p:nvPr/>
        </p:nvSpPr>
        <p:spPr>
          <a:xfrm>
            <a:off x="1676398" y="1564572"/>
            <a:ext cx="685800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Students say the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bengali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meanings of following words.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215AAD-3DA6-5CF9-7905-70016ABFF98D}"/>
              </a:ext>
            </a:extLst>
          </p:cNvPr>
          <p:cNvSpPr txBox="1"/>
          <p:nvPr/>
        </p:nvSpPr>
        <p:spPr>
          <a:xfrm>
            <a:off x="5192723" y="3000680"/>
            <a:ext cx="1756718" cy="431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899826-3AA5-97B0-E909-21F93E60187D}"/>
              </a:ext>
            </a:extLst>
          </p:cNvPr>
          <p:cNvSpPr txBox="1"/>
          <p:nvPr/>
        </p:nvSpPr>
        <p:spPr>
          <a:xfrm>
            <a:off x="4572000" y="2968283"/>
            <a:ext cx="1814732" cy="534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CE7750-647C-AF70-F41B-41170281686F}"/>
              </a:ext>
            </a:extLst>
          </p:cNvPr>
          <p:cNvSpPr txBox="1"/>
          <p:nvPr/>
        </p:nvSpPr>
        <p:spPr>
          <a:xfrm>
            <a:off x="4788879" y="3468795"/>
            <a:ext cx="1756718" cy="431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A4574D-A6AC-3F6A-F7D2-12ADCEF470D0}"/>
              </a:ext>
            </a:extLst>
          </p:cNvPr>
          <p:cNvSpPr txBox="1"/>
          <p:nvPr/>
        </p:nvSpPr>
        <p:spPr>
          <a:xfrm>
            <a:off x="4737571" y="3717807"/>
            <a:ext cx="1756718" cy="431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5CCBD7-D273-8DD3-3786-EFF35B55570A}"/>
              </a:ext>
            </a:extLst>
          </p:cNvPr>
          <p:cNvSpPr txBox="1"/>
          <p:nvPr/>
        </p:nvSpPr>
        <p:spPr>
          <a:xfrm>
            <a:off x="4954450" y="4115497"/>
            <a:ext cx="1756718" cy="431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D56FB7-8A5C-8F31-9FCB-6898D32BAF3F}"/>
              </a:ext>
            </a:extLst>
          </p:cNvPr>
          <p:cNvSpPr txBox="1"/>
          <p:nvPr/>
        </p:nvSpPr>
        <p:spPr>
          <a:xfrm>
            <a:off x="4481748" y="3950469"/>
            <a:ext cx="1756718" cy="431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B8A769-54FC-5D4B-42A7-08F242CF8127}"/>
              </a:ext>
            </a:extLst>
          </p:cNvPr>
          <p:cNvSpPr txBox="1"/>
          <p:nvPr/>
        </p:nvSpPr>
        <p:spPr>
          <a:xfrm>
            <a:off x="5005469" y="3927238"/>
            <a:ext cx="1756718" cy="431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7B1076-8EA3-0193-220D-99A7907A1FA6}"/>
              </a:ext>
            </a:extLst>
          </p:cNvPr>
          <p:cNvSpPr txBox="1"/>
          <p:nvPr/>
        </p:nvSpPr>
        <p:spPr>
          <a:xfrm>
            <a:off x="5451401" y="2972631"/>
            <a:ext cx="1973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CB4055-C09C-5F4C-2B81-6E78EB7617B3}"/>
              </a:ext>
            </a:extLst>
          </p:cNvPr>
          <p:cNvSpPr txBox="1"/>
          <p:nvPr/>
        </p:nvSpPr>
        <p:spPr>
          <a:xfrm>
            <a:off x="5556781" y="3702871"/>
            <a:ext cx="1973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E7E44E-31AE-FB10-671E-A053818787BC}"/>
              </a:ext>
            </a:extLst>
          </p:cNvPr>
          <p:cNvSpPr txBox="1"/>
          <p:nvPr/>
        </p:nvSpPr>
        <p:spPr>
          <a:xfrm>
            <a:off x="5238347" y="4241931"/>
            <a:ext cx="1973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770BA7-13C3-E7C8-544B-076F91F2512A}"/>
              </a:ext>
            </a:extLst>
          </p:cNvPr>
          <p:cNvSpPr txBox="1"/>
          <p:nvPr/>
        </p:nvSpPr>
        <p:spPr>
          <a:xfrm>
            <a:off x="5494322" y="4869655"/>
            <a:ext cx="1973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6B6E0D-E305-0188-B4DB-1DC5F2B129C6}"/>
              </a:ext>
            </a:extLst>
          </p:cNvPr>
          <p:cNvSpPr txBox="1"/>
          <p:nvPr/>
        </p:nvSpPr>
        <p:spPr>
          <a:xfrm>
            <a:off x="5238347" y="5471842"/>
            <a:ext cx="1973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504376-CE30-9EBB-D4E5-C062C21837EB}"/>
              </a:ext>
            </a:extLst>
          </p:cNvPr>
          <p:cNvSpPr txBox="1"/>
          <p:nvPr/>
        </p:nvSpPr>
        <p:spPr>
          <a:xfrm>
            <a:off x="5360107" y="6050812"/>
            <a:ext cx="1973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A579AC1-383A-1173-51BF-5D1DBFE49ACC}"/>
              </a:ext>
            </a:extLst>
          </p:cNvPr>
          <p:cNvGrpSpPr/>
          <p:nvPr/>
        </p:nvGrpSpPr>
        <p:grpSpPr>
          <a:xfrm>
            <a:off x="1981200" y="2552866"/>
            <a:ext cx="2992890" cy="1015663"/>
            <a:chOff x="1981200" y="2552866"/>
            <a:chExt cx="2992890" cy="101566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F6B9AAB-5539-CFF9-F5C5-6A61091073C8}"/>
                </a:ext>
              </a:extLst>
            </p:cNvPr>
            <p:cNvSpPr txBox="1"/>
            <p:nvPr/>
          </p:nvSpPr>
          <p:spPr>
            <a:xfrm>
              <a:off x="1981200" y="2552866"/>
              <a:ext cx="299289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 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Father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8A2E0B32-A262-91E5-6183-A6FA6156D1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3069" y="3292225"/>
              <a:ext cx="1101370" cy="106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2DEF5A0-7CEA-C24B-961F-424CBCC97040}"/>
              </a:ext>
            </a:extLst>
          </p:cNvPr>
          <p:cNvGrpSpPr/>
          <p:nvPr/>
        </p:nvGrpSpPr>
        <p:grpSpPr>
          <a:xfrm>
            <a:off x="2198079" y="4852243"/>
            <a:ext cx="2854698" cy="584775"/>
            <a:chOff x="2198079" y="4852243"/>
            <a:chExt cx="2854698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9FAA39-8255-F308-0A7B-C11AACB1792C}"/>
                </a:ext>
              </a:extLst>
            </p:cNvPr>
            <p:cNvSpPr txBox="1"/>
            <p:nvPr/>
          </p:nvSpPr>
          <p:spPr>
            <a:xfrm>
              <a:off x="2198079" y="4852243"/>
              <a:ext cx="285469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Old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361EC0B3-280F-3EBB-9D47-789E64A68B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2720" y="5134446"/>
              <a:ext cx="1101370" cy="106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F7F0DE1-1A21-001D-AA0D-8992616EA8A1}"/>
              </a:ext>
            </a:extLst>
          </p:cNvPr>
          <p:cNvGrpSpPr/>
          <p:nvPr/>
        </p:nvGrpSpPr>
        <p:grpSpPr>
          <a:xfrm>
            <a:off x="2198079" y="4188859"/>
            <a:ext cx="2776011" cy="584775"/>
            <a:chOff x="2198079" y="4188859"/>
            <a:chExt cx="2776011" cy="5847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410B0F-6CB2-C435-7008-CD83C885EB7F}"/>
                </a:ext>
              </a:extLst>
            </p:cNvPr>
            <p:cNvSpPr txBox="1"/>
            <p:nvPr/>
          </p:nvSpPr>
          <p:spPr>
            <a:xfrm>
              <a:off x="2198079" y="4188859"/>
              <a:ext cx="277601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Banker</a:t>
              </a:r>
              <a:endParaRPr lang="en-US" dirty="0"/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5DBC8F2-45A7-739D-5CCD-2896079BD6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2720" y="4531508"/>
              <a:ext cx="1081719" cy="261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92A294E-FA9A-28D6-7959-BB7CEA2189BB}"/>
              </a:ext>
            </a:extLst>
          </p:cNvPr>
          <p:cNvGrpSpPr/>
          <p:nvPr/>
        </p:nvGrpSpPr>
        <p:grpSpPr>
          <a:xfrm>
            <a:off x="2165254" y="3657452"/>
            <a:ext cx="2856214" cy="584775"/>
            <a:chOff x="2165254" y="3657452"/>
            <a:chExt cx="2856214" cy="58477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536FCD-AACD-660F-4212-6DA42E64AF3A}"/>
                </a:ext>
              </a:extLst>
            </p:cNvPr>
            <p:cNvSpPr txBox="1"/>
            <p:nvPr/>
          </p:nvSpPr>
          <p:spPr>
            <a:xfrm>
              <a:off x="2165254" y="3657452"/>
              <a:ext cx="285621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Mother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37D393DA-1F37-DC3E-C802-FD82393231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2978" y="3939146"/>
              <a:ext cx="1095086" cy="106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AED111C-3F37-CFCF-9ABE-7D66E36E6513}"/>
              </a:ext>
            </a:extLst>
          </p:cNvPr>
          <p:cNvGrpSpPr/>
          <p:nvPr/>
        </p:nvGrpSpPr>
        <p:grpSpPr>
          <a:xfrm>
            <a:off x="2158220" y="5968425"/>
            <a:ext cx="3034503" cy="584775"/>
            <a:chOff x="2158220" y="5968425"/>
            <a:chExt cx="3034503" cy="5847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E1FC1C6-6A06-AC2D-F456-DCAF049478DF}"/>
                </a:ext>
              </a:extLst>
            </p:cNvPr>
            <p:cNvSpPr txBox="1"/>
            <p:nvPr/>
          </p:nvSpPr>
          <p:spPr>
            <a:xfrm>
              <a:off x="2158220" y="5968425"/>
              <a:ext cx="303450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Teacher </a:t>
              </a:r>
              <a:endParaRPr lang="en-US" dirty="0"/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F0B36F4F-7B33-2201-6AA0-BD262F9780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3069" y="6291878"/>
              <a:ext cx="1101370" cy="106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8FB52E18-4052-CA90-8044-129C00A220C7}"/>
              </a:ext>
            </a:extLst>
          </p:cNvPr>
          <p:cNvSpPr txBox="1"/>
          <p:nvPr/>
        </p:nvSpPr>
        <p:spPr>
          <a:xfrm>
            <a:off x="4954439" y="7214558"/>
            <a:ext cx="1973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A8C7CF0-1061-CBBD-8995-738AAB070D94}"/>
              </a:ext>
            </a:extLst>
          </p:cNvPr>
          <p:cNvGrpSpPr/>
          <p:nvPr/>
        </p:nvGrpSpPr>
        <p:grpSpPr>
          <a:xfrm>
            <a:off x="2198079" y="5426121"/>
            <a:ext cx="2918508" cy="584775"/>
            <a:chOff x="2198079" y="5426121"/>
            <a:chExt cx="2918508" cy="5847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7BF4CA-2243-7617-BB2F-3DCD3A661180}"/>
                </a:ext>
              </a:extLst>
            </p:cNvPr>
            <p:cNvSpPr txBox="1"/>
            <p:nvPr/>
          </p:nvSpPr>
          <p:spPr>
            <a:xfrm>
              <a:off x="2198079" y="5426121"/>
              <a:ext cx="291850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People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1FF678F-C3CE-9172-AC04-52EA0DD483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3069" y="5758080"/>
              <a:ext cx="1101370" cy="106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334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91100" y="1671143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4026" y="2139869"/>
            <a:ext cx="6080747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Write Answer the following questions: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What does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Tisha’s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mother do?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What is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Tisha’s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father?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How old is Tisha’s brother?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4A364E8-A62C-C423-8ECF-795EB35A3442}"/>
              </a:ext>
            </a:extLst>
          </p:cNvPr>
          <p:cNvGrpSpPr/>
          <p:nvPr/>
        </p:nvGrpSpPr>
        <p:grpSpPr>
          <a:xfrm>
            <a:off x="2286000" y="533400"/>
            <a:ext cx="4572000" cy="924334"/>
            <a:chOff x="2576719" y="122476"/>
            <a:chExt cx="4572000" cy="924334"/>
          </a:xfrm>
        </p:grpSpPr>
        <p:sp>
          <p:nvSpPr>
            <p:cNvPr id="6" name="Thought Bubble: Cloud 5">
              <a:extLst>
                <a:ext uri="{FF2B5EF4-FFF2-40B4-BE49-F238E27FC236}">
                  <a16:creationId xmlns:a16="http://schemas.microsoft.com/office/drawing/2014/main" id="{802DD65C-E640-0DE3-3486-F48A5E6CDBC2}"/>
                </a:ext>
              </a:extLst>
            </p:cNvPr>
            <p:cNvSpPr/>
            <p:nvPr/>
          </p:nvSpPr>
          <p:spPr>
            <a:xfrm>
              <a:off x="2576719" y="132410"/>
              <a:ext cx="4572000" cy="914400"/>
            </a:xfrm>
            <a:prstGeom prst="cloudCallou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962C7D-2FB0-CFD3-BBA5-3D426921A5D5}"/>
                </a:ext>
              </a:extLst>
            </p:cNvPr>
            <p:cNvSpPr txBox="1"/>
            <p:nvPr/>
          </p:nvSpPr>
          <p:spPr>
            <a:xfrm>
              <a:off x="3172238" y="122476"/>
              <a:ext cx="3380962" cy="830997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Group Work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5DBD34F-1F87-B2D6-8187-8EB6D61C8034}"/>
              </a:ext>
            </a:extLst>
          </p:cNvPr>
          <p:cNvGrpSpPr/>
          <p:nvPr/>
        </p:nvGrpSpPr>
        <p:grpSpPr>
          <a:xfrm>
            <a:off x="152400" y="228600"/>
            <a:ext cx="8991600" cy="6629400"/>
            <a:chOff x="152400" y="228600"/>
            <a:chExt cx="8991600" cy="66294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91F97A4-782C-89B0-6352-E9B526E149FE}"/>
                </a:ext>
              </a:extLst>
            </p:cNvPr>
            <p:cNvSpPr txBox="1"/>
            <p:nvPr/>
          </p:nvSpPr>
          <p:spPr>
            <a:xfrm>
              <a:off x="1600200" y="228600"/>
              <a:ext cx="6934200" cy="830997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Wellcome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to my class</a:t>
              </a:r>
            </a:p>
          </p:txBody>
        </p:sp>
        <p:pic>
          <p:nvPicPr>
            <p:cNvPr id="5" name="Picture 4" descr="A yellow rose with red buds&#10;&#10;Description automatically generated">
              <a:extLst>
                <a:ext uri="{FF2B5EF4-FFF2-40B4-BE49-F238E27FC236}">
                  <a16:creationId xmlns:a16="http://schemas.microsoft.com/office/drawing/2014/main" id="{4C3DBC7C-2736-67E9-8B14-6BE5B3043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219200"/>
              <a:ext cx="8991600" cy="563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5037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2149019"/>
            <a:ext cx="7772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What class are you in?</a:t>
            </a:r>
          </a:p>
          <a:p>
            <a:pPr>
              <a:buFont typeface="Wingdings" pitchFamily="2" charset="2"/>
              <a:buChar char="Ø"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What is your name?</a:t>
            </a:r>
          </a:p>
          <a:p>
            <a:pPr>
              <a:buFont typeface="Wingdings" pitchFamily="2" charset="2"/>
              <a:buChar char="Ø"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How many people are there in your family?</a:t>
            </a:r>
          </a:p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823DF9-A47D-CA6F-964A-8B8065B691B4}"/>
              </a:ext>
            </a:extLst>
          </p:cNvPr>
          <p:cNvGrpSpPr/>
          <p:nvPr/>
        </p:nvGrpSpPr>
        <p:grpSpPr>
          <a:xfrm>
            <a:off x="2133600" y="457200"/>
            <a:ext cx="4648200" cy="990600"/>
            <a:chOff x="1905000" y="228600"/>
            <a:chExt cx="4648200" cy="990600"/>
          </a:xfrm>
        </p:grpSpPr>
        <p:sp>
          <p:nvSpPr>
            <p:cNvPr id="4" name="Scroll: Horizontal 3">
              <a:extLst>
                <a:ext uri="{FF2B5EF4-FFF2-40B4-BE49-F238E27FC236}">
                  <a16:creationId xmlns:a16="http://schemas.microsoft.com/office/drawing/2014/main" id="{8FC5ECD1-9767-D9A2-B684-9878023A5BDE}"/>
                </a:ext>
              </a:extLst>
            </p:cNvPr>
            <p:cNvSpPr/>
            <p:nvPr/>
          </p:nvSpPr>
          <p:spPr>
            <a:xfrm>
              <a:off x="2286000" y="228600"/>
              <a:ext cx="3657600" cy="990600"/>
            </a:xfrm>
            <a:prstGeom prst="horizontalScroll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905000" y="312003"/>
              <a:ext cx="4648200" cy="830997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Times New Roman" pitchFamily="18" charset="0"/>
                  <a:cs typeface="Times New Roman" pitchFamily="18" charset="0"/>
                </a:rPr>
                <a:t>Evaluation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62C02B6-6572-7F72-D8D5-6E9915B17A97}"/>
              </a:ext>
            </a:extLst>
          </p:cNvPr>
          <p:cNvGrpSpPr/>
          <p:nvPr/>
        </p:nvGrpSpPr>
        <p:grpSpPr>
          <a:xfrm>
            <a:off x="705678" y="2362200"/>
            <a:ext cx="7924800" cy="2819400"/>
            <a:chOff x="705678" y="2362200"/>
            <a:chExt cx="7924800" cy="2819400"/>
          </a:xfrm>
        </p:grpSpPr>
        <p:pic>
          <p:nvPicPr>
            <p:cNvPr id="2" name="Picture 1" descr="downloa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678" y="2362200"/>
              <a:ext cx="3048000" cy="2819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3753678" y="3200400"/>
              <a:ext cx="48768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Everybody will Write three sentences about your family.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0E6539-749F-3244-6B87-D8F237503C3C}"/>
              </a:ext>
            </a:extLst>
          </p:cNvPr>
          <p:cNvGrpSpPr/>
          <p:nvPr/>
        </p:nvGrpSpPr>
        <p:grpSpPr>
          <a:xfrm>
            <a:off x="3200400" y="449301"/>
            <a:ext cx="3581400" cy="1227099"/>
            <a:chOff x="3124200" y="296901"/>
            <a:chExt cx="3581400" cy="1227099"/>
          </a:xfrm>
        </p:grpSpPr>
        <p:sp>
          <p:nvSpPr>
            <p:cNvPr id="8" name="Scroll: Vertical 7">
              <a:extLst>
                <a:ext uri="{FF2B5EF4-FFF2-40B4-BE49-F238E27FC236}">
                  <a16:creationId xmlns:a16="http://schemas.microsoft.com/office/drawing/2014/main" id="{7BC0478A-D50D-755F-7C6A-3CB4A32C30CB}"/>
                </a:ext>
              </a:extLst>
            </p:cNvPr>
            <p:cNvSpPr/>
            <p:nvPr/>
          </p:nvSpPr>
          <p:spPr>
            <a:xfrm>
              <a:off x="3124200" y="296901"/>
              <a:ext cx="3581400" cy="1227099"/>
            </a:xfrm>
            <a:prstGeom prst="verticalScroll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FCAB31-1AAE-E5CA-64E2-8CB5B8D5C4EF}"/>
                </a:ext>
              </a:extLst>
            </p:cNvPr>
            <p:cNvSpPr txBox="1"/>
            <p:nvPr/>
          </p:nvSpPr>
          <p:spPr>
            <a:xfrm>
              <a:off x="3352800" y="533400"/>
              <a:ext cx="3352800" cy="830997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Home work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236A5A-F7B8-C0AA-8CFD-11525FED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6271"/>
            <a:ext cx="8992379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210EB4E-A890-41E5-2ECD-33101DB4534E}"/>
              </a:ext>
            </a:extLst>
          </p:cNvPr>
          <p:cNvGrpSpPr/>
          <p:nvPr/>
        </p:nvGrpSpPr>
        <p:grpSpPr>
          <a:xfrm>
            <a:off x="2514600" y="457200"/>
            <a:ext cx="3886200" cy="1021929"/>
            <a:chOff x="1600200" y="159171"/>
            <a:chExt cx="3886200" cy="10219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isometricOffAxis1Right"/>
            <a:lightRig rig="threePt" dir="t"/>
          </a:scene3d>
        </p:grpSpPr>
        <p:sp>
          <p:nvSpPr>
            <p:cNvPr id="4" name="Flowchart: Process 3">
              <a:extLst>
                <a:ext uri="{FF2B5EF4-FFF2-40B4-BE49-F238E27FC236}">
                  <a16:creationId xmlns:a16="http://schemas.microsoft.com/office/drawing/2014/main" id="{780904BB-30AD-544C-719C-9CAB6DEEC795}"/>
                </a:ext>
              </a:extLst>
            </p:cNvPr>
            <p:cNvSpPr/>
            <p:nvPr/>
          </p:nvSpPr>
          <p:spPr>
            <a:xfrm>
              <a:off x="1600200" y="216068"/>
              <a:ext cx="3886200" cy="914400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E9E83B-E7E3-B917-2EBE-4C635C0A1F8A}"/>
                </a:ext>
              </a:extLst>
            </p:cNvPr>
            <p:cNvSpPr txBox="1"/>
            <p:nvPr/>
          </p:nvSpPr>
          <p:spPr>
            <a:xfrm>
              <a:off x="1600200" y="165437"/>
              <a:ext cx="3886200" cy="101566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Thank you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A08B0CD-E379-209B-2ABA-FF3337C57BA3}"/>
                </a:ext>
              </a:extLst>
            </p:cNvPr>
            <p:cNvSpPr txBox="1"/>
            <p:nvPr/>
          </p:nvSpPr>
          <p:spPr>
            <a:xfrm>
              <a:off x="1600200" y="159171"/>
              <a:ext cx="3886200" cy="101566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Thank you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936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297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3872080-3C9A-D49C-19F0-D4D47C2C0F2A}"/>
              </a:ext>
            </a:extLst>
          </p:cNvPr>
          <p:cNvGrpSpPr/>
          <p:nvPr/>
        </p:nvGrpSpPr>
        <p:grpSpPr>
          <a:xfrm>
            <a:off x="1143000" y="551891"/>
            <a:ext cx="7620000" cy="5144618"/>
            <a:chOff x="1143000" y="551891"/>
            <a:chExt cx="7620000" cy="514461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A8F60C7-8F5C-D227-A083-02569924FE54}"/>
                </a:ext>
              </a:extLst>
            </p:cNvPr>
            <p:cNvGrpSpPr/>
            <p:nvPr/>
          </p:nvGrpSpPr>
          <p:grpSpPr>
            <a:xfrm>
              <a:off x="1371600" y="551891"/>
              <a:ext cx="7391400" cy="1219200"/>
              <a:chOff x="1371600" y="1295400"/>
              <a:chExt cx="7391400" cy="1219200"/>
            </a:xfrm>
          </p:grpSpPr>
          <p:sp>
            <p:nvSpPr>
              <p:cNvPr id="2" name="Scroll: Horizontal 1">
                <a:extLst>
                  <a:ext uri="{FF2B5EF4-FFF2-40B4-BE49-F238E27FC236}">
                    <a16:creationId xmlns:a16="http://schemas.microsoft.com/office/drawing/2014/main" id="{0F61DB03-B478-ACD5-5DFC-A28830E025EF}"/>
                  </a:ext>
                </a:extLst>
              </p:cNvPr>
              <p:cNvSpPr/>
              <p:nvPr/>
            </p:nvSpPr>
            <p:spPr>
              <a:xfrm>
                <a:off x="1371600" y="1295400"/>
                <a:ext cx="7391400" cy="1219200"/>
              </a:xfrm>
              <a:prstGeom prst="horizontalScroll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0D26BE-DDEE-4A2B-C2E7-C11D12F0271D}"/>
                  </a:ext>
                </a:extLst>
              </p:cNvPr>
              <p:cNvSpPr txBox="1"/>
              <p:nvPr/>
            </p:nvSpPr>
            <p:spPr>
              <a:xfrm>
                <a:off x="1586753" y="1489501"/>
                <a:ext cx="7162800" cy="830997"/>
              </a:xfrm>
              <a:prstGeom prst="rect">
                <a:avLst/>
              </a:prstGeom>
              <a:noFill/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Teacher’s Introduction 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8EC31F6-126A-79C9-6471-2F07F6BE69D0}"/>
                </a:ext>
              </a:extLst>
            </p:cNvPr>
            <p:cNvGrpSpPr/>
            <p:nvPr/>
          </p:nvGrpSpPr>
          <p:grpSpPr>
            <a:xfrm>
              <a:off x="1143000" y="2438400"/>
              <a:ext cx="7467601" cy="3258109"/>
              <a:chOff x="1143000" y="2438400"/>
              <a:chExt cx="7467601" cy="3258109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8E05EDEC-C139-5597-9522-B1DD5998AD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000" y="2438400"/>
                <a:ext cx="2325476" cy="3258109"/>
              </a:xfrm>
              <a:prstGeom prst="rect">
                <a:avLst/>
              </a:prstGeom>
              <a:ln w="57150">
                <a:solidFill>
                  <a:sysClr val="windowText" lastClr="000000"/>
                </a:solidFill>
              </a:ln>
              <a:effectLst>
                <a:innerShdw blurRad="114300">
                  <a:prstClr val="black"/>
                </a:innerShdw>
              </a:effectLst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7017FA-3512-241F-68F8-3008D50CB089}"/>
                  </a:ext>
                </a:extLst>
              </p:cNvPr>
              <p:cNvSpPr txBox="1"/>
              <p:nvPr/>
            </p:nvSpPr>
            <p:spPr>
              <a:xfrm>
                <a:off x="3962400" y="2895600"/>
                <a:ext cx="4648201" cy="255454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Fateha Begum</a:t>
                </a: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Assistant Teacher,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Nuyagoan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govt.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praimary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school.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Nabigonj,Hobigonj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636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219890A-69B4-D8D3-BC88-233B81273D03}"/>
              </a:ext>
            </a:extLst>
          </p:cNvPr>
          <p:cNvGrpSpPr/>
          <p:nvPr/>
        </p:nvGrpSpPr>
        <p:grpSpPr>
          <a:xfrm>
            <a:off x="762000" y="533400"/>
            <a:ext cx="8008268" cy="6079435"/>
            <a:chOff x="762000" y="533400"/>
            <a:chExt cx="8008268" cy="607943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7F788F4-1DD4-31EF-A3E2-ECF502C524F1}"/>
                </a:ext>
              </a:extLst>
            </p:cNvPr>
            <p:cNvGrpSpPr/>
            <p:nvPr/>
          </p:nvGrpSpPr>
          <p:grpSpPr>
            <a:xfrm>
              <a:off x="1421650" y="533400"/>
              <a:ext cx="6856412" cy="1143000"/>
              <a:chOff x="1828800" y="228600"/>
              <a:chExt cx="6856412" cy="1143000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10" name="Scroll: Horizontal 9">
                <a:extLst>
                  <a:ext uri="{FF2B5EF4-FFF2-40B4-BE49-F238E27FC236}">
                    <a16:creationId xmlns:a16="http://schemas.microsoft.com/office/drawing/2014/main" id="{928298E5-8A8C-13D1-1F4F-515977AC0D92}"/>
                  </a:ext>
                </a:extLst>
              </p:cNvPr>
              <p:cNvSpPr/>
              <p:nvPr/>
            </p:nvSpPr>
            <p:spPr>
              <a:xfrm>
                <a:off x="1828800" y="228600"/>
                <a:ext cx="6505228" cy="1143000"/>
              </a:xfrm>
              <a:prstGeom prst="horizontalScroll">
                <a:avLst/>
              </a:prstGeom>
              <a:solidFill>
                <a:schemeClr val="accent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67AAE7-2B95-220B-F386-64C044240F86}"/>
                  </a:ext>
                </a:extLst>
              </p:cNvPr>
              <p:cNvSpPr txBox="1"/>
              <p:nvPr/>
            </p:nvSpPr>
            <p:spPr>
              <a:xfrm>
                <a:off x="1982788" y="390939"/>
                <a:ext cx="6702424" cy="830997"/>
              </a:xfrm>
              <a:prstGeom prst="rect">
                <a:avLst/>
              </a:prstGeom>
              <a:noFill/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Lesson Introduction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961C4F0-2F0A-AE74-B471-8264889532B7}"/>
                </a:ext>
              </a:extLst>
            </p:cNvPr>
            <p:cNvGrpSpPr/>
            <p:nvPr/>
          </p:nvGrpSpPr>
          <p:grpSpPr>
            <a:xfrm>
              <a:off x="762000" y="2193235"/>
              <a:ext cx="8008268" cy="4419600"/>
              <a:chOff x="762000" y="2193235"/>
              <a:chExt cx="8008268" cy="441960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E7C877-2F2E-2380-6365-C21A78954226}"/>
                  </a:ext>
                </a:extLst>
              </p:cNvPr>
              <p:cNvSpPr txBox="1"/>
              <p:nvPr/>
            </p:nvSpPr>
            <p:spPr>
              <a:xfrm>
                <a:off x="4276056" y="2633320"/>
                <a:ext cx="4494212" cy="353943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Subject: English.</a:t>
                </a: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Class: Three.</a:t>
                </a: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Unit: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34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Lesson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1-3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Page: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63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Lesson Title: My family.</a:t>
                </a: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Time: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minutes.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D34EEB9-8C2C-3DE2-A930-D7942E93017A}"/>
                  </a:ext>
                </a:extLst>
              </p:cNvPr>
              <p:cNvCxnSpPr/>
              <p:nvPr/>
            </p:nvCxnSpPr>
            <p:spPr>
              <a:xfrm rot="5400000">
                <a:off x="1790260" y="4402241"/>
                <a:ext cx="4419600" cy="158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5" name="Picture 14" descr="A book cover with children wearing school uniforms&#10;&#10;Description automatically generated">
                <a:extLst>
                  <a:ext uri="{FF2B5EF4-FFF2-40B4-BE49-F238E27FC236}">
                    <a16:creationId xmlns:a16="http://schemas.microsoft.com/office/drawing/2014/main" id="{4C4A272D-B8E3-F12B-1DFA-2A71231589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0" y="2658893"/>
                <a:ext cx="2724609" cy="3463950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A3288B2-C450-1613-E6A2-5F2ACF7B5098}"/>
              </a:ext>
            </a:extLst>
          </p:cNvPr>
          <p:cNvGrpSpPr/>
          <p:nvPr/>
        </p:nvGrpSpPr>
        <p:grpSpPr>
          <a:xfrm>
            <a:off x="1485899" y="373201"/>
            <a:ext cx="6629400" cy="5159098"/>
            <a:chOff x="1485899" y="373201"/>
            <a:chExt cx="6629400" cy="5159098"/>
          </a:xfrm>
        </p:grpSpPr>
        <p:sp>
          <p:nvSpPr>
            <p:cNvPr id="6" name="TextBox 5"/>
            <p:cNvSpPr txBox="1"/>
            <p:nvPr/>
          </p:nvSpPr>
          <p:spPr>
            <a:xfrm>
              <a:off x="1485899" y="2362200"/>
              <a:ext cx="6629400" cy="3170099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Listening:</a:t>
              </a:r>
            </a:p>
            <a:p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4.3.1- Enjoy and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understant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       simple stories.</a:t>
              </a:r>
            </a:p>
            <a:p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Reading:</a:t>
              </a:r>
            </a:p>
            <a:p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5.1.1- Read simple paragraph.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8B27E6E-4072-599A-1DCE-3D220F74C05C}"/>
                </a:ext>
              </a:extLst>
            </p:cNvPr>
            <p:cNvGrpSpPr/>
            <p:nvPr/>
          </p:nvGrpSpPr>
          <p:grpSpPr>
            <a:xfrm>
              <a:off x="2057400" y="373201"/>
              <a:ext cx="5486400" cy="1143000"/>
              <a:chOff x="2447778" y="165774"/>
              <a:chExt cx="5486400" cy="1143000"/>
            </a:xfrm>
            <a:scene3d>
              <a:camera prst="perspectiveRelaxedModerately"/>
              <a:lightRig rig="threePt" dir="t"/>
            </a:scene3d>
          </p:grpSpPr>
          <p:sp>
            <p:nvSpPr>
              <p:cNvPr id="8" name="Scroll: Vertical 7">
                <a:extLst>
                  <a:ext uri="{FF2B5EF4-FFF2-40B4-BE49-F238E27FC236}">
                    <a16:creationId xmlns:a16="http://schemas.microsoft.com/office/drawing/2014/main" id="{88945483-B377-B169-BF93-D734404D99B8}"/>
                  </a:ext>
                </a:extLst>
              </p:cNvPr>
              <p:cNvSpPr/>
              <p:nvPr/>
            </p:nvSpPr>
            <p:spPr>
              <a:xfrm>
                <a:off x="2447778" y="165774"/>
                <a:ext cx="5486400" cy="1143000"/>
              </a:xfrm>
              <a:prstGeom prst="verticalScroll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E5458E-F9B1-3F25-9781-1CB203C54201}"/>
                  </a:ext>
                </a:extLst>
              </p:cNvPr>
              <p:cNvSpPr txBox="1"/>
              <p:nvPr/>
            </p:nvSpPr>
            <p:spPr>
              <a:xfrm>
                <a:off x="2528667" y="258900"/>
                <a:ext cx="5324621" cy="830997"/>
              </a:xfrm>
              <a:prstGeom prst="rect">
                <a:avLst/>
              </a:prstGeom>
              <a:no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Learning outcomes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81966"/>
            <a:ext cx="5867400" cy="76944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Let’s see some picture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1400" y="2057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6A80CC-E644-6CAE-D6C2-67F7150BD5A1}"/>
              </a:ext>
            </a:extLst>
          </p:cNvPr>
          <p:cNvGrpSpPr/>
          <p:nvPr/>
        </p:nvGrpSpPr>
        <p:grpSpPr>
          <a:xfrm>
            <a:off x="1787768" y="1981199"/>
            <a:ext cx="5908432" cy="4876801"/>
            <a:chOff x="1787768" y="1981199"/>
            <a:chExt cx="5908432" cy="4876801"/>
          </a:xfrm>
        </p:grpSpPr>
        <p:pic>
          <p:nvPicPr>
            <p:cNvPr id="9" name="Picture 8" descr="images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7768" y="1981199"/>
              <a:ext cx="5908432" cy="4876801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209800" y="213360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Father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10200" y="228600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Mother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81200" y="3733800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Sister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13232" y="3969604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Brother</a:t>
              </a:r>
            </a:p>
          </p:txBody>
        </p:sp>
      </p:grpSp>
      <p:pic>
        <p:nvPicPr>
          <p:cNvPr id="14" name="Picture 13" descr="download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1" y="3124200"/>
            <a:ext cx="1447800" cy="76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download (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819401"/>
            <a:ext cx="1219200" cy="990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download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295400"/>
            <a:ext cx="1447800" cy="838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images (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1524001"/>
            <a:ext cx="1600200" cy="8381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175 0.0055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22917 -0.0039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6667 -0.0152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15834 -0.0027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0AA11D1-4D21-AC10-B922-64DFDA92420B}"/>
              </a:ext>
            </a:extLst>
          </p:cNvPr>
          <p:cNvGrpSpPr/>
          <p:nvPr/>
        </p:nvGrpSpPr>
        <p:grpSpPr>
          <a:xfrm>
            <a:off x="1752600" y="533400"/>
            <a:ext cx="6096000" cy="1066800"/>
            <a:chOff x="1905000" y="566410"/>
            <a:chExt cx="6934200" cy="1066800"/>
          </a:xfrm>
        </p:grpSpPr>
        <p:sp>
          <p:nvSpPr>
            <p:cNvPr id="4" name="Scroll: Horizontal 3">
              <a:extLst>
                <a:ext uri="{FF2B5EF4-FFF2-40B4-BE49-F238E27FC236}">
                  <a16:creationId xmlns:a16="http://schemas.microsoft.com/office/drawing/2014/main" id="{1206B934-D2CB-7C8B-21DB-C340D8F9AA88}"/>
                </a:ext>
              </a:extLst>
            </p:cNvPr>
            <p:cNvSpPr/>
            <p:nvPr/>
          </p:nvSpPr>
          <p:spPr>
            <a:xfrm>
              <a:off x="1905000" y="566410"/>
              <a:ext cx="6400800" cy="1066800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86000" y="684311"/>
              <a:ext cx="6553200" cy="830997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Let’s watch a video</a:t>
              </a:r>
            </a:p>
          </p:txBody>
        </p:sp>
      </p:grpSp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5BA531E8-AC44-95F9-D2D2-CCCD4D2C99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405198"/>
              </p:ext>
            </p:extLst>
          </p:nvPr>
        </p:nvGraphicFramePr>
        <p:xfrm>
          <a:off x="2737338" y="2514600"/>
          <a:ext cx="36576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914400" imgH="771480" progId="Package">
                  <p:embed/>
                </p:oleObj>
              </mc:Choice>
              <mc:Fallback>
                <p:oleObj name="Packager Shell Object" showAsIcon="1" r:id="rId2" imgW="914400" imgH="771480" progId="Package">
                  <p:embed/>
                  <p:pic>
                    <p:nvPicPr>
                      <p:cNvPr id="5" name="Object 4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7338" y="2514600"/>
                        <a:ext cx="3657600" cy="281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6F3661-6721-ABCF-62E2-E4A484B99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4674"/>
            <a:ext cx="6748273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4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857501"/>
            <a:ext cx="7467600" cy="35814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0696F2C-7661-445E-05C0-90B0BDD41049}"/>
              </a:ext>
            </a:extLst>
          </p:cNvPr>
          <p:cNvGrpSpPr/>
          <p:nvPr/>
        </p:nvGrpSpPr>
        <p:grpSpPr>
          <a:xfrm>
            <a:off x="2590800" y="419099"/>
            <a:ext cx="5949462" cy="1637049"/>
            <a:chOff x="2590800" y="419099"/>
            <a:chExt cx="5949462" cy="1637049"/>
          </a:xfrm>
        </p:grpSpPr>
        <p:sp>
          <p:nvSpPr>
            <p:cNvPr id="4" name="Scroll: Vertical 3">
              <a:extLst>
                <a:ext uri="{FF2B5EF4-FFF2-40B4-BE49-F238E27FC236}">
                  <a16:creationId xmlns:a16="http://schemas.microsoft.com/office/drawing/2014/main" id="{C58F4ABB-669E-5999-5E52-79D1D5D21D64}"/>
                </a:ext>
              </a:extLst>
            </p:cNvPr>
            <p:cNvSpPr/>
            <p:nvPr/>
          </p:nvSpPr>
          <p:spPr>
            <a:xfrm>
              <a:off x="2590800" y="419099"/>
              <a:ext cx="4724400" cy="1637049"/>
            </a:xfrm>
            <a:prstGeom prst="verticalScroll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42D06CC-762E-BA2D-6EA8-C6EBC3CCE5D4}"/>
                </a:ext>
              </a:extLst>
            </p:cNvPr>
            <p:cNvSpPr txBox="1"/>
            <p:nvPr/>
          </p:nvSpPr>
          <p:spPr>
            <a:xfrm>
              <a:off x="3130062" y="589671"/>
              <a:ext cx="5410200" cy="1446550"/>
            </a:xfrm>
            <a:prstGeom prst="rect">
              <a:avLst/>
            </a:prstGeom>
            <a:no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Today’s lesson</a:t>
              </a:r>
            </a:p>
            <a:p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My Family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3550</TotalTime>
  <Words>231</Words>
  <Application>Microsoft Office PowerPoint</Application>
  <PresentationFormat>On-screen Show (4:3)</PresentationFormat>
  <Paragraphs>70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Century Gothic</vt:lpstr>
      <vt:lpstr>NikoshBAN</vt:lpstr>
      <vt:lpstr>Times New Roman</vt:lpstr>
      <vt:lpstr>Wingdings</vt:lpstr>
      <vt:lpstr>Wingdings 3</vt:lpstr>
      <vt:lpstr>Wisp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</dc:creator>
  <cp:lastModifiedBy>Fateha Begum</cp:lastModifiedBy>
  <cp:revision>186</cp:revision>
  <dcterms:created xsi:type="dcterms:W3CDTF">2023-05-15T14:11:34Z</dcterms:created>
  <dcterms:modified xsi:type="dcterms:W3CDTF">2023-09-22T11:17:41Z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2023-09-16T10:48:16Z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651edafe-d344-416b-8c95-240919e511ec</vt:lpwstr>
  </property>
  <property fmtid="{D5CDD505-2E9C-101B-9397-08002B2CF9AE}" pid="7" name="MSIP_Label_defa4170-0d19-0005-0004-bc88714345d2_ActionId">
    <vt:lpwstr>61562795-8cec-4dee-8726-10718b70a034</vt:lpwstr>
  </property>
  <property fmtid="{D5CDD505-2E9C-101B-9397-08002B2CF9AE}" pid="8" name="MSIP_Label_defa4170-0d19-0005-0004-bc88714345d2_ContentBits">
    <vt:lpwstr>0</vt:lpwstr>
  </property>
</Properties>
</file>