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526" r:id="rId2"/>
    <p:sldId id="528" r:id="rId3"/>
    <p:sldId id="271" r:id="rId4"/>
    <p:sldId id="474" r:id="rId5"/>
    <p:sldId id="501" r:id="rId6"/>
    <p:sldId id="274" r:id="rId7"/>
    <p:sldId id="275" r:id="rId8"/>
    <p:sldId id="502" r:id="rId9"/>
    <p:sldId id="513" r:id="rId10"/>
    <p:sldId id="494" r:id="rId11"/>
    <p:sldId id="525" r:id="rId12"/>
    <p:sldId id="514" r:id="rId13"/>
    <p:sldId id="510" r:id="rId14"/>
    <p:sldId id="516" r:id="rId15"/>
    <p:sldId id="519" r:id="rId16"/>
    <p:sldId id="524" r:id="rId17"/>
    <p:sldId id="520" r:id="rId18"/>
    <p:sldId id="522" r:id="rId19"/>
    <p:sldId id="5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9"/>
    <a:srgbClr val="FFFF8F"/>
    <a:srgbClr val="008481"/>
    <a:srgbClr val="EC0E13"/>
    <a:srgbClr val="E48403"/>
    <a:srgbClr val="3F5C1C"/>
    <a:srgbClr val="F8D040"/>
    <a:srgbClr val="F9DD1B"/>
    <a:srgbClr val="FFE181"/>
    <a:srgbClr val="604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374" autoAdjust="0"/>
  </p:normalViewPr>
  <p:slideViewPr>
    <p:cSldViewPr>
      <p:cViewPr varScale="1">
        <p:scale>
          <a:sx n="81" d="100"/>
          <a:sy n="81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6/6/2026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4F4496-4915-9CAE-A99E-55A3B0B58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69" y="1842076"/>
            <a:ext cx="2165041" cy="21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2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2"/>
                </a:solidFill>
              </a:rPr>
              <a:t>Md.</a:t>
            </a:r>
            <a:r>
              <a:rPr lang="en-US" sz="1050" baseline="0" dirty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92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580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3B9FA6-4A0F-4E2B-6CEA-704829109C7D}"/>
              </a:ext>
            </a:extLst>
          </p:cNvPr>
          <p:cNvSpPr txBox="1"/>
          <p:nvPr/>
        </p:nvSpPr>
        <p:spPr>
          <a:xfrm>
            <a:off x="2201902" y="1553012"/>
            <a:ext cx="22016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7B961E-3913-4CCF-9314-6D725B6D97D5}"/>
              </a:ext>
            </a:extLst>
          </p:cNvPr>
          <p:cNvSpPr txBox="1"/>
          <p:nvPr/>
        </p:nvSpPr>
        <p:spPr>
          <a:xfrm>
            <a:off x="8067616" y="1553012"/>
            <a:ext cx="19702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0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206367" y="24249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71730" y="1243384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444341" y="352123"/>
            <a:ext cx="1303317" cy="936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8008247" y="356281"/>
            <a:ext cx="1303317" cy="9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6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573110" y="281705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838200" y="1447800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98159" y="388513"/>
            <a:ext cx="984682" cy="9846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70265" y="388513"/>
            <a:ext cx="984682" cy="9846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42371" y="388513"/>
            <a:ext cx="984683" cy="9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540828" y="395660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838200" y="1392758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4042" y="365747"/>
            <a:ext cx="895950" cy="8959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09838" y="286816"/>
            <a:ext cx="1105942" cy="110594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43275" y="365747"/>
            <a:ext cx="895951" cy="8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0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5E0898-8128-24A8-FADF-7A77D81201FE}"/>
              </a:ext>
            </a:extLst>
          </p:cNvPr>
          <p:cNvSpPr/>
          <p:nvPr/>
        </p:nvSpPr>
        <p:spPr>
          <a:xfrm>
            <a:off x="1588302" y="65829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9D32A-EAA1-D7E4-909F-FFD664F2F4AB}"/>
              </a:ext>
            </a:extLst>
          </p:cNvPr>
          <p:cNvSpPr/>
          <p:nvPr/>
        </p:nvSpPr>
        <p:spPr>
          <a:xfrm rot="10800000">
            <a:off x="533400" y="137160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6329" y="457199"/>
            <a:ext cx="1182230" cy="8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4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5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xmlns="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peakpx.com/19235/water-droplet/1440x900-wallpaper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2">
              <a:alphaModFix amt="40000"/>
              <a:extLst>
                <a:ext uri="{837473B0-CC2E-450A-ABE3-18F120FF3D39}">
                  <a1611:picAttrSrcUrl xmlns:a1611="http://schemas.microsoft.com/office/drawing/2016/11/main" xmlns="" r:id="rId13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106043" y="6228968"/>
            <a:ext cx="1704626" cy="610027"/>
            <a:chOff x="10106043" y="6228968"/>
            <a:chExt cx="1704626" cy="610027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386" y="6259983"/>
              <a:ext cx="568489" cy="5759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106043" y="6315075"/>
              <a:ext cx="523920" cy="5239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875" y="6228968"/>
              <a:ext cx="618794" cy="606923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 userDrawn="1"/>
        </p:nvSpPr>
        <p:spPr>
          <a:xfrm>
            <a:off x="3562174" y="6548987"/>
            <a:ext cx="6543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0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2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A3C953-02D2-1160-E39B-44E94D976320}"/>
              </a:ext>
            </a:extLst>
          </p:cNvPr>
          <p:cNvGrpSpPr/>
          <p:nvPr/>
        </p:nvGrpSpPr>
        <p:grpSpPr>
          <a:xfrm>
            <a:off x="3083410" y="1501693"/>
            <a:ext cx="6751322" cy="2805744"/>
            <a:chOff x="2679639" y="1987907"/>
            <a:chExt cx="6751322" cy="2805744"/>
          </a:xfrm>
          <a:solidFill>
            <a:schemeClr val="tx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434EC268-77DA-AAB2-5525-EDF7FAF68AA0}"/>
                </a:ext>
              </a:extLst>
            </p:cNvPr>
            <p:cNvSpPr/>
            <p:nvPr/>
          </p:nvSpPr>
          <p:spPr>
            <a:xfrm>
              <a:off x="7024017" y="1987907"/>
              <a:ext cx="2406944" cy="957793"/>
            </a:xfrm>
            <a:custGeom>
              <a:avLst/>
              <a:gdLst/>
              <a:ahLst/>
              <a:cxnLst/>
              <a:rect l="l" t="t" r="r" b="b"/>
              <a:pathLst>
                <a:path w="2406944" h="957793">
                  <a:moveTo>
                    <a:pt x="988330" y="0"/>
                  </a:moveTo>
                  <a:cubicBezTo>
                    <a:pt x="1024798" y="14529"/>
                    <a:pt x="1048388" y="34512"/>
                    <a:pt x="1059099" y="59951"/>
                  </a:cubicBezTo>
                  <a:cubicBezTo>
                    <a:pt x="1069810" y="85390"/>
                    <a:pt x="1077374" y="106968"/>
                    <a:pt x="1081792" y="124683"/>
                  </a:cubicBezTo>
                  <a:lnTo>
                    <a:pt x="1085528" y="136625"/>
                  </a:lnTo>
                  <a:lnTo>
                    <a:pt x="1168062" y="136625"/>
                  </a:lnTo>
                  <a:lnTo>
                    <a:pt x="1186239" y="136625"/>
                  </a:lnTo>
                  <a:lnTo>
                    <a:pt x="1608747" y="136625"/>
                  </a:lnTo>
                  <a:lnTo>
                    <a:pt x="1659677" y="136625"/>
                  </a:lnTo>
                  <a:lnTo>
                    <a:pt x="2347593" y="136625"/>
                  </a:lnTo>
                  <a:lnTo>
                    <a:pt x="2406944" y="231977"/>
                  </a:lnTo>
                  <a:lnTo>
                    <a:pt x="2291133" y="231977"/>
                  </a:lnTo>
                  <a:lnTo>
                    <a:pt x="2291133" y="957793"/>
                  </a:lnTo>
                  <a:lnTo>
                    <a:pt x="2187243" y="883121"/>
                  </a:lnTo>
                  <a:lnTo>
                    <a:pt x="2187243" y="589593"/>
                  </a:lnTo>
                  <a:cubicBezTo>
                    <a:pt x="2187243" y="584196"/>
                    <a:pt x="2184941" y="575643"/>
                    <a:pt x="2180338" y="563931"/>
                  </a:cubicBezTo>
                  <a:cubicBezTo>
                    <a:pt x="2175735" y="552220"/>
                    <a:pt x="2169557" y="540542"/>
                    <a:pt x="2161803" y="528897"/>
                  </a:cubicBezTo>
                  <a:cubicBezTo>
                    <a:pt x="2154050" y="517252"/>
                    <a:pt x="2145911" y="507549"/>
                    <a:pt x="2137387" y="499788"/>
                  </a:cubicBezTo>
                  <a:cubicBezTo>
                    <a:pt x="2128863" y="492028"/>
                    <a:pt x="2121451" y="488147"/>
                    <a:pt x="2115150" y="488147"/>
                  </a:cubicBezTo>
                  <a:cubicBezTo>
                    <a:pt x="2110021" y="488147"/>
                    <a:pt x="2103198" y="490860"/>
                    <a:pt x="2094681" y="496286"/>
                  </a:cubicBezTo>
                  <a:cubicBezTo>
                    <a:pt x="2086164" y="501712"/>
                    <a:pt x="2076354" y="509324"/>
                    <a:pt x="2065251" y="519124"/>
                  </a:cubicBezTo>
                  <a:cubicBezTo>
                    <a:pt x="2054147" y="528923"/>
                    <a:pt x="2042509" y="540597"/>
                    <a:pt x="2030338" y="554147"/>
                  </a:cubicBezTo>
                  <a:cubicBezTo>
                    <a:pt x="2018167" y="567697"/>
                    <a:pt x="2005173" y="581884"/>
                    <a:pt x="1991357" y="596709"/>
                  </a:cubicBezTo>
                  <a:cubicBezTo>
                    <a:pt x="1977437" y="611593"/>
                    <a:pt x="1963727" y="626258"/>
                    <a:pt x="1950229" y="640704"/>
                  </a:cubicBezTo>
                  <a:cubicBezTo>
                    <a:pt x="1936731" y="655151"/>
                    <a:pt x="1923437" y="668193"/>
                    <a:pt x="1910347" y="679831"/>
                  </a:cubicBezTo>
                  <a:cubicBezTo>
                    <a:pt x="1897257" y="691468"/>
                    <a:pt x="1884345" y="701267"/>
                    <a:pt x="1871611" y="709228"/>
                  </a:cubicBezTo>
                  <a:cubicBezTo>
                    <a:pt x="1858876" y="717189"/>
                    <a:pt x="1846231" y="721169"/>
                    <a:pt x="1833674" y="721169"/>
                  </a:cubicBezTo>
                  <a:cubicBezTo>
                    <a:pt x="1816240" y="721169"/>
                    <a:pt x="1798966" y="714424"/>
                    <a:pt x="1781851" y="700933"/>
                  </a:cubicBezTo>
                  <a:cubicBezTo>
                    <a:pt x="1764735" y="687443"/>
                    <a:pt x="1749377" y="671714"/>
                    <a:pt x="1735775" y="653746"/>
                  </a:cubicBezTo>
                  <a:cubicBezTo>
                    <a:pt x="1722174" y="635779"/>
                    <a:pt x="1710444" y="616696"/>
                    <a:pt x="1700585" y="596497"/>
                  </a:cubicBezTo>
                  <a:cubicBezTo>
                    <a:pt x="1690727" y="576299"/>
                    <a:pt x="1684768" y="553354"/>
                    <a:pt x="1682707" y="527663"/>
                  </a:cubicBezTo>
                  <a:lnTo>
                    <a:pt x="1764784" y="523860"/>
                  </a:lnTo>
                  <a:cubicBezTo>
                    <a:pt x="1771544" y="549477"/>
                    <a:pt x="1778585" y="564950"/>
                    <a:pt x="1785909" y="570280"/>
                  </a:cubicBezTo>
                  <a:cubicBezTo>
                    <a:pt x="1793232" y="575609"/>
                    <a:pt x="1796131" y="578274"/>
                    <a:pt x="1794603" y="578274"/>
                  </a:cubicBezTo>
                  <a:cubicBezTo>
                    <a:pt x="1797702" y="578274"/>
                    <a:pt x="1806883" y="571914"/>
                    <a:pt x="1822145" y="559195"/>
                  </a:cubicBezTo>
                  <a:cubicBezTo>
                    <a:pt x="1837406" y="546475"/>
                    <a:pt x="1853221" y="531269"/>
                    <a:pt x="1869587" y="513575"/>
                  </a:cubicBezTo>
                  <a:cubicBezTo>
                    <a:pt x="1885953" y="495882"/>
                    <a:pt x="1900293" y="478448"/>
                    <a:pt x="1912605" y="461274"/>
                  </a:cubicBezTo>
                  <a:cubicBezTo>
                    <a:pt x="1924917" y="444100"/>
                    <a:pt x="1931072" y="432451"/>
                    <a:pt x="1931072" y="426329"/>
                  </a:cubicBezTo>
                  <a:cubicBezTo>
                    <a:pt x="1931072" y="403558"/>
                    <a:pt x="1927647" y="385505"/>
                    <a:pt x="1920799" y="372170"/>
                  </a:cubicBezTo>
                  <a:cubicBezTo>
                    <a:pt x="1913949" y="358835"/>
                    <a:pt x="1904591" y="348062"/>
                    <a:pt x="1892725" y="339849"/>
                  </a:cubicBezTo>
                  <a:cubicBezTo>
                    <a:pt x="1880857" y="331636"/>
                    <a:pt x="1866077" y="324891"/>
                    <a:pt x="1848384" y="319613"/>
                  </a:cubicBezTo>
                  <a:cubicBezTo>
                    <a:pt x="1830691" y="314335"/>
                    <a:pt x="1814483" y="309755"/>
                    <a:pt x="1799763" y="305871"/>
                  </a:cubicBezTo>
                  <a:cubicBezTo>
                    <a:pt x="1780194" y="301957"/>
                    <a:pt x="1761619" y="297376"/>
                    <a:pt x="1744037" y="292128"/>
                  </a:cubicBezTo>
                  <a:cubicBezTo>
                    <a:pt x="1726455" y="286880"/>
                    <a:pt x="1707093" y="277785"/>
                    <a:pt x="1685954" y="264843"/>
                  </a:cubicBezTo>
                  <a:lnTo>
                    <a:pt x="1677881" y="233611"/>
                  </a:lnTo>
                  <a:lnTo>
                    <a:pt x="1654999" y="238941"/>
                  </a:lnTo>
                  <a:cubicBezTo>
                    <a:pt x="1625429" y="247622"/>
                    <a:pt x="1596836" y="261452"/>
                    <a:pt x="1569217" y="280431"/>
                  </a:cubicBezTo>
                  <a:cubicBezTo>
                    <a:pt x="1532393" y="305737"/>
                    <a:pt x="1497103" y="342324"/>
                    <a:pt x="1463347" y="390193"/>
                  </a:cubicBezTo>
                  <a:cubicBezTo>
                    <a:pt x="1453622" y="406619"/>
                    <a:pt x="1444712" y="422426"/>
                    <a:pt x="1436618" y="437614"/>
                  </a:cubicBezTo>
                  <a:cubicBezTo>
                    <a:pt x="1428523" y="452802"/>
                    <a:pt x="1421256" y="469539"/>
                    <a:pt x="1414815" y="487825"/>
                  </a:cubicBezTo>
                  <a:cubicBezTo>
                    <a:pt x="1408373" y="506111"/>
                    <a:pt x="1403177" y="525917"/>
                    <a:pt x="1399227" y="547242"/>
                  </a:cubicBezTo>
                  <a:cubicBezTo>
                    <a:pt x="1395275" y="568568"/>
                    <a:pt x="1393300" y="593188"/>
                    <a:pt x="1393300" y="621103"/>
                  </a:cubicBezTo>
                  <a:cubicBezTo>
                    <a:pt x="1393300" y="640641"/>
                    <a:pt x="1396258" y="662156"/>
                    <a:pt x="1402173" y="685645"/>
                  </a:cubicBezTo>
                  <a:cubicBezTo>
                    <a:pt x="1408088" y="709135"/>
                    <a:pt x="1416337" y="732032"/>
                    <a:pt x="1426923" y="754336"/>
                  </a:cubicBezTo>
                  <a:cubicBezTo>
                    <a:pt x="1437507" y="776639"/>
                    <a:pt x="1450617" y="797101"/>
                    <a:pt x="1466249" y="815721"/>
                  </a:cubicBezTo>
                  <a:cubicBezTo>
                    <a:pt x="1474065" y="825031"/>
                    <a:pt x="1480539" y="833101"/>
                    <a:pt x="1485670" y="839931"/>
                  </a:cubicBezTo>
                  <a:lnTo>
                    <a:pt x="1489847" y="845748"/>
                  </a:lnTo>
                  <a:lnTo>
                    <a:pt x="1488653" y="826439"/>
                  </a:lnTo>
                  <a:cubicBezTo>
                    <a:pt x="1488653" y="802097"/>
                    <a:pt x="1495116" y="780987"/>
                    <a:pt x="1508043" y="763108"/>
                  </a:cubicBezTo>
                  <a:cubicBezTo>
                    <a:pt x="1520970" y="745230"/>
                    <a:pt x="1541688" y="735645"/>
                    <a:pt x="1570195" y="734356"/>
                  </a:cubicBezTo>
                  <a:cubicBezTo>
                    <a:pt x="1583138" y="734356"/>
                    <a:pt x="1596525" y="737106"/>
                    <a:pt x="1610356" y="742606"/>
                  </a:cubicBezTo>
                  <a:cubicBezTo>
                    <a:pt x="1624187" y="748106"/>
                    <a:pt x="1635947" y="755674"/>
                    <a:pt x="1645635" y="765310"/>
                  </a:cubicBezTo>
                  <a:cubicBezTo>
                    <a:pt x="1655323" y="774946"/>
                    <a:pt x="1663128" y="786183"/>
                    <a:pt x="1669051" y="799021"/>
                  </a:cubicBezTo>
                  <a:cubicBezTo>
                    <a:pt x="1674973" y="811859"/>
                    <a:pt x="1677934" y="824705"/>
                    <a:pt x="1677934" y="837558"/>
                  </a:cubicBezTo>
                  <a:cubicBezTo>
                    <a:pt x="1677934" y="849254"/>
                    <a:pt x="1675477" y="861329"/>
                    <a:pt x="1670563" y="873782"/>
                  </a:cubicBezTo>
                  <a:cubicBezTo>
                    <a:pt x="1665648" y="886234"/>
                    <a:pt x="1658103" y="897779"/>
                    <a:pt x="1647925" y="908416"/>
                  </a:cubicBezTo>
                  <a:cubicBezTo>
                    <a:pt x="1637748" y="919053"/>
                    <a:pt x="1624332" y="927569"/>
                    <a:pt x="1607677" y="933966"/>
                  </a:cubicBezTo>
                  <a:cubicBezTo>
                    <a:pt x="1591021" y="940363"/>
                    <a:pt x="1571397" y="943562"/>
                    <a:pt x="1548804" y="943562"/>
                  </a:cubicBezTo>
                  <a:cubicBezTo>
                    <a:pt x="1518517" y="943562"/>
                    <a:pt x="1488185" y="936368"/>
                    <a:pt x="1457810" y="921980"/>
                  </a:cubicBezTo>
                  <a:cubicBezTo>
                    <a:pt x="1427434" y="907593"/>
                    <a:pt x="1400179" y="885927"/>
                    <a:pt x="1376044" y="856982"/>
                  </a:cubicBezTo>
                  <a:cubicBezTo>
                    <a:pt x="1351910" y="828037"/>
                    <a:pt x="1331915" y="792035"/>
                    <a:pt x="1316060" y="748977"/>
                  </a:cubicBezTo>
                  <a:cubicBezTo>
                    <a:pt x="1300205" y="705918"/>
                    <a:pt x="1291796" y="654562"/>
                    <a:pt x="1290832" y="594907"/>
                  </a:cubicBezTo>
                  <a:cubicBezTo>
                    <a:pt x="1288979" y="506997"/>
                    <a:pt x="1303437" y="430932"/>
                    <a:pt x="1334206" y="366711"/>
                  </a:cubicBezTo>
                  <a:cubicBezTo>
                    <a:pt x="1364974" y="302491"/>
                    <a:pt x="1403285" y="257579"/>
                    <a:pt x="1449137" y="231977"/>
                  </a:cubicBezTo>
                  <a:lnTo>
                    <a:pt x="1247080" y="231977"/>
                  </a:lnTo>
                  <a:lnTo>
                    <a:pt x="1222053" y="231977"/>
                  </a:lnTo>
                  <a:lnTo>
                    <a:pt x="1090798" y="231977"/>
                  </a:lnTo>
                  <a:lnTo>
                    <a:pt x="1090798" y="957793"/>
                  </a:lnTo>
                  <a:lnTo>
                    <a:pt x="988330" y="883121"/>
                  </a:lnTo>
                  <a:lnTo>
                    <a:pt x="988330" y="326618"/>
                  </a:lnTo>
                  <a:cubicBezTo>
                    <a:pt x="988330" y="322496"/>
                    <a:pt x="986036" y="315429"/>
                    <a:pt x="981448" y="305415"/>
                  </a:cubicBezTo>
                  <a:cubicBezTo>
                    <a:pt x="976859" y="295401"/>
                    <a:pt x="970967" y="284990"/>
                    <a:pt x="963769" y="274183"/>
                  </a:cubicBezTo>
                  <a:cubicBezTo>
                    <a:pt x="956572" y="263376"/>
                    <a:pt x="949541" y="253936"/>
                    <a:pt x="942677" y="245864"/>
                  </a:cubicBezTo>
                  <a:cubicBezTo>
                    <a:pt x="935814" y="237792"/>
                    <a:pt x="931003" y="233163"/>
                    <a:pt x="928246" y="231977"/>
                  </a:cubicBezTo>
                  <a:lnTo>
                    <a:pt x="906225" y="231977"/>
                  </a:lnTo>
                  <a:lnTo>
                    <a:pt x="862891" y="231977"/>
                  </a:lnTo>
                  <a:lnTo>
                    <a:pt x="546208" y="231977"/>
                  </a:lnTo>
                  <a:lnTo>
                    <a:pt x="546208" y="236669"/>
                  </a:lnTo>
                  <a:cubicBezTo>
                    <a:pt x="583625" y="242925"/>
                    <a:pt x="620135" y="255341"/>
                    <a:pt x="655737" y="273916"/>
                  </a:cubicBezTo>
                  <a:cubicBezTo>
                    <a:pt x="691338" y="292491"/>
                    <a:pt x="720936" y="314350"/>
                    <a:pt x="744529" y="339493"/>
                  </a:cubicBezTo>
                  <a:cubicBezTo>
                    <a:pt x="768122" y="364636"/>
                    <a:pt x="785797" y="391694"/>
                    <a:pt x="797553" y="420669"/>
                  </a:cubicBezTo>
                  <a:cubicBezTo>
                    <a:pt x="809309" y="449644"/>
                    <a:pt x="815187" y="478408"/>
                    <a:pt x="815187" y="506960"/>
                  </a:cubicBezTo>
                  <a:cubicBezTo>
                    <a:pt x="815187" y="523489"/>
                    <a:pt x="812422" y="542076"/>
                    <a:pt x="806893" y="562719"/>
                  </a:cubicBezTo>
                  <a:cubicBezTo>
                    <a:pt x="801363" y="583363"/>
                    <a:pt x="793184" y="603057"/>
                    <a:pt x="782354" y="621803"/>
                  </a:cubicBezTo>
                  <a:cubicBezTo>
                    <a:pt x="771525" y="640549"/>
                    <a:pt x="757252" y="656641"/>
                    <a:pt x="739537" y="670080"/>
                  </a:cubicBezTo>
                  <a:cubicBezTo>
                    <a:pt x="721821" y="683518"/>
                    <a:pt x="700911" y="690237"/>
                    <a:pt x="676806" y="690237"/>
                  </a:cubicBezTo>
                  <a:cubicBezTo>
                    <a:pt x="653828" y="690237"/>
                    <a:pt x="631535" y="681828"/>
                    <a:pt x="609928" y="665010"/>
                  </a:cubicBezTo>
                  <a:cubicBezTo>
                    <a:pt x="588322" y="648191"/>
                    <a:pt x="577518" y="624319"/>
                    <a:pt x="577518" y="593395"/>
                  </a:cubicBezTo>
                  <a:cubicBezTo>
                    <a:pt x="577518" y="583122"/>
                    <a:pt x="579334" y="572259"/>
                    <a:pt x="582966" y="560807"/>
                  </a:cubicBezTo>
                  <a:cubicBezTo>
                    <a:pt x="586598" y="549355"/>
                    <a:pt x="592431" y="538251"/>
                    <a:pt x="600466" y="527496"/>
                  </a:cubicBezTo>
                  <a:cubicBezTo>
                    <a:pt x="608501" y="516741"/>
                    <a:pt x="618927" y="507731"/>
                    <a:pt x="631743" y="500467"/>
                  </a:cubicBezTo>
                  <a:cubicBezTo>
                    <a:pt x="644559" y="493203"/>
                    <a:pt x="659135" y="489571"/>
                    <a:pt x="675472" y="489571"/>
                  </a:cubicBezTo>
                  <a:cubicBezTo>
                    <a:pt x="684397" y="489571"/>
                    <a:pt x="694314" y="491387"/>
                    <a:pt x="705225" y="495019"/>
                  </a:cubicBezTo>
                  <a:cubicBezTo>
                    <a:pt x="716136" y="498651"/>
                    <a:pt x="720702" y="501490"/>
                    <a:pt x="718923" y="503535"/>
                  </a:cubicBezTo>
                  <a:cubicBezTo>
                    <a:pt x="720480" y="497620"/>
                    <a:pt x="721258" y="488392"/>
                    <a:pt x="721258" y="475850"/>
                  </a:cubicBezTo>
                  <a:cubicBezTo>
                    <a:pt x="721258" y="461396"/>
                    <a:pt x="715973" y="447239"/>
                    <a:pt x="705403" y="433378"/>
                  </a:cubicBezTo>
                  <a:cubicBezTo>
                    <a:pt x="694833" y="419517"/>
                    <a:pt x="680490" y="407179"/>
                    <a:pt x="662374" y="396364"/>
                  </a:cubicBezTo>
                  <a:cubicBezTo>
                    <a:pt x="644258" y="385550"/>
                    <a:pt x="623678" y="377033"/>
                    <a:pt x="600633" y="370814"/>
                  </a:cubicBezTo>
                  <a:cubicBezTo>
                    <a:pt x="589110" y="367704"/>
                    <a:pt x="577741" y="365372"/>
                    <a:pt x="566525" y="363818"/>
                  </a:cubicBezTo>
                  <a:lnTo>
                    <a:pt x="546208" y="362390"/>
                  </a:lnTo>
                  <a:lnTo>
                    <a:pt x="546208" y="956370"/>
                  </a:lnTo>
                  <a:lnTo>
                    <a:pt x="475138" y="919123"/>
                  </a:lnTo>
                  <a:cubicBezTo>
                    <a:pt x="470306" y="904654"/>
                    <a:pt x="466296" y="891972"/>
                    <a:pt x="463108" y="881076"/>
                  </a:cubicBezTo>
                  <a:lnTo>
                    <a:pt x="450509" y="847069"/>
                  </a:lnTo>
                  <a:lnTo>
                    <a:pt x="446764" y="845496"/>
                  </a:lnTo>
                  <a:cubicBezTo>
                    <a:pt x="443851" y="844040"/>
                    <a:pt x="442031" y="838510"/>
                    <a:pt x="441302" y="828906"/>
                  </a:cubicBezTo>
                  <a:lnTo>
                    <a:pt x="441211" y="826168"/>
                  </a:lnTo>
                  <a:lnTo>
                    <a:pt x="439462" y="831312"/>
                  </a:lnTo>
                  <a:cubicBezTo>
                    <a:pt x="438026" y="833878"/>
                    <a:pt x="436105" y="834556"/>
                    <a:pt x="433700" y="833344"/>
                  </a:cubicBezTo>
                  <a:cubicBezTo>
                    <a:pt x="428889" y="830920"/>
                    <a:pt x="424068" y="829708"/>
                    <a:pt x="419235" y="829708"/>
                  </a:cubicBezTo>
                  <a:cubicBezTo>
                    <a:pt x="411822" y="829708"/>
                    <a:pt x="402905" y="836824"/>
                    <a:pt x="392484" y="851056"/>
                  </a:cubicBezTo>
                  <a:cubicBezTo>
                    <a:pt x="382062" y="865287"/>
                    <a:pt x="376851" y="896145"/>
                    <a:pt x="376851" y="943628"/>
                  </a:cubicBezTo>
                  <a:lnTo>
                    <a:pt x="290505" y="895774"/>
                  </a:lnTo>
                  <a:cubicBezTo>
                    <a:pt x="283745" y="855525"/>
                    <a:pt x="271889" y="824727"/>
                    <a:pt x="254937" y="803379"/>
                  </a:cubicBezTo>
                  <a:cubicBezTo>
                    <a:pt x="237985" y="782032"/>
                    <a:pt x="219280" y="771358"/>
                    <a:pt x="198822" y="771358"/>
                  </a:cubicBezTo>
                  <a:cubicBezTo>
                    <a:pt x="178008" y="771358"/>
                    <a:pt x="159781" y="775038"/>
                    <a:pt x="144141" y="782399"/>
                  </a:cubicBezTo>
                  <a:cubicBezTo>
                    <a:pt x="128501" y="789759"/>
                    <a:pt x="120681" y="800733"/>
                    <a:pt x="120681" y="815321"/>
                  </a:cubicBezTo>
                  <a:cubicBezTo>
                    <a:pt x="120681" y="828010"/>
                    <a:pt x="121111" y="835831"/>
                    <a:pt x="121970" y="838781"/>
                  </a:cubicBezTo>
                  <a:cubicBezTo>
                    <a:pt x="123142" y="825557"/>
                    <a:pt x="131414" y="814809"/>
                    <a:pt x="146787" y="806537"/>
                  </a:cubicBezTo>
                  <a:cubicBezTo>
                    <a:pt x="162160" y="798265"/>
                    <a:pt x="176636" y="794129"/>
                    <a:pt x="190216" y="794129"/>
                  </a:cubicBezTo>
                  <a:cubicBezTo>
                    <a:pt x="220443" y="794129"/>
                    <a:pt x="241316" y="803313"/>
                    <a:pt x="252835" y="821680"/>
                  </a:cubicBezTo>
                  <a:cubicBezTo>
                    <a:pt x="264354" y="840048"/>
                    <a:pt x="270113" y="857400"/>
                    <a:pt x="270113" y="873737"/>
                  </a:cubicBezTo>
                  <a:cubicBezTo>
                    <a:pt x="270113" y="897145"/>
                    <a:pt x="260425" y="915109"/>
                    <a:pt x="241049" y="927629"/>
                  </a:cubicBezTo>
                  <a:cubicBezTo>
                    <a:pt x="221674" y="940148"/>
                    <a:pt x="201994" y="946408"/>
                    <a:pt x="182010" y="946408"/>
                  </a:cubicBezTo>
                  <a:cubicBezTo>
                    <a:pt x="136795" y="946408"/>
                    <a:pt x="102224" y="932903"/>
                    <a:pt x="78297" y="905892"/>
                  </a:cubicBezTo>
                  <a:cubicBezTo>
                    <a:pt x="54370" y="878881"/>
                    <a:pt x="42406" y="844977"/>
                    <a:pt x="42406" y="804180"/>
                  </a:cubicBezTo>
                  <a:cubicBezTo>
                    <a:pt x="42406" y="764909"/>
                    <a:pt x="55189" y="732543"/>
                    <a:pt x="80754" y="707082"/>
                  </a:cubicBezTo>
                  <a:cubicBezTo>
                    <a:pt x="106319" y="681621"/>
                    <a:pt x="139723" y="668890"/>
                    <a:pt x="180965" y="668890"/>
                  </a:cubicBezTo>
                  <a:cubicBezTo>
                    <a:pt x="185472" y="668890"/>
                    <a:pt x="190164" y="669164"/>
                    <a:pt x="195041" y="669713"/>
                  </a:cubicBezTo>
                  <a:cubicBezTo>
                    <a:pt x="199919" y="670261"/>
                    <a:pt x="205804" y="670973"/>
                    <a:pt x="212697" y="671847"/>
                  </a:cubicBezTo>
                  <a:cubicBezTo>
                    <a:pt x="214803" y="671773"/>
                    <a:pt x="220781" y="673649"/>
                    <a:pt x="230632" y="677473"/>
                  </a:cubicBezTo>
                  <a:cubicBezTo>
                    <a:pt x="240483" y="681298"/>
                    <a:pt x="251857" y="687324"/>
                    <a:pt x="264754" y="695552"/>
                  </a:cubicBezTo>
                  <a:cubicBezTo>
                    <a:pt x="277652" y="703780"/>
                    <a:pt x="290961" y="714998"/>
                    <a:pt x="304681" y="729208"/>
                  </a:cubicBezTo>
                  <a:cubicBezTo>
                    <a:pt x="318401" y="743417"/>
                    <a:pt x="325194" y="758668"/>
                    <a:pt x="325061" y="774960"/>
                  </a:cubicBezTo>
                  <a:cubicBezTo>
                    <a:pt x="324097" y="761900"/>
                    <a:pt x="331247" y="750133"/>
                    <a:pt x="346509" y="739659"/>
                  </a:cubicBezTo>
                  <a:cubicBezTo>
                    <a:pt x="361771" y="729186"/>
                    <a:pt x="375161" y="723801"/>
                    <a:pt x="386680" y="723504"/>
                  </a:cubicBezTo>
                  <a:cubicBezTo>
                    <a:pt x="354377" y="693647"/>
                    <a:pt x="316752" y="666622"/>
                    <a:pt x="273805" y="642428"/>
                  </a:cubicBezTo>
                  <a:cubicBezTo>
                    <a:pt x="230858" y="618234"/>
                    <a:pt x="182299" y="602260"/>
                    <a:pt x="128130" y="594507"/>
                  </a:cubicBezTo>
                  <a:lnTo>
                    <a:pt x="47610" y="480520"/>
                  </a:lnTo>
                  <a:lnTo>
                    <a:pt x="442317" y="248766"/>
                  </a:lnTo>
                  <a:lnTo>
                    <a:pt x="442317" y="231977"/>
                  </a:lnTo>
                  <a:lnTo>
                    <a:pt x="52613" y="231977"/>
                  </a:lnTo>
                  <a:lnTo>
                    <a:pt x="0" y="136625"/>
                  </a:lnTo>
                  <a:lnTo>
                    <a:pt x="802762" y="136625"/>
                  </a:lnTo>
                  <a:lnTo>
                    <a:pt x="846875" y="136625"/>
                  </a:lnTo>
                  <a:lnTo>
                    <a:pt x="947680" y="136625"/>
                  </a:lnTo>
                  <a:cubicBezTo>
                    <a:pt x="958295" y="144430"/>
                    <a:pt x="967475" y="151308"/>
                    <a:pt x="975218" y="157258"/>
                  </a:cubicBezTo>
                  <a:lnTo>
                    <a:pt x="988330" y="167697"/>
                  </a:lnTo>
                  <a:lnTo>
                    <a:pt x="988330" y="0"/>
                  </a:lnTo>
                  <a:close/>
                  <a:moveTo>
                    <a:pt x="442317" y="375050"/>
                  </a:moveTo>
                  <a:cubicBezTo>
                    <a:pt x="415291" y="398043"/>
                    <a:pt x="384178" y="419913"/>
                    <a:pt x="348977" y="440660"/>
                  </a:cubicBezTo>
                  <a:cubicBezTo>
                    <a:pt x="313776" y="461407"/>
                    <a:pt x="275569" y="480290"/>
                    <a:pt x="234356" y="497309"/>
                  </a:cubicBezTo>
                  <a:cubicBezTo>
                    <a:pt x="273360" y="509169"/>
                    <a:pt x="313420" y="532836"/>
                    <a:pt x="354536" y="568312"/>
                  </a:cubicBezTo>
                  <a:cubicBezTo>
                    <a:pt x="395653" y="603787"/>
                    <a:pt x="424950" y="648484"/>
                    <a:pt x="442428" y="702401"/>
                  </a:cubicBezTo>
                  <a:lnTo>
                    <a:pt x="442317" y="375050"/>
                  </a:lnTo>
                  <a:close/>
                  <a:moveTo>
                    <a:pt x="1869765" y="231977"/>
                  </a:moveTo>
                  <a:cubicBezTo>
                    <a:pt x="1905166" y="233889"/>
                    <a:pt x="1936249" y="250311"/>
                    <a:pt x="1963016" y="281243"/>
                  </a:cubicBezTo>
                  <a:cubicBezTo>
                    <a:pt x="1983091" y="304442"/>
                    <a:pt x="1996129" y="328572"/>
                    <a:pt x="2002131" y="353635"/>
                  </a:cubicBezTo>
                  <a:lnTo>
                    <a:pt x="2003867" y="365672"/>
                  </a:lnTo>
                  <a:lnTo>
                    <a:pt x="2022777" y="349500"/>
                  </a:lnTo>
                  <a:cubicBezTo>
                    <a:pt x="2033674" y="341361"/>
                    <a:pt x="2046771" y="337292"/>
                    <a:pt x="2062071" y="337292"/>
                  </a:cubicBezTo>
                  <a:cubicBezTo>
                    <a:pt x="2077162" y="337292"/>
                    <a:pt x="2092265" y="342132"/>
                    <a:pt x="2107379" y="351812"/>
                  </a:cubicBezTo>
                  <a:cubicBezTo>
                    <a:pt x="2122492" y="361493"/>
                    <a:pt x="2136431" y="372218"/>
                    <a:pt x="2149195" y="383989"/>
                  </a:cubicBezTo>
                  <a:cubicBezTo>
                    <a:pt x="2161959" y="395760"/>
                    <a:pt x="2174267" y="409028"/>
                    <a:pt x="2186119" y="423793"/>
                  </a:cubicBezTo>
                  <a:lnTo>
                    <a:pt x="2187397" y="425740"/>
                  </a:lnTo>
                  <a:lnTo>
                    <a:pt x="2187243" y="231977"/>
                  </a:lnTo>
                  <a:lnTo>
                    <a:pt x="1869765" y="231977"/>
                  </a:lnTo>
                  <a:close/>
                </a:path>
              </a:pathLst>
            </a:custGeom>
            <a:grpFill/>
            <a:ln>
              <a:noFill/>
            </a:ln>
            <a:effectLst>
              <a:glow rad="228600">
                <a:srgbClr val="66FFFF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7BEB9EA-6474-9AFD-151C-F6C4FC92600E}"/>
                </a:ext>
              </a:extLst>
            </p:cNvPr>
            <p:cNvSpPr/>
            <p:nvPr/>
          </p:nvSpPr>
          <p:spPr>
            <a:xfrm>
              <a:off x="2681885" y="1989330"/>
              <a:ext cx="4077482" cy="959216"/>
            </a:xfrm>
            <a:custGeom>
              <a:avLst/>
              <a:gdLst/>
              <a:ahLst/>
              <a:cxnLst/>
              <a:rect l="l" t="t" r="r" b="b"/>
              <a:pathLst>
                <a:path w="4077482" h="959216">
                  <a:moveTo>
                    <a:pt x="977672" y="0"/>
                  </a:moveTo>
                  <a:cubicBezTo>
                    <a:pt x="1016024" y="13164"/>
                    <a:pt x="1040233" y="32073"/>
                    <a:pt x="1050299" y="56726"/>
                  </a:cubicBezTo>
                  <a:cubicBezTo>
                    <a:pt x="1060364" y="81380"/>
                    <a:pt x="1067695" y="103335"/>
                    <a:pt x="1072291" y="122592"/>
                  </a:cubicBezTo>
                  <a:lnTo>
                    <a:pt x="1076227" y="135201"/>
                  </a:lnTo>
                  <a:lnTo>
                    <a:pt x="1140242" y="135201"/>
                  </a:lnTo>
                  <a:lnTo>
                    <a:pt x="1143405" y="135201"/>
                  </a:lnTo>
                  <a:lnTo>
                    <a:pt x="2024044" y="135201"/>
                  </a:lnTo>
                  <a:lnTo>
                    <a:pt x="2036061" y="135201"/>
                  </a:lnTo>
                  <a:lnTo>
                    <a:pt x="2466263" y="135201"/>
                  </a:lnTo>
                  <a:lnTo>
                    <a:pt x="2515660" y="135201"/>
                  </a:lnTo>
                  <a:lnTo>
                    <a:pt x="3349865" y="135201"/>
                  </a:lnTo>
                  <a:lnTo>
                    <a:pt x="3354988" y="135201"/>
                  </a:lnTo>
                  <a:lnTo>
                    <a:pt x="4015063" y="135201"/>
                  </a:lnTo>
                  <a:lnTo>
                    <a:pt x="4077482" y="230553"/>
                  </a:lnTo>
                  <a:lnTo>
                    <a:pt x="3956090" y="230553"/>
                  </a:lnTo>
                  <a:lnTo>
                    <a:pt x="3956090" y="959216"/>
                  </a:lnTo>
                  <a:lnTo>
                    <a:pt x="3887178" y="914942"/>
                  </a:lnTo>
                  <a:cubicBezTo>
                    <a:pt x="3854801" y="812266"/>
                    <a:pt x="3807158" y="736653"/>
                    <a:pt x="3744249" y="688102"/>
                  </a:cubicBezTo>
                  <a:cubicBezTo>
                    <a:pt x="3681341" y="639551"/>
                    <a:pt x="3606954" y="608664"/>
                    <a:pt x="3521090" y="595440"/>
                  </a:cubicBezTo>
                  <a:lnTo>
                    <a:pt x="3434988" y="480141"/>
                  </a:lnTo>
                  <a:lnTo>
                    <a:pt x="3852199" y="246986"/>
                  </a:lnTo>
                  <a:lnTo>
                    <a:pt x="3852199" y="230553"/>
                  </a:lnTo>
                  <a:lnTo>
                    <a:pt x="3414338" y="230553"/>
                  </a:lnTo>
                  <a:lnTo>
                    <a:pt x="3402500" y="230553"/>
                  </a:lnTo>
                  <a:lnTo>
                    <a:pt x="3040378" y="230553"/>
                  </a:lnTo>
                  <a:lnTo>
                    <a:pt x="3040378" y="235245"/>
                  </a:lnTo>
                  <a:cubicBezTo>
                    <a:pt x="3077826" y="241516"/>
                    <a:pt x="3114176" y="253972"/>
                    <a:pt x="3149429" y="272614"/>
                  </a:cubicBezTo>
                  <a:cubicBezTo>
                    <a:pt x="3184682" y="291256"/>
                    <a:pt x="3214239" y="313026"/>
                    <a:pt x="3238099" y="337924"/>
                  </a:cubicBezTo>
                  <a:cubicBezTo>
                    <a:pt x="3261959" y="362822"/>
                    <a:pt x="3279801" y="389844"/>
                    <a:pt x="3291624" y="418989"/>
                  </a:cubicBezTo>
                  <a:cubicBezTo>
                    <a:pt x="3303446" y="448135"/>
                    <a:pt x="3309357" y="476984"/>
                    <a:pt x="3309357" y="505536"/>
                  </a:cubicBezTo>
                  <a:cubicBezTo>
                    <a:pt x="3309357" y="522065"/>
                    <a:pt x="3306592" y="540652"/>
                    <a:pt x="3301063" y="561295"/>
                  </a:cubicBezTo>
                  <a:cubicBezTo>
                    <a:pt x="3295533" y="581939"/>
                    <a:pt x="3287354" y="601633"/>
                    <a:pt x="3276524" y="620379"/>
                  </a:cubicBezTo>
                  <a:cubicBezTo>
                    <a:pt x="3265695" y="639125"/>
                    <a:pt x="3251423" y="655217"/>
                    <a:pt x="3233707" y="668656"/>
                  </a:cubicBezTo>
                  <a:cubicBezTo>
                    <a:pt x="3215992" y="682094"/>
                    <a:pt x="3195081" y="688813"/>
                    <a:pt x="3170977" y="688813"/>
                  </a:cubicBezTo>
                  <a:cubicBezTo>
                    <a:pt x="3147998" y="688813"/>
                    <a:pt x="3125705" y="680404"/>
                    <a:pt x="3104099" y="663586"/>
                  </a:cubicBezTo>
                  <a:cubicBezTo>
                    <a:pt x="3082492" y="646767"/>
                    <a:pt x="3071688" y="622895"/>
                    <a:pt x="3071688" y="591971"/>
                  </a:cubicBezTo>
                  <a:cubicBezTo>
                    <a:pt x="3071688" y="581698"/>
                    <a:pt x="3073504" y="570835"/>
                    <a:pt x="3077136" y="559383"/>
                  </a:cubicBezTo>
                  <a:cubicBezTo>
                    <a:pt x="3080768" y="547931"/>
                    <a:pt x="3086602" y="536827"/>
                    <a:pt x="3094637" y="526072"/>
                  </a:cubicBezTo>
                  <a:cubicBezTo>
                    <a:pt x="3102672" y="515317"/>
                    <a:pt x="3113097" y="506307"/>
                    <a:pt x="3125913" y="499043"/>
                  </a:cubicBezTo>
                  <a:cubicBezTo>
                    <a:pt x="3138729" y="491779"/>
                    <a:pt x="3153305" y="488147"/>
                    <a:pt x="3169642" y="488147"/>
                  </a:cubicBezTo>
                  <a:cubicBezTo>
                    <a:pt x="3178819" y="488147"/>
                    <a:pt x="3188503" y="489940"/>
                    <a:pt x="3198695" y="493528"/>
                  </a:cubicBezTo>
                  <a:cubicBezTo>
                    <a:pt x="3208887" y="497116"/>
                    <a:pt x="3213583" y="499977"/>
                    <a:pt x="3212782" y="502111"/>
                  </a:cubicBezTo>
                  <a:cubicBezTo>
                    <a:pt x="3214546" y="496196"/>
                    <a:pt x="3215428" y="486968"/>
                    <a:pt x="3215428" y="474426"/>
                  </a:cubicBezTo>
                  <a:cubicBezTo>
                    <a:pt x="3215428" y="459972"/>
                    <a:pt x="3210143" y="445815"/>
                    <a:pt x="3199573" y="431954"/>
                  </a:cubicBezTo>
                  <a:cubicBezTo>
                    <a:pt x="3189003" y="418093"/>
                    <a:pt x="3174660" y="405755"/>
                    <a:pt x="3156545" y="394940"/>
                  </a:cubicBezTo>
                  <a:cubicBezTo>
                    <a:pt x="3138429" y="384126"/>
                    <a:pt x="3117848" y="375609"/>
                    <a:pt x="3094804" y="369390"/>
                  </a:cubicBezTo>
                  <a:cubicBezTo>
                    <a:pt x="3083281" y="366280"/>
                    <a:pt x="3071911" y="363948"/>
                    <a:pt x="3060695" y="362394"/>
                  </a:cubicBezTo>
                  <a:lnTo>
                    <a:pt x="3040378" y="360966"/>
                  </a:lnTo>
                  <a:lnTo>
                    <a:pt x="3040267" y="954946"/>
                  </a:lnTo>
                  <a:lnTo>
                    <a:pt x="2967530" y="917277"/>
                  </a:lnTo>
                  <a:cubicBezTo>
                    <a:pt x="2934871" y="812659"/>
                    <a:pt x="2888941" y="735003"/>
                    <a:pt x="2829738" y="684310"/>
                  </a:cubicBezTo>
                  <a:cubicBezTo>
                    <a:pt x="2770536" y="633617"/>
                    <a:pt x="2701346" y="603082"/>
                    <a:pt x="2622167" y="592705"/>
                  </a:cubicBezTo>
                  <a:lnTo>
                    <a:pt x="2541602" y="478763"/>
                  </a:lnTo>
                  <a:lnTo>
                    <a:pt x="2936487" y="247253"/>
                  </a:lnTo>
                  <a:lnTo>
                    <a:pt x="2936487" y="230553"/>
                  </a:lnTo>
                  <a:lnTo>
                    <a:pt x="2575010" y="230553"/>
                  </a:lnTo>
                  <a:lnTo>
                    <a:pt x="2540876" y="230553"/>
                  </a:lnTo>
                  <a:cubicBezTo>
                    <a:pt x="2500583" y="237550"/>
                    <a:pt x="2462024" y="253702"/>
                    <a:pt x="2425199" y="279007"/>
                  </a:cubicBezTo>
                  <a:cubicBezTo>
                    <a:pt x="2388375" y="304313"/>
                    <a:pt x="2353085" y="340900"/>
                    <a:pt x="2319329" y="388769"/>
                  </a:cubicBezTo>
                  <a:cubicBezTo>
                    <a:pt x="2309604" y="405195"/>
                    <a:pt x="2300695" y="421002"/>
                    <a:pt x="2292600" y="436190"/>
                  </a:cubicBezTo>
                  <a:cubicBezTo>
                    <a:pt x="2284506" y="451378"/>
                    <a:pt x="2277238" y="468115"/>
                    <a:pt x="2270797" y="486401"/>
                  </a:cubicBezTo>
                  <a:cubicBezTo>
                    <a:pt x="2264356" y="504687"/>
                    <a:pt x="2259160" y="524493"/>
                    <a:pt x="2255209" y="545818"/>
                  </a:cubicBezTo>
                  <a:cubicBezTo>
                    <a:pt x="2251258" y="567144"/>
                    <a:pt x="2249283" y="591764"/>
                    <a:pt x="2249283" y="619679"/>
                  </a:cubicBezTo>
                  <a:cubicBezTo>
                    <a:pt x="2249283" y="639217"/>
                    <a:pt x="2252240" y="660732"/>
                    <a:pt x="2258155" y="684221"/>
                  </a:cubicBezTo>
                  <a:cubicBezTo>
                    <a:pt x="2264070" y="707711"/>
                    <a:pt x="2272320" y="730608"/>
                    <a:pt x="2282905" y="752912"/>
                  </a:cubicBezTo>
                  <a:cubicBezTo>
                    <a:pt x="2293490" y="775215"/>
                    <a:pt x="2306598" y="795677"/>
                    <a:pt x="2322231" y="814297"/>
                  </a:cubicBezTo>
                  <a:cubicBezTo>
                    <a:pt x="2330047" y="823607"/>
                    <a:pt x="2336521" y="831677"/>
                    <a:pt x="2341652" y="838507"/>
                  </a:cubicBezTo>
                  <a:lnTo>
                    <a:pt x="2345829" y="844324"/>
                  </a:lnTo>
                  <a:lnTo>
                    <a:pt x="2344635" y="825015"/>
                  </a:lnTo>
                  <a:cubicBezTo>
                    <a:pt x="2344635" y="800673"/>
                    <a:pt x="2351099" y="779563"/>
                    <a:pt x="2364026" y="761684"/>
                  </a:cubicBezTo>
                  <a:cubicBezTo>
                    <a:pt x="2376953" y="743806"/>
                    <a:pt x="2397670" y="734221"/>
                    <a:pt x="2426178" y="732932"/>
                  </a:cubicBezTo>
                  <a:cubicBezTo>
                    <a:pt x="2439120" y="732932"/>
                    <a:pt x="2452506" y="735682"/>
                    <a:pt x="2466338" y="741182"/>
                  </a:cubicBezTo>
                  <a:cubicBezTo>
                    <a:pt x="2480169" y="746682"/>
                    <a:pt x="2491929" y="754250"/>
                    <a:pt x="2501617" y="763886"/>
                  </a:cubicBezTo>
                  <a:cubicBezTo>
                    <a:pt x="2511305" y="773522"/>
                    <a:pt x="2519110" y="784759"/>
                    <a:pt x="2525033" y="797597"/>
                  </a:cubicBezTo>
                  <a:cubicBezTo>
                    <a:pt x="2530955" y="810435"/>
                    <a:pt x="2533916" y="823281"/>
                    <a:pt x="2533916" y="836134"/>
                  </a:cubicBezTo>
                  <a:cubicBezTo>
                    <a:pt x="2533916" y="847830"/>
                    <a:pt x="2531459" y="859905"/>
                    <a:pt x="2526545" y="872358"/>
                  </a:cubicBezTo>
                  <a:cubicBezTo>
                    <a:pt x="2521630" y="884810"/>
                    <a:pt x="2514085" y="896355"/>
                    <a:pt x="2503907" y="906992"/>
                  </a:cubicBezTo>
                  <a:cubicBezTo>
                    <a:pt x="2493730" y="917629"/>
                    <a:pt x="2480314" y="926145"/>
                    <a:pt x="2463658" y="932542"/>
                  </a:cubicBezTo>
                  <a:cubicBezTo>
                    <a:pt x="2447003" y="938939"/>
                    <a:pt x="2427379" y="942138"/>
                    <a:pt x="2404786" y="942138"/>
                  </a:cubicBezTo>
                  <a:cubicBezTo>
                    <a:pt x="2374499" y="942138"/>
                    <a:pt x="2344168" y="934944"/>
                    <a:pt x="2313792" y="920556"/>
                  </a:cubicBezTo>
                  <a:cubicBezTo>
                    <a:pt x="2283416" y="906169"/>
                    <a:pt x="2256161" y="884503"/>
                    <a:pt x="2232027" y="855558"/>
                  </a:cubicBezTo>
                  <a:cubicBezTo>
                    <a:pt x="2207892" y="826613"/>
                    <a:pt x="2187897" y="790611"/>
                    <a:pt x="2172042" y="747553"/>
                  </a:cubicBezTo>
                  <a:cubicBezTo>
                    <a:pt x="2156187" y="704494"/>
                    <a:pt x="2147778" y="653138"/>
                    <a:pt x="2146814" y="593483"/>
                  </a:cubicBezTo>
                  <a:cubicBezTo>
                    <a:pt x="2144961" y="505573"/>
                    <a:pt x="2159419" y="429508"/>
                    <a:pt x="2190188" y="365287"/>
                  </a:cubicBezTo>
                  <a:cubicBezTo>
                    <a:pt x="2220956" y="301067"/>
                    <a:pt x="2259267" y="256155"/>
                    <a:pt x="2305120" y="230553"/>
                  </a:cubicBezTo>
                  <a:lnTo>
                    <a:pt x="2092476" y="230553"/>
                  </a:lnTo>
                  <a:lnTo>
                    <a:pt x="2078035" y="230553"/>
                  </a:lnTo>
                  <a:lnTo>
                    <a:pt x="1637232" y="230553"/>
                  </a:lnTo>
                  <a:lnTo>
                    <a:pt x="1659505" y="257771"/>
                  </a:lnTo>
                  <a:cubicBezTo>
                    <a:pt x="1670086" y="268126"/>
                    <a:pt x="1682544" y="278200"/>
                    <a:pt x="1696879" y="287991"/>
                  </a:cubicBezTo>
                  <a:cubicBezTo>
                    <a:pt x="1725550" y="307575"/>
                    <a:pt x="1759180" y="317366"/>
                    <a:pt x="1797769" y="317366"/>
                  </a:cubicBezTo>
                  <a:cubicBezTo>
                    <a:pt x="1816166" y="317366"/>
                    <a:pt x="1856993" y="310384"/>
                    <a:pt x="1920250" y="296419"/>
                  </a:cubicBezTo>
                  <a:lnTo>
                    <a:pt x="2018582" y="435912"/>
                  </a:lnTo>
                  <a:cubicBezTo>
                    <a:pt x="1974938" y="475345"/>
                    <a:pt x="1944025" y="516599"/>
                    <a:pt x="1925843" y="559672"/>
                  </a:cubicBezTo>
                  <a:cubicBezTo>
                    <a:pt x="1907660" y="602745"/>
                    <a:pt x="1898569" y="650581"/>
                    <a:pt x="1898569" y="703179"/>
                  </a:cubicBezTo>
                  <a:cubicBezTo>
                    <a:pt x="1898569" y="748453"/>
                    <a:pt x="1902023" y="787668"/>
                    <a:pt x="1908932" y="820823"/>
                  </a:cubicBezTo>
                  <a:cubicBezTo>
                    <a:pt x="1915840" y="853979"/>
                    <a:pt x="1922993" y="884462"/>
                    <a:pt x="1930390" y="912273"/>
                  </a:cubicBezTo>
                  <a:lnTo>
                    <a:pt x="1933459" y="952100"/>
                  </a:lnTo>
                  <a:lnTo>
                    <a:pt x="1855429" y="918210"/>
                  </a:lnTo>
                  <a:cubicBezTo>
                    <a:pt x="1838663" y="864916"/>
                    <a:pt x="1825057" y="813804"/>
                    <a:pt x="1814613" y="764875"/>
                  </a:cubicBezTo>
                  <a:cubicBezTo>
                    <a:pt x="1804169" y="715946"/>
                    <a:pt x="1798947" y="665213"/>
                    <a:pt x="1798947" y="612674"/>
                  </a:cubicBezTo>
                  <a:cubicBezTo>
                    <a:pt x="1800934" y="593683"/>
                    <a:pt x="1803076" y="576854"/>
                    <a:pt x="1805374" y="562185"/>
                  </a:cubicBezTo>
                  <a:cubicBezTo>
                    <a:pt x="1807672" y="547516"/>
                    <a:pt x="1811040" y="532517"/>
                    <a:pt x="1815480" y="517188"/>
                  </a:cubicBezTo>
                  <a:cubicBezTo>
                    <a:pt x="1819921" y="501859"/>
                    <a:pt x="1825124" y="486853"/>
                    <a:pt x="1831091" y="472169"/>
                  </a:cubicBezTo>
                  <a:cubicBezTo>
                    <a:pt x="1837058" y="457485"/>
                    <a:pt x="1844007" y="447156"/>
                    <a:pt x="1851938" y="441182"/>
                  </a:cubicBezTo>
                  <a:lnTo>
                    <a:pt x="1841064" y="441182"/>
                  </a:lnTo>
                  <a:cubicBezTo>
                    <a:pt x="1779112" y="441182"/>
                    <a:pt x="1724590" y="424434"/>
                    <a:pt x="1677500" y="390937"/>
                  </a:cubicBezTo>
                  <a:cubicBezTo>
                    <a:pt x="1630409" y="357441"/>
                    <a:pt x="1595820" y="316973"/>
                    <a:pt x="1573731" y="269534"/>
                  </a:cubicBezTo>
                  <a:cubicBezTo>
                    <a:pt x="1565933" y="279808"/>
                    <a:pt x="1554815" y="292839"/>
                    <a:pt x="1540375" y="308627"/>
                  </a:cubicBezTo>
                  <a:cubicBezTo>
                    <a:pt x="1525936" y="324415"/>
                    <a:pt x="1513354" y="340359"/>
                    <a:pt x="1502628" y="356459"/>
                  </a:cubicBezTo>
                  <a:cubicBezTo>
                    <a:pt x="1491902" y="372559"/>
                    <a:pt x="1483815" y="387932"/>
                    <a:pt x="1478368" y="402579"/>
                  </a:cubicBezTo>
                  <a:cubicBezTo>
                    <a:pt x="1472919" y="417225"/>
                    <a:pt x="1470195" y="430004"/>
                    <a:pt x="1470195" y="440915"/>
                  </a:cubicBezTo>
                  <a:cubicBezTo>
                    <a:pt x="1470195" y="457697"/>
                    <a:pt x="1474038" y="469764"/>
                    <a:pt x="1481725" y="477117"/>
                  </a:cubicBezTo>
                  <a:cubicBezTo>
                    <a:pt x="1489412" y="484470"/>
                    <a:pt x="1499452" y="488147"/>
                    <a:pt x="1511845" y="488147"/>
                  </a:cubicBezTo>
                  <a:cubicBezTo>
                    <a:pt x="1530687" y="488147"/>
                    <a:pt x="1552517" y="480975"/>
                    <a:pt x="1577333" y="466632"/>
                  </a:cubicBezTo>
                  <a:cubicBezTo>
                    <a:pt x="1602150" y="452289"/>
                    <a:pt x="1628997" y="430160"/>
                    <a:pt x="1657876" y="400244"/>
                  </a:cubicBezTo>
                  <a:cubicBezTo>
                    <a:pt x="1705685" y="430649"/>
                    <a:pt x="1738066" y="462033"/>
                    <a:pt x="1755018" y="494395"/>
                  </a:cubicBezTo>
                  <a:cubicBezTo>
                    <a:pt x="1771970" y="526757"/>
                    <a:pt x="1780446" y="561062"/>
                    <a:pt x="1780446" y="597308"/>
                  </a:cubicBezTo>
                  <a:cubicBezTo>
                    <a:pt x="1780446" y="624526"/>
                    <a:pt x="1776206" y="650847"/>
                    <a:pt x="1767727" y="676272"/>
                  </a:cubicBezTo>
                  <a:cubicBezTo>
                    <a:pt x="1759247" y="701696"/>
                    <a:pt x="1746175" y="724241"/>
                    <a:pt x="1728511" y="743906"/>
                  </a:cubicBezTo>
                  <a:cubicBezTo>
                    <a:pt x="1710848" y="763571"/>
                    <a:pt x="1689126" y="779466"/>
                    <a:pt x="1663346" y="791593"/>
                  </a:cubicBezTo>
                  <a:cubicBezTo>
                    <a:pt x="1637566" y="803720"/>
                    <a:pt x="1608050" y="809783"/>
                    <a:pt x="1574798" y="809783"/>
                  </a:cubicBezTo>
                  <a:cubicBezTo>
                    <a:pt x="1513913" y="809783"/>
                    <a:pt x="1461252" y="794332"/>
                    <a:pt x="1416815" y="763430"/>
                  </a:cubicBezTo>
                  <a:cubicBezTo>
                    <a:pt x="1372379" y="732528"/>
                    <a:pt x="1335532" y="692394"/>
                    <a:pt x="1306275" y="643027"/>
                  </a:cubicBezTo>
                  <a:cubicBezTo>
                    <a:pt x="1277019" y="593661"/>
                    <a:pt x="1255278" y="538213"/>
                    <a:pt x="1241054" y="476683"/>
                  </a:cubicBezTo>
                  <a:cubicBezTo>
                    <a:pt x="1226830" y="415154"/>
                    <a:pt x="1219718" y="351960"/>
                    <a:pt x="1219718" y="287102"/>
                  </a:cubicBezTo>
                  <a:cubicBezTo>
                    <a:pt x="1219718" y="280579"/>
                    <a:pt x="1219718" y="273393"/>
                    <a:pt x="1219718" y="265543"/>
                  </a:cubicBezTo>
                  <a:cubicBezTo>
                    <a:pt x="1219718" y="259656"/>
                    <a:pt x="1220956" y="250660"/>
                    <a:pt x="1223433" y="238556"/>
                  </a:cubicBezTo>
                  <a:lnTo>
                    <a:pt x="1225192" y="230553"/>
                  </a:lnTo>
                  <a:lnTo>
                    <a:pt x="1204268" y="230553"/>
                  </a:lnTo>
                  <a:lnTo>
                    <a:pt x="1192877" y="230553"/>
                  </a:lnTo>
                  <a:lnTo>
                    <a:pt x="1081475" y="230553"/>
                  </a:lnTo>
                  <a:lnTo>
                    <a:pt x="1081475" y="956369"/>
                  </a:lnTo>
                  <a:lnTo>
                    <a:pt x="977583" y="881586"/>
                  </a:lnTo>
                  <a:lnTo>
                    <a:pt x="977583" y="325194"/>
                  </a:lnTo>
                  <a:cubicBezTo>
                    <a:pt x="977583" y="320969"/>
                    <a:pt x="975456" y="313731"/>
                    <a:pt x="971201" y="303479"/>
                  </a:cubicBezTo>
                  <a:cubicBezTo>
                    <a:pt x="966947" y="293228"/>
                    <a:pt x="961573" y="282895"/>
                    <a:pt x="955080" y="272481"/>
                  </a:cubicBezTo>
                  <a:cubicBezTo>
                    <a:pt x="948586" y="262067"/>
                    <a:pt x="941693" y="252786"/>
                    <a:pt x="934399" y="244640"/>
                  </a:cubicBezTo>
                  <a:cubicBezTo>
                    <a:pt x="927105" y="236494"/>
                    <a:pt x="921998" y="231798"/>
                    <a:pt x="919078" y="230553"/>
                  </a:cubicBezTo>
                  <a:lnTo>
                    <a:pt x="823881" y="230553"/>
                  </a:lnTo>
                  <a:lnTo>
                    <a:pt x="823881" y="954946"/>
                  </a:lnTo>
                  <a:lnTo>
                    <a:pt x="744184" y="908804"/>
                  </a:lnTo>
                  <a:cubicBezTo>
                    <a:pt x="744184" y="782335"/>
                    <a:pt x="713482" y="692142"/>
                    <a:pt x="652078" y="638224"/>
                  </a:cubicBezTo>
                  <a:cubicBezTo>
                    <a:pt x="636571" y="682387"/>
                    <a:pt x="610488" y="716328"/>
                    <a:pt x="573826" y="740048"/>
                  </a:cubicBezTo>
                  <a:cubicBezTo>
                    <a:pt x="537165" y="763767"/>
                    <a:pt x="494410" y="775627"/>
                    <a:pt x="445563" y="775627"/>
                  </a:cubicBezTo>
                  <a:cubicBezTo>
                    <a:pt x="387273" y="775627"/>
                    <a:pt x="336698" y="759535"/>
                    <a:pt x="293840" y="727350"/>
                  </a:cubicBezTo>
                  <a:cubicBezTo>
                    <a:pt x="250982" y="695166"/>
                    <a:pt x="214094" y="654550"/>
                    <a:pt x="183178" y="605502"/>
                  </a:cubicBezTo>
                  <a:cubicBezTo>
                    <a:pt x="152260" y="556455"/>
                    <a:pt x="126440" y="502452"/>
                    <a:pt x="105715" y="443495"/>
                  </a:cubicBezTo>
                  <a:cubicBezTo>
                    <a:pt x="84990" y="384537"/>
                    <a:pt x="68408" y="320895"/>
                    <a:pt x="55971" y="252568"/>
                  </a:cubicBezTo>
                  <a:lnTo>
                    <a:pt x="129464" y="277940"/>
                  </a:lnTo>
                  <a:cubicBezTo>
                    <a:pt x="150070" y="347601"/>
                    <a:pt x="172414" y="405147"/>
                    <a:pt x="196497" y="450577"/>
                  </a:cubicBezTo>
                  <a:cubicBezTo>
                    <a:pt x="220580" y="496007"/>
                    <a:pt x="245967" y="532958"/>
                    <a:pt x="272659" y="561429"/>
                  </a:cubicBezTo>
                  <a:cubicBezTo>
                    <a:pt x="299351" y="589899"/>
                    <a:pt x="326350" y="610421"/>
                    <a:pt x="353657" y="622992"/>
                  </a:cubicBezTo>
                  <a:cubicBezTo>
                    <a:pt x="380965" y="635563"/>
                    <a:pt x="407412" y="641849"/>
                    <a:pt x="432999" y="641849"/>
                  </a:cubicBezTo>
                  <a:cubicBezTo>
                    <a:pt x="459313" y="641849"/>
                    <a:pt x="481939" y="637854"/>
                    <a:pt x="500878" y="629863"/>
                  </a:cubicBezTo>
                  <a:cubicBezTo>
                    <a:pt x="519816" y="621873"/>
                    <a:pt x="535560" y="611392"/>
                    <a:pt x="548109" y="598420"/>
                  </a:cubicBezTo>
                  <a:cubicBezTo>
                    <a:pt x="560658" y="585448"/>
                    <a:pt x="570146" y="570183"/>
                    <a:pt x="576572" y="552623"/>
                  </a:cubicBezTo>
                  <a:cubicBezTo>
                    <a:pt x="582999" y="535063"/>
                    <a:pt x="586212" y="517003"/>
                    <a:pt x="586212" y="498442"/>
                  </a:cubicBezTo>
                  <a:cubicBezTo>
                    <a:pt x="586212" y="484463"/>
                    <a:pt x="583899" y="470783"/>
                    <a:pt x="579274" y="457404"/>
                  </a:cubicBezTo>
                  <a:cubicBezTo>
                    <a:pt x="574649" y="444025"/>
                    <a:pt x="568033" y="432239"/>
                    <a:pt x="559428" y="422047"/>
                  </a:cubicBezTo>
                  <a:cubicBezTo>
                    <a:pt x="550822" y="411855"/>
                    <a:pt x="540815" y="403720"/>
                    <a:pt x="529408" y="397642"/>
                  </a:cubicBezTo>
                  <a:cubicBezTo>
                    <a:pt x="523704" y="394603"/>
                    <a:pt x="517769" y="392324"/>
                    <a:pt x="511604" y="390804"/>
                  </a:cubicBezTo>
                  <a:lnTo>
                    <a:pt x="505605" y="390091"/>
                  </a:lnTo>
                  <a:lnTo>
                    <a:pt x="507999" y="395390"/>
                  </a:lnTo>
                  <a:cubicBezTo>
                    <a:pt x="509856" y="402621"/>
                    <a:pt x="510784" y="410917"/>
                    <a:pt x="510784" y="420279"/>
                  </a:cubicBezTo>
                  <a:cubicBezTo>
                    <a:pt x="510784" y="447720"/>
                    <a:pt x="501504" y="471821"/>
                    <a:pt x="482943" y="492583"/>
                  </a:cubicBezTo>
                  <a:cubicBezTo>
                    <a:pt x="464383" y="513345"/>
                    <a:pt x="437810" y="523726"/>
                    <a:pt x="403224" y="523726"/>
                  </a:cubicBezTo>
                  <a:cubicBezTo>
                    <a:pt x="372240" y="523726"/>
                    <a:pt x="344944" y="512403"/>
                    <a:pt x="321336" y="489759"/>
                  </a:cubicBezTo>
                  <a:cubicBezTo>
                    <a:pt x="297727" y="467114"/>
                    <a:pt x="285923" y="438743"/>
                    <a:pt x="285923" y="404647"/>
                  </a:cubicBezTo>
                  <a:cubicBezTo>
                    <a:pt x="285923" y="384707"/>
                    <a:pt x="290022" y="365758"/>
                    <a:pt x="298220" y="347798"/>
                  </a:cubicBezTo>
                  <a:cubicBezTo>
                    <a:pt x="306418" y="329838"/>
                    <a:pt x="318004" y="314135"/>
                    <a:pt x="332977" y="300689"/>
                  </a:cubicBezTo>
                  <a:cubicBezTo>
                    <a:pt x="347950" y="287243"/>
                    <a:pt x="365361" y="276699"/>
                    <a:pt x="385212" y="269056"/>
                  </a:cubicBezTo>
                  <a:cubicBezTo>
                    <a:pt x="405062" y="261414"/>
                    <a:pt x="426491" y="257593"/>
                    <a:pt x="449499" y="257593"/>
                  </a:cubicBezTo>
                  <a:cubicBezTo>
                    <a:pt x="470001" y="257593"/>
                    <a:pt x="492383" y="262400"/>
                    <a:pt x="516644" y="272014"/>
                  </a:cubicBezTo>
                  <a:cubicBezTo>
                    <a:pt x="540904" y="281628"/>
                    <a:pt x="564172" y="296349"/>
                    <a:pt x="586446" y="316177"/>
                  </a:cubicBezTo>
                  <a:cubicBezTo>
                    <a:pt x="608720" y="336005"/>
                    <a:pt x="628881" y="362022"/>
                    <a:pt x="646930" y="394229"/>
                  </a:cubicBezTo>
                  <a:cubicBezTo>
                    <a:pt x="664979" y="426435"/>
                    <a:pt x="677710" y="463908"/>
                    <a:pt x="685123" y="506648"/>
                  </a:cubicBezTo>
                  <a:cubicBezTo>
                    <a:pt x="687049" y="519219"/>
                    <a:pt x="690774" y="531253"/>
                    <a:pt x="696296" y="542750"/>
                  </a:cubicBezTo>
                  <a:cubicBezTo>
                    <a:pt x="701819" y="554246"/>
                    <a:pt x="707997" y="565531"/>
                    <a:pt x="714831" y="576605"/>
                  </a:cubicBezTo>
                  <a:lnTo>
                    <a:pt x="721413" y="587353"/>
                  </a:lnTo>
                  <a:lnTo>
                    <a:pt x="721413" y="230553"/>
                  </a:lnTo>
                  <a:lnTo>
                    <a:pt x="52635" y="230553"/>
                  </a:lnTo>
                  <a:lnTo>
                    <a:pt x="0" y="135201"/>
                  </a:lnTo>
                  <a:lnTo>
                    <a:pt x="938246" y="135201"/>
                  </a:lnTo>
                  <a:cubicBezTo>
                    <a:pt x="948735" y="142391"/>
                    <a:pt x="957799" y="148914"/>
                    <a:pt x="965439" y="154772"/>
                  </a:cubicBezTo>
                  <a:lnTo>
                    <a:pt x="977634" y="164957"/>
                  </a:lnTo>
                  <a:lnTo>
                    <a:pt x="977672" y="0"/>
                  </a:lnTo>
                  <a:close/>
                  <a:moveTo>
                    <a:pt x="1237654" y="230553"/>
                  </a:moveTo>
                  <a:lnTo>
                    <a:pt x="1302261" y="259839"/>
                  </a:lnTo>
                  <a:cubicBezTo>
                    <a:pt x="1302261" y="324905"/>
                    <a:pt x="1309066" y="382762"/>
                    <a:pt x="1322675" y="433410"/>
                  </a:cubicBezTo>
                  <a:cubicBezTo>
                    <a:pt x="1336284" y="484059"/>
                    <a:pt x="1354967" y="527940"/>
                    <a:pt x="1378723" y="565053"/>
                  </a:cubicBezTo>
                  <a:cubicBezTo>
                    <a:pt x="1402480" y="602167"/>
                    <a:pt x="1429965" y="630886"/>
                    <a:pt x="1461178" y="651211"/>
                  </a:cubicBezTo>
                  <a:cubicBezTo>
                    <a:pt x="1492392" y="671535"/>
                    <a:pt x="1526077" y="681698"/>
                    <a:pt x="1562234" y="681698"/>
                  </a:cubicBezTo>
                  <a:cubicBezTo>
                    <a:pt x="1585049" y="681698"/>
                    <a:pt x="1604099" y="678829"/>
                    <a:pt x="1619383" y="673092"/>
                  </a:cubicBezTo>
                  <a:cubicBezTo>
                    <a:pt x="1634668" y="667355"/>
                    <a:pt x="1647287" y="659965"/>
                    <a:pt x="1657242" y="650922"/>
                  </a:cubicBezTo>
                  <a:cubicBezTo>
                    <a:pt x="1667197" y="641878"/>
                    <a:pt x="1674564" y="631820"/>
                    <a:pt x="1679346" y="620746"/>
                  </a:cubicBezTo>
                  <a:cubicBezTo>
                    <a:pt x="1684127" y="609672"/>
                    <a:pt x="1686517" y="598657"/>
                    <a:pt x="1686517" y="587702"/>
                  </a:cubicBezTo>
                  <a:cubicBezTo>
                    <a:pt x="1686517" y="580230"/>
                    <a:pt x="1685268" y="573170"/>
                    <a:pt x="1682770" y="566521"/>
                  </a:cubicBezTo>
                  <a:cubicBezTo>
                    <a:pt x="1682146" y="564859"/>
                    <a:pt x="1681493" y="562769"/>
                    <a:pt x="1680812" y="560251"/>
                  </a:cubicBezTo>
                  <a:lnTo>
                    <a:pt x="1680223" y="557801"/>
                  </a:lnTo>
                  <a:lnTo>
                    <a:pt x="1668905" y="563552"/>
                  </a:lnTo>
                  <a:cubicBezTo>
                    <a:pt x="1654896" y="569957"/>
                    <a:pt x="1641672" y="575686"/>
                    <a:pt x="1629234" y="580742"/>
                  </a:cubicBezTo>
                  <a:cubicBezTo>
                    <a:pt x="1616797" y="585797"/>
                    <a:pt x="1603606" y="590129"/>
                    <a:pt x="1589664" y="593739"/>
                  </a:cubicBezTo>
                  <a:cubicBezTo>
                    <a:pt x="1575721" y="597349"/>
                    <a:pt x="1562405" y="599154"/>
                    <a:pt x="1549715" y="599154"/>
                  </a:cubicBezTo>
                  <a:cubicBezTo>
                    <a:pt x="1530191" y="599154"/>
                    <a:pt x="1509566" y="595118"/>
                    <a:pt x="1487840" y="587046"/>
                  </a:cubicBezTo>
                  <a:cubicBezTo>
                    <a:pt x="1466115" y="578974"/>
                    <a:pt x="1446187" y="566391"/>
                    <a:pt x="1428056" y="549298"/>
                  </a:cubicBezTo>
                  <a:cubicBezTo>
                    <a:pt x="1409926" y="532206"/>
                    <a:pt x="1394864" y="510932"/>
                    <a:pt x="1382871" y="485478"/>
                  </a:cubicBezTo>
                  <a:cubicBezTo>
                    <a:pt x="1370877" y="460024"/>
                    <a:pt x="1364881" y="429411"/>
                    <a:pt x="1364881" y="393639"/>
                  </a:cubicBezTo>
                  <a:cubicBezTo>
                    <a:pt x="1364881" y="374515"/>
                    <a:pt x="1367894" y="355658"/>
                    <a:pt x="1373920" y="337068"/>
                  </a:cubicBezTo>
                  <a:cubicBezTo>
                    <a:pt x="1379947" y="318478"/>
                    <a:pt x="1387274" y="301270"/>
                    <a:pt x="1395902" y="285445"/>
                  </a:cubicBezTo>
                  <a:cubicBezTo>
                    <a:pt x="1404529" y="269620"/>
                    <a:pt x="1414603" y="254947"/>
                    <a:pt x="1426122" y="241427"/>
                  </a:cubicBezTo>
                  <a:cubicBezTo>
                    <a:pt x="1429001" y="238047"/>
                    <a:pt x="1431775" y="235285"/>
                    <a:pt x="1434442" y="233142"/>
                  </a:cubicBezTo>
                  <a:lnTo>
                    <a:pt x="1438792" y="230553"/>
                  </a:lnTo>
                  <a:lnTo>
                    <a:pt x="1237654" y="230553"/>
                  </a:lnTo>
                  <a:close/>
                  <a:moveTo>
                    <a:pt x="2936487" y="373270"/>
                  </a:moveTo>
                  <a:cubicBezTo>
                    <a:pt x="2909343" y="396263"/>
                    <a:pt x="2878096" y="418144"/>
                    <a:pt x="2842747" y="438914"/>
                  </a:cubicBezTo>
                  <a:cubicBezTo>
                    <a:pt x="2807398" y="459683"/>
                    <a:pt x="2769072" y="478555"/>
                    <a:pt x="2727770" y="495529"/>
                  </a:cubicBezTo>
                  <a:cubicBezTo>
                    <a:pt x="2766893" y="507389"/>
                    <a:pt x="2807068" y="531057"/>
                    <a:pt x="2848295" y="566532"/>
                  </a:cubicBezTo>
                  <a:cubicBezTo>
                    <a:pt x="2889523" y="602008"/>
                    <a:pt x="2918920" y="646704"/>
                    <a:pt x="2936487" y="700621"/>
                  </a:cubicBezTo>
                  <a:lnTo>
                    <a:pt x="2936487" y="373270"/>
                  </a:lnTo>
                  <a:close/>
                  <a:moveTo>
                    <a:pt x="3852199" y="370468"/>
                  </a:moveTo>
                  <a:cubicBezTo>
                    <a:pt x="3819881" y="394662"/>
                    <a:pt x="3784405" y="417748"/>
                    <a:pt x="3745773" y="439725"/>
                  </a:cubicBezTo>
                  <a:cubicBezTo>
                    <a:pt x="3707139" y="461703"/>
                    <a:pt x="3667268" y="480668"/>
                    <a:pt x="3626160" y="496619"/>
                  </a:cubicBezTo>
                  <a:cubicBezTo>
                    <a:pt x="3680507" y="517240"/>
                    <a:pt x="3728009" y="545689"/>
                    <a:pt x="3768665" y="581965"/>
                  </a:cubicBezTo>
                  <a:cubicBezTo>
                    <a:pt x="3809322" y="618241"/>
                    <a:pt x="3837144" y="657793"/>
                    <a:pt x="3852132" y="700621"/>
                  </a:cubicBezTo>
                  <a:lnTo>
                    <a:pt x="3852199" y="370468"/>
                  </a:lnTo>
                  <a:close/>
                </a:path>
              </a:pathLst>
            </a:custGeom>
            <a:grpFill/>
            <a:ln>
              <a:noFill/>
            </a:ln>
            <a:effectLst>
              <a:glow rad="228600">
                <a:srgbClr val="66FFFF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FA36E3F-C630-8037-FE80-85ECCC32598A}"/>
                </a:ext>
              </a:extLst>
            </p:cNvPr>
            <p:cNvSpPr/>
            <p:nvPr/>
          </p:nvSpPr>
          <p:spPr>
            <a:xfrm>
              <a:off x="6212448" y="2710876"/>
              <a:ext cx="189281" cy="179320"/>
            </a:xfrm>
            <a:custGeom>
              <a:avLst/>
              <a:gdLst/>
              <a:ahLst/>
              <a:cxnLst/>
              <a:rect l="l" t="t" r="r" b="b"/>
              <a:pathLst>
                <a:path w="189281" h="179320">
                  <a:moveTo>
                    <a:pt x="93929" y="0"/>
                  </a:moveTo>
                  <a:cubicBezTo>
                    <a:pt x="119605" y="0"/>
                    <a:pt x="141916" y="8625"/>
                    <a:pt x="160862" y="25873"/>
                  </a:cubicBezTo>
                  <a:cubicBezTo>
                    <a:pt x="179808" y="43122"/>
                    <a:pt x="189281" y="64384"/>
                    <a:pt x="189281" y="89660"/>
                  </a:cubicBezTo>
                  <a:cubicBezTo>
                    <a:pt x="189281" y="115084"/>
                    <a:pt x="179853" y="136384"/>
                    <a:pt x="160996" y="153558"/>
                  </a:cubicBezTo>
                  <a:cubicBezTo>
                    <a:pt x="142139" y="170732"/>
                    <a:pt x="119783" y="179320"/>
                    <a:pt x="93929" y="179320"/>
                  </a:cubicBezTo>
                  <a:cubicBezTo>
                    <a:pt x="66711" y="179320"/>
                    <a:pt x="44251" y="170755"/>
                    <a:pt x="26551" y="153625"/>
                  </a:cubicBezTo>
                  <a:cubicBezTo>
                    <a:pt x="8850" y="136495"/>
                    <a:pt x="0" y="115173"/>
                    <a:pt x="0" y="89660"/>
                  </a:cubicBezTo>
                  <a:cubicBezTo>
                    <a:pt x="0" y="64295"/>
                    <a:pt x="8890" y="43010"/>
                    <a:pt x="26673" y="25806"/>
                  </a:cubicBezTo>
                  <a:cubicBezTo>
                    <a:pt x="44455" y="8602"/>
                    <a:pt x="66874" y="0"/>
                    <a:pt x="9392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glow rad="228600">
                <a:srgbClr val="66FFFF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C39DD7C-BF2F-47DA-D1A4-E9233D1C4ADE}"/>
                </a:ext>
              </a:extLst>
            </p:cNvPr>
            <p:cNvSpPr/>
            <p:nvPr/>
          </p:nvSpPr>
          <p:spPr>
            <a:xfrm>
              <a:off x="2679639" y="3576843"/>
              <a:ext cx="3769009" cy="1121457"/>
            </a:xfrm>
            <a:custGeom>
              <a:avLst/>
              <a:gdLst/>
              <a:ahLst/>
              <a:cxnLst/>
              <a:rect l="l" t="t" r="r" b="b"/>
              <a:pathLst>
                <a:path w="3769009" h="1121457">
                  <a:moveTo>
                    <a:pt x="1767446" y="0"/>
                  </a:moveTo>
                  <a:lnTo>
                    <a:pt x="1844497" y="37136"/>
                  </a:lnTo>
                  <a:cubicBezTo>
                    <a:pt x="1841533" y="53043"/>
                    <a:pt x="1839164" y="65206"/>
                    <a:pt x="1837393" y="73627"/>
                  </a:cubicBezTo>
                  <a:cubicBezTo>
                    <a:pt x="1835621" y="82047"/>
                    <a:pt x="1834735" y="89741"/>
                    <a:pt x="1834735" y="96709"/>
                  </a:cubicBezTo>
                  <a:cubicBezTo>
                    <a:pt x="1834735" y="117938"/>
                    <a:pt x="1842633" y="133455"/>
                    <a:pt x="1858429" y="143262"/>
                  </a:cubicBezTo>
                  <a:cubicBezTo>
                    <a:pt x="1874225" y="153068"/>
                    <a:pt x="1898763" y="157972"/>
                    <a:pt x="1932045" y="157972"/>
                  </a:cubicBezTo>
                  <a:cubicBezTo>
                    <a:pt x="1962598" y="157972"/>
                    <a:pt x="1992974" y="156652"/>
                    <a:pt x="2023172" y="154014"/>
                  </a:cubicBezTo>
                  <a:cubicBezTo>
                    <a:pt x="2040872" y="153005"/>
                    <a:pt x="2059007" y="151990"/>
                    <a:pt x="2077575" y="150967"/>
                  </a:cubicBezTo>
                  <a:cubicBezTo>
                    <a:pt x="2096143" y="149944"/>
                    <a:pt x="2112253" y="149433"/>
                    <a:pt x="2125907" y="149433"/>
                  </a:cubicBezTo>
                  <a:cubicBezTo>
                    <a:pt x="2183856" y="149433"/>
                    <a:pt x="2226741" y="161037"/>
                    <a:pt x="2254559" y="184245"/>
                  </a:cubicBezTo>
                  <a:cubicBezTo>
                    <a:pt x="2282378" y="207453"/>
                    <a:pt x="2299963" y="234022"/>
                    <a:pt x="2307316" y="263953"/>
                  </a:cubicBezTo>
                  <a:lnTo>
                    <a:pt x="2307561" y="265666"/>
                  </a:lnTo>
                  <a:cubicBezTo>
                    <a:pt x="2306301" y="279527"/>
                    <a:pt x="2305219" y="290527"/>
                    <a:pt x="2304314" y="298665"/>
                  </a:cubicBezTo>
                  <a:lnTo>
                    <a:pt x="2304057" y="300289"/>
                  </a:lnTo>
                  <a:lnTo>
                    <a:pt x="2378715" y="300289"/>
                  </a:lnTo>
                  <a:lnTo>
                    <a:pt x="2398021" y="300289"/>
                  </a:lnTo>
                  <a:lnTo>
                    <a:pt x="2820934" y="300289"/>
                  </a:lnTo>
                  <a:lnTo>
                    <a:pt x="2870331" y="300289"/>
                  </a:lnTo>
                  <a:lnTo>
                    <a:pt x="3709658" y="300289"/>
                  </a:lnTo>
                  <a:lnTo>
                    <a:pt x="3769009" y="395641"/>
                  </a:lnTo>
                  <a:lnTo>
                    <a:pt x="3395049" y="395641"/>
                  </a:lnTo>
                  <a:lnTo>
                    <a:pt x="3395049" y="400333"/>
                  </a:lnTo>
                  <a:cubicBezTo>
                    <a:pt x="3432496" y="406604"/>
                    <a:pt x="3468847" y="419060"/>
                    <a:pt x="3504099" y="437702"/>
                  </a:cubicBezTo>
                  <a:cubicBezTo>
                    <a:pt x="3539353" y="456344"/>
                    <a:pt x="3568909" y="478114"/>
                    <a:pt x="3592770" y="503012"/>
                  </a:cubicBezTo>
                  <a:cubicBezTo>
                    <a:pt x="3616630" y="527910"/>
                    <a:pt x="3634472" y="554932"/>
                    <a:pt x="3646294" y="584077"/>
                  </a:cubicBezTo>
                  <a:cubicBezTo>
                    <a:pt x="3658117" y="613223"/>
                    <a:pt x="3664028" y="642071"/>
                    <a:pt x="3664028" y="670624"/>
                  </a:cubicBezTo>
                  <a:cubicBezTo>
                    <a:pt x="3664028" y="687153"/>
                    <a:pt x="3661263" y="705740"/>
                    <a:pt x="3655734" y="726383"/>
                  </a:cubicBezTo>
                  <a:cubicBezTo>
                    <a:pt x="3650204" y="747027"/>
                    <a:pt x="3642025" y="766721"/>
                    <a:pt x="3631195" y="785467"/>
                  </a:cubicBezTo>
                  <a:cubicBezTo>
                    <a:pt x="3620366" y="804213"/>
                    <a:pt x="3606094" y="820305"/>
                    <a:pt x="3588378" y="833743"/>
                  </a:cubicBezTo>
                  <a:cubicBezTo>
                    <a:pt x="3570663" y="847182"/>
                    <a:pt x="3549752" y="853901"/>
                    <a:pt x="3525647" y="853901"/>
                  </a:cubicBezTo>
                  <a:cubicBezTo>
                    <a:pt x="3502669" y="853901"/>
                    <a:pt x="3480376" y="845492"/>
                    <a:pt x="3458769" y="828673"/>
                  </a:cubicBezTo>
                  <a:cubicBezTo>
                    <a:pt x="3437163" y="811855"/>
                    <a:pt x="3426359" y="787983"/>
                    <a:pt x="3426359" y="757059"/>
                  </a:cubicBezTo>
                  <a:cubicBezTo>
                    <a:pt x="3426359" y="746786"/>
                    <a:pt x="3428175" y="735923"/>
                    <a:pt x="3431807" y="724471"/>
                  </a:cubicBezTo>
                  <a:cubicBezTo>
                    <a:pt x="3435439" y="713019"/>
                    <a:pt x="3441273" y="701915"/>
                    <a:pt x="3449307" y="691160"/>
                  </a:cubicBezTo>
                  <a:cubicBezTo>
                    <a:pt x="3457343" y="680405"/>
                    <a:pt x="3467768" y="671395"/>
                    <a:pt x="3480584" y="664131"/>
                  </a:cubicBezTo>
                  <a:cubicBezTo>
                    <a:pt x="3493400" y="656866"/>
                    <a:pt x="3507977" y="653234"/>
                    <a:pt x="3524313" y="653234"/>
                  </a:cubicBezTo>
                  <a:cubicBezTo>
                    <a:pt x="3533490" y="653234"/>
                    <a:pt x="3543174" y="655028"/>
                    <a:pt x="3553366" y="658616"/>
                  </a:cubicBezTo>
                  <a:cubicBezTo>
                    <a:pt x="3563558" y="662203"/>
                    <a:pt x="3568253" y="665065"/>
                    <a:pt x="3567453" y="667199"/>
                  </a:cubicBezTo>
                  <a:cubicBezTo>
                    <a:pt x="3569217" y="661284"/>
                    <a:pt x="3570099" y="652056"/>
                    <a:pt x="3570099" y="639514"/>
                  </a:cubicBezTo>
                  <a:cubicBezTo>
                    <a:pt x="3570099" y="625060"/>
                    <a:pt x="3564814" y="610903"/>
                    <a:pt x="3554244" y="597042"/>
                  </a:cubicBezTo>
                  <a:cubicBezTo>
                    <a:pt x="3543674" y="583181"/>
                    <a:pt x="3529331" y="570843"/>
                    <a:pt x="3511215" y="560028"/>
                  </a:cubicBezTo>
                  <a:cubicBezTo>
                    <a:pt x="3493100" y="549213"/>
                    <a:pt x="3472519" y="540697"/>
                    <a:pt x="3449474" y="534478"/>
                  </a:cubicBezTo>
                  <a:cubicBezTo>
                    <a:pt x="3437952" y="531368"/>
                    <a:pt x="3426582" y="529036"/>
                    <a:pt x="3415366" y="527481"/>
                  </a:cubicBezTo>
                  <a:lnTo>
                    <a:pt x="3395049" y="526054"/>
                  </a:lnTo>
                  <a:lnTo>
                    <a:pt x="3394938" y="1120034"/>
                  </a:lnTo>
                  <a:lnTo>
                    <a:pt x="3322201" y="1082364"/>
                  </a:lnTo>
                  <a:cubicBezTo>
                    <a:pt x="3289542" y="977747"/>
                    <a:pt x="3243612" y="900091"/>
                    <a:pt x="3184409" y="849398"/>
                  </a:cubicBezTo>
                  <a:cubicBezTo>
                    <a:pt x="3125207" y="798705"/>
                    <a:pt x="3056016" y="768170"/>
                    <a:pt x="2976838" y="757793"/>
                  </a:cubicBezTo>
                  <a:lnTo>
                    <a:pt x="2896273" y="643850"/>
                  </a:lnTo>
                  <a:lnTo>
                    <a:pt x="3291158" y="412341"/>
                  </a:lnTo>
                  <a:lnTo>
                    <a:pt x="3291158" y="395641"/>
                  </a:lnTo>
                  <a:lnTo>
                    <a:pt x="2929681" y="395641"/>
                  </a:lnTo>
                  <a:lnTo>
                    <a:pt x="2895548" y="395641"/>
                  </a:lnTo>
                  <a:cubicBezTo>
                    <a:pt x="2855254" y="402638"/>
                    <a:pt x="2816695" y="418790"/>
                    <a:pt x="2779871" y="444095"/>
                  </a:cubicBezTo>
                  <a:cubicBezTo>
                    <a:pt x="2743046" y="469401"/>
                    <a:pt x="2707756" y="505988"/>
                    <a:pt x="2674000" y="553857"/>
                  </a:cubicBezTo>
                  <a:cubicBezTo>
                    <a:pt x="2664275" y="570283"/>
                    <a:pt x="2655366" y="586090"/>
                    <a:pt x="2647271" y="601278"/>
                  </a:cubicBezTo>
                  <a:cubicBezTo>
                    <a:pt x="2639177" y="616466"/>
                    <a:pt x="2631909" y="633203"/>
                    <a:pt x="2625468" y="651489"/>
                  </a:cubicBezTo>
                  <a:cubicBezTo>
                    <a:pt x="2619027" y="669775"/>
                    <a:pt x="2613831" y="689581"/>
                    <a:pt x="2609880" y="710906"/>
                  </a:cubicBezTo>
                  <a:cubicBezTo>
                    <a:pt x="2605929" y="732232"/>
                    <a:pt x="2603954" y="756852"/>
                    <a:pt x="2603954" y="784766"/>
                  </a:cubicBezTo>
                  <a:cubicBezTo>
                    <a:pt x="2603954" y="804305"/>
                    <a:pt x="2606911" y="825820"/>
                    <a:pt x="2612826" y="849309"/>
                  </a:cubicBezTo>
                  <a:cubicBezTo>
                    <a:pt x="2618741" y="872799"/>
                    <a:pt x="2626991" y="895696"/>
                    <a:pt x="2637576" y="918000"/>
                  </a:cubicBezTo>
                  <a:cubicBezTo>
                    <a:pt x="2648161" y="940303"/>
                    <a:pt x="2661270" y="960765"/>
                    <a:pt x="2676902" y="979385"/>
                  </a:cubicBezTo>
                  <a:cubicBezTo>
                    <a:pt x="2684718" y="988695"/>
                    <a:pt x="2691192" y="996765"/>
                    <a:pt x="2696323" y="1003595"/>
                  </a:cubicBezTo>
                  <a:lnTo>
                    <a:pt x="2700501" y="1009412"/>
                  </a:lnTo>
                  <a:lnTo>
                    <a:pt x="2699306" y="990103"/>
                  </a:lnTo>
                  <a:cubicBezTo>
                    <a:pt x="2699306" y="965761"/>
                    <a:pt x="2705769" y="944651"/>
                    <a:pt x="2718697" y="926772"/>
                  </a:cubicBezTo>
                  <a:cubicBezTo>
                    <a:pt x="2731624" y="908894"/>
                    <a:pt x="2752341" y="899309"/>
                    <a:pt x="2780849" y="898019"/>
                  </a:cubicBezTo>
                  <a:cubicBezTo>
                    <a:pt x="2793791" y="898019"/>
                    <a:pt x="2807178" y="900770"/>
                    <a:pt x="2821009" y="906270"/>
                  </a:cubicBezTo>
                  <a:cubicBezTo>
                    <a:pt x="2834841" y="911770"/>
                    <a:pt x="2846600" y="919337"/>
                    <a:pt x="2856288" y="928973"/>
                  </a:cubicBezTo>
                  <a:cubicBezTo>
                    <a:pt x="2865976" y="938609"/>
                    <a:pt x="2873781" y="949847"/>
                    <a:pt x="2879704" y="962685"/>
                  </a:cubicBezTo>
                  <a:cubicBezTo>
                    <a:pt x="2885626" y="975523"/>
                    <a:pt x="2888587" y="988369"/>
                    <a:pt x="2888587" y="1001222"/>
                  </a:cubicBezTo>
                  <a:cubicBezTo>
                    <a:pt x="2888587" y="1012918"/>
                    <a:pt x="2886130" y="1024993"/>
                    <a:pt x="2881216" y="1037446"/>
                  </a:cubicBezTo>
                  <a:cubicBezTo>
                    <a:pt x="2876301" y="1049898"/>
                    <a:pt x="2868756" y="1061443"/>
                    <a:pt x="2858578" y="1072080"/>
                  </a:cubicBezTo>
                  <a:cubicBezTo>
                    <a:pt x="2848401" y="1082717"/>
                    <a:pt x="2834985" y="1091233"/>
                    <a:pt x="2818329" y="1097630"/>
                  </a:cubicBezTo>
                  <a:cubicBezTo>
                    <a:pt x="2801674" y="1104027"/>
                    <a:pt x="2782050" y="1107225"/>
                    <a:pt x="2759457" y="1107225"/>
                  </a:cubicBezTo>
                  <a:cubicBezTo>
                    <a:pt x="2729170" y="1107225"/>
                    <a:pt x="2698839" y="1100032"/>
                    <a:pt x="2668463" y="1085644"/>
                  </a:cubicBezTo>
                  <a:cubicBezTo>
                    <a:pt x="2638087" y="1071257"/>
                    <a:pt x="2610832" y="1049591"/>
                    <a:pt x="2586698" y="1020646"/>
                  </a:cubicBezTo>
                  <a:cubicBezTo>
                    <a:pt x="2562563" y="991700"/>
                    <a:pt x="2542568" y="955699"/>
                    <a:pt x="2526713" y="912640"/>
                  </a:cubicBezTo>
                  <a:cubicBezTo>
                    <a:pt x="2510858" y="869582"/>
                    <a:pt x="2502449" y="818226"/>
                    <a:pt x="2501485" y="758571"/>
                  </a:cubicBezTo>
                  <a:cubicBezTo>
                    <a:pt x="2499632" y="670661"/>
                    <a:pt x="2514090" y="594596"/>
                    <a:pt x="2544859" y="530375"/>
                  </a:cubicBezTo>
                  <a:cubicBezTo>
                    <a:pt x="2575627" y="466155"/>
                    <a:pt x="2613938" y="421243"/>
                    <a:pt x="2659791" y="395641"/>
                  </a:cubicBezTo>
                  <a:lnTo>
                    <a:pt x="2452680" y="395641"/>
                  </a:lnTo>
                  <a:lnTo>
                    <a:pt x="2432706" y="395641"/>
                  </a:lnTo>
                  <a:lnTo>
                    <a:pt x="1790983" y="395641"/>
                  </a:lnTo>
                  <a:lnTo>
                    <a:pt x="1766779" y="395641"/>
                  </a:lnTo>
                  <a:lnTo>
                    <a:pt x="1634701" y="395641"/>
                  </a:lnTo>
                  <a:lnTo>
                    <a:pt x="1634701" y="1121457"/>
                  </a:lnTo>
                  <a:lnTo>
                    <a:pt x="1532233" y="1046785"/>
                  </a:lnTo>
                  <a:lnTo>
                    <a:pt x="1532233" y="490282"/>
                  </a:lnTo>
                  <a:cubicBezTo>
                    <a:pt x="1532233" y="486160"/>
                    <a:pt x="1529939" y="479093"/>
                    <a:pt x="1525351" y="469079"/>
                  </a:cubicBezTo>
                  <a:cubicBezTo>
                    <a:pt x="1520762" y="459065"/>
                    <a:pt x="1514870" y="448654"/>
                    <a:pt x="1507672" y="437847"/>
                  </a:cubicBezTo>
                  <a:cubicBezTo>
                    <a:pt x="1500475" y="427040"/>
                    <a:pt x="1493444" y="417600"/>
                    <a:pt x="1486580" y="409528"/>
                  </a:cubicBezTo>
                  <a:cubicBezTo>
                    <a:pt x="1479717" y="401456"/>
                    <a:pt x="1474906" y="396827"/>
                    <a:pt x="1472149" y="395641"/>
                  </a:cubicBezTo>
                  <a:lnTo>
                    <a:pt x="1457529" y="395641"/>
                  </a:lnTo>
                  <a:lnTo>
                    <a:pt x="1406794" y="395641"/>
                  </a:lnTo>
                  <a:lnTo>
                    <a:pt x="1337538" y="395641"/>
                  </a:lnTo>
                  <a:lnTo>
                    <a:pt x="1337538" y="1120034"/>
                  </a:lnTo>
                  <a:lnTo>
                    <a:pt x="1266135" y="1082453"/>
                  </a:lnTo>
                  <a:cubicBezTo>
                    <a:pt x="1250762" y="1030537"/>
                    <a:pt x="1230434" y="985841"/>
                    <a:pt x="1205150" y="948364"/>
                  </a:cubicBezTo>
                  <a:cubicBezTo>
                    <a:pt x="1179866" y="910887"/>
                    <a:pt x="1151559" y="879392"/>
                    <a:pt x="1120227" y="853879"/>
                  </a:cubicBezTo>
                  <a:cubicBezTo>
                    <a:pt x="1088895" y="828366"/>
                    <a:pt x="1054439" y="807912"/>
                    <a:pt x="1016858" y="792516"/>
                  </a:cubicBezTo>
                  <a:cubicBezTo>
                    <a:pt x="979277" y="777121"/>
                    <a:pt x="939340" y="766465"/>
                    <a:pt x="897045" y="760550"/>
                  </a:cubicBezTo>
                  <a:lnTo>
                    <a:pt x="810854" y="645163"/>
                  </a:lnTo>
                  <a:lnTo>
                    <a:pt x="1233647" y="410651"/>
                  </a:lnTo>
                  <a:lnTo>
                    <a:pt x="1233647" y="395641"/>
                  </a:lnTo>
                  <a:lnTo>
                    <a:pt x="798198" y="395641"/>
                  </a:lnTo>
                  <a:lnTo>
                    <a:pt x="785348" y="395641"/>
                  </a:lnTo>
                  <a:lnTo>
                    <a:pt x="682387" y="395641"/>
                  </a:lnTo>
                  <a:lnTo>
                    <a:pt x="682387" y="1121457"/>
                  </a:lnTo>
                  <a:lnTo>
                    <a:pt x="578496" y="1046785"/>
                  </a:lnTo>
                  <a:lnTo>
                    <a:pt x="578496" y="753257"/>
                  </a:lnTo>
                  <a:cubicBezTo>
                    <a:pt x="578496" y="747860"/>
                    <a:pt x="576194" y="739306"/>
                    <a:pt x="571591" y="727595"/>
                  </a:cubicBezTo>
                  <a:cubicBezTo>
                    <a:pt x="566988" y="715883"/>
                    <a:pt x="560810" y="704205"/>
                    <a:pt x="553057" y="692561"/>
                  </a:cubicBezTo>
                  <a:cubicBezTo>
                    <a:pt x="545303" y="680916"/>
                    <a:pt x="537165" y="671213"/>
                    <a:pt x="528640" y="663452"/>
                  </a:cubicBezTo>
                  <a:cubicBezTo>
                    <a:pt x="520116" y="655692"/>
                    <a:pt x="512704" y="651811"/>
                    <a:pt x="506403" y="651811"/>
                  </a:cubicBezTo>
                  <a:cubicBezTo>
                    <a:pt x="501274" y="651811"/>
                    <a:pt x="494451" y="654524"/>
                    <a:pt x="485934" y="659950"/>
                  </a:cubicBezTo>
                  <a:cubicBezTo>
                    <a:pt x="477417" y="665376"/>
                    <a:pt x="467607" y="672988"/>
                    <a:pt x="456503" y="682788"/>
                  </a:cubicBezTo>
                  <a:cubicBezTo>
                    <a:pt x="445400" y="692587"/>
                    <a:pt x="433762" y="704261"/>
                    <a:pt x="421591" y="717811"/>
                  </a:cubicBezTo>
                  <a:cubicBezTo>
                    <a:pt x="409420" y="731360"/>
                    <a:pt x="396427" y="745548"/>
                    <a:pt x="382610" y="760372"/>
                  </a:cubicBezTo>
                  <a:cubicBezTo>
                    <a:pt x="368690" y="775256"/>
                    <a:pt x="354980" y="789922"/>
                    <a:pt x="341483" y="804369"/>
                  </a:cubicBezTo>
                  <a:cubicBezTo>
                    <a:pt x="327985" y="818815"/>
                    <a:pt x="314691" y="831857"/>
                    <a:pt x="301600" y="843494"/>
                  </a:cubicBezTo>
                  <a:cubicBezTo>
                    <a:pt x="288510" y="855132"/>
                    <a:pt x="275598" y="864931"/>
                    <a:pt x="262864" y="872892"/>
                  </a:cubicBezTo>
                  <a:cubicBezTo>
                    <a:pt x="250129" y="880852"/>
                    <a:pt x="237484" y="884833"/>
                    <a:pt x="224927" y="884833"/>
                  </a:cubicBezTo>
                  <a:cubicBezTo>
                    <a:pt x="207493" y="884833"/>
                    <a:pt x="190219" y="878088"/>
                    <a:pt x="173104" y="864597"/>
                  </a:cubicBezTo>
                  <a:cubicBezTo>
                    <a:pt x="155989" y="851107"/>
                    <a:pt x="140630" y="835378"/>
                    <a:pt x="127029" y="817410"/>
                  </a:cubicBezTo>
                  <a:cubicBezTo>
                    <a:pt x="113427" y="799443"/>
                    <a:pt x="101697" y="780360"/>
                    <a:pt x="91839" y="760161"/>
                  </a:cubicBezTo>
                  <a:cubicBezTo>
                    <a:pt x="81980" y="739963"/>
                    <a:pt x="76021" y="717018"/>
                    <a:pt x="73960" y="691327"/>
                  </a:cubicBezTo>
                  <a:lnTo>
                    <a:pt x="156037" y="687524"/>
                  </a:lnTo>
                  <a:cubicBezTo>
                    <a:pt x="162797" y="713141"/>
                    <a:pt x="169839" y="728614"/>
                    <a:pt x="177162" y="733944"/>
                  </a:cubicBezTo>
                  <a:cubicBezTo>
                    <a:pt x="184486" y="739273"/>
                    <a:pt x="187384" y="741938"/>
                    <a:pt x="185857" y="741938"/>
                  </a:cubicBezTo>
                  <a:cubicBezTo>
                    <a:pt x="188955" y="741938"/>
                    <a:pt x="198135" y="735578"/>
                    <a:pt x="213397" y="722859"/>
                  </a:cubicBezTo>
                  <a:cubicBezTo>
                    <a:pt x="228659" y="710139"/>
                    <a:pt x="244474" y="694933"/>
                    <a:pt x="260840" y="677239"/>
                  </a:cubicBezTo>
                  <a:cubicBezTo>
                    <a:pt x="277207" y="659546"/>
                    <a:pt x="291546" y="642112"/>
                    <a:pt x="303857" y="624938"/>
                  </a:cubicBezTo>
                  <a:cubicBezTo>
                    <a:pt x="316169" y="607764"/>
                    <a:pt x="322325" y="596115"/>
                    <a:pt x="322325" y="589993"/>
                  </a:cubicBezTo>
                  <a:cubicBezTo>
                    <a:pt x="322325" y="567222"/>
                    <a:pt x="318901" y="549169"/>
                    <a:pt x="312052" y="535834"/>
                  </a:cubicBezTo>
                  <a:cubicBezTo>
                    <a:pt x="305203" y="522499"/>
                    <a:pt x="295845" y="511726"/>
                    <a:pt x="283978" y="503513"/>
                  </a:cubicBezTo>
                  <a:cubicBezTo>
                    <a:pt x="272111" y="495300"/>
                    <a:pt x="257330" y="488555"/>
                    <a:pt x="239637" y="483277"/>
                  </a:cubicBezTo>
                  <a:cubicBezTo>
                    <a:pt x="221944" y="477999"/>
                    <a:pt x="205737" y="473419"/>
                    <a:pt x="191016" y="469535"/>
                  </a:cubicBezTo>
                  <a:cubicBezTo>
                    <a:pt x="171447" y="465621"/>
                    <a:pt x="152872" y="461040"/>
                    <a:pt x="135290" y="455792"/>
                  </a:cubicBezTo>
                  <a:cubicBezTo>
                    <a:pt x="117708" y="450544"/>
                    <a:pt x="98347" y="441449"/>
                    <a:pt x="77207" y="428507"/>
                  </a:cubicBezTo>
                  <a:lnTo>
                    <a:pt x="68712" y="395641"/>
                  </a:lnTo>
                  <a:lnTo>
                    <a:pt x="53969" y="395641"/>
                  </a:lnTo>
                  <a:lnTo>
                    <a:pt x="0" y="300289"/>
                  </a:lnTo>
                  <a:lnTo>
                    <a:pt x="732713" y="300289"/>
                  </a:lnTo>
                  <a:lnTo>
                    <a:pt x="738847" y="300289"/>
                  </a:lnTo>
                  <a:lnTo>
                    <a:pt x="1346665" y="300289"/>
                  </a:lnTo>
                  <a:lnTo>
                    <a:pt x="1395110" y="300289"/>
                  </a:lnTo>
                  <a:lnTo>
                    <a:pt x="1491584" y="300289"/>
                  </a:lnTo>
                  <a:cubicBezTo>
                    <a:pt x="1502198" y="308094"/>
                    <a:pt x="1511377" y="314972"/>
                    <a:pt x="1519122" y="320922"/>
                  </a:cubicBezTo>
                  <a:lnTo>
                    <a:pt x="1532233" y="331360"/>
                  </a:lnTo>
                  <a:lnTo>
                    <a:pt x="1532233" y="163664"/>
                  </a:lnTo>
                  <a:cubicBezTo>
                    <a:pt x="1568702" y="178193"/>
                    <a:pt x="1592291" y="198176"/>
                    <a:pt x="1603002" y="223615"/>
                  </a:cubicBezTo>
                  <a:cubicBezTo>
                    <a:pt x="1613713" y="249055"/>
                    <a:pt x="1621277" y="270632"/>
                    <a:pt x="1625695" y="288347"/>
                  </a:cubicBezTo>
                  <a:lnTo>
                    <a:pt x="1629431" y="300289"/>
                  </a:lnTo>
                  <a:lnTo>
                    <a:pt x="1714144" y="300289"/>
                  </a:lnTo>
                  <a:lnTo>
                    <a:pt x="1730142" y="300289"/>
                  </a:lnTo>
                  <a:lnTo>
                    <a:pt x="2220814" y="300289"/>
                  </a:lnTo>
                  <a:cubicBezTo>
                    <a:pt x="2222445" y="299844"/>
                    <a:pt x="2223260" y="299955"/>
                    <a:pt x="2223260" y="300622"/>
                  </a:cubicBezTo>
                  <a:cubicBezTo>
                    <a:pt x="2223260" y="293640"/>
                    <a:pt x="2221018" y="287910"/>
                    <a:pt x="2216534" y="283433"/>
                  </a:cubicBezTo>
                  <a:cubicBezTo>
                    <a:pt x="2212049" y="278956"/>
                    <a:pt x="2205393" y="274916"/>
                    <a:pt x="2196565" y="271314"/>
                  </a:cubicBezTo>
                  <a:cubicBezTo>
                    <a:pt x="2187737" y="267711"/>
                    <a:pt x="2177664" y="265254"/>
                    <a:pt x="2166345" y="263942"/>
                  </a:cubicBezTo>
                  <a:cubicBezTo>
                    <a:pt x="2155026" y="262630"/>
                    <a:pt x="2143897" y="261974"/>
                    <a:pt x="2132956" y="261974"/>
                  </a:cubicBezTo>
                  <a:cubicBezTo>
                    <a:pt x="2122297" y="261974"/>
                    <a:pt x="2108417" y="262426"/>
                    <a:pt x="2091317" y="263331"/>
                  </a:cubicBezTo>
                  <a:cubicBezTo>
                    <a:pt x="2074217" y="264235"/>
                    <a:pt x="2056068" y="265643"/>
                    <a:pt x="2036870" y="267556"/>
                  </a:cubicBezTo>
                  <a:cubicBezTo>
                    <a:pt x="2018769" y="269394"/>
                    <a:pt x="2001120" y="270802"/>
                    <a:pt x="1983924" y="271781"/>
                  </a:cubicBezTo>
                  <a:cubicBezTo>
                    <a:pt x="1966727" y="272759"/>
                    <a:pt x="1952288" y="273248"/>
                    <a:pt x="1940606" y="273248"/>
                  </a:cubicBezTo>
                  <a:cubicBezTo>
                    <a:pt x="1918398" y="273248"/>
                    <a:pt x="1896102" y="269501"/>
                    <a:pt x="1873717" y="262008"/>
                  </a:cubicBezTo>
                  <a:cubicBezTo>
                    <a:pt x="1851332" y="254514"/>
                    <a:pt x="1831074" y="243692"/>
                    <a:pt x="1812943" y="229542"/>
                  </a:cubicBezTo>
                  <a:cubicBezTo>
                    <a:pt x="1794813" y="215391"/>
                    <a:pt x="1779917" y="197376"/>
                    <a:pt x="1768258" y="175495"/>
                  </a:cubicBezTo>
                  <a:cubicBezTo>
                    <a:pt x="1756598" y="153613"/>
                    <a:pt x="1750768" y="128767"/>
                    <a:pt x="1750768" y="100956"/>
                  </a:cubicBezTo>
                  <a:cubicBezTo>
                    <a:pt x="1750768" y="83122"/>
                    <a:pt x="1756328" y="49470"/>
                    <a:pt x="1767446" y="0"/>
                  </a:cubicBezTo>
                  <a:close/>
                  <a:moveTo>
                    <a:pt x="261018" y="395641"/>
                  </a:moveTo>
                  <a:cubicBezTo>
                    <a:pt x="296419" y="397553"/>
                    <a:pt x="327503" y="413975"/>
                    <a:pt x="354269" y="444907"/>
                  </a:cubicBezTo>
                  <a:cubicBezTo>
                    <a:pt x="367652" y="460373"/>
                    <a:pt x="377908" y="476253"/>
                    <a:pt x="385037" y="492547"/>
                  </a:cubicBezTo>
                  <a:lnTo>
                    <a:pt x="394064" y="530239"/>
                  </a:lnTo>
                  <a:lnTo>
                    <a:pt x="414031" y="513164"/>
                  </a:lnTo>
                  <a:cubicBezTo>
                    <a:pt x="424927" y="505025"/>
                    <a:pt x="438025" y="500955"/>
                    <a:pt x="453324" y="500955"/>
                  </a:cubicBezTo>
                  <a:cubicBezTo>
                    <a:pt x="468415" y="500955"/>
                    <a:pt x="483518" y="505796"/>
                    <a:pt x="498632" y="515476"/>
                  </a:cubicBezTo>
                  <a:cubicBezTo>
                    <a:pt x="513745" y="525157"/>
                    <a:pt x="527684" y="535882"/>
                    <a:pt x="540448" y="547653"/>
                  </a:cubicBezTo>
                  <a:cubicBezTo>
                    <a:pt x="553212" y="559424"/>
                    <a:pt x="565520" y="572692"/>
                    <a:pt x="577373" y="587458"/>
                  </a:cubicBezTo>
                  <a:lnTo>
                    <a:pt x="578651" y="590092"/>
                  </a:lnTo>
                  <a:lnTo>
                    <a:pt x="578496" y="395641"/>
                  </a:lnTo>
                  <a:lnTo>
                    <a:pt x="261018" y="395641"/>
                  </a:lnTo>
                  <a:close/>
                  <a:moveTo>
                    <a:pt x="1233647" y="541138"/>
                  </a:moveTo>
                  <a:lnTo>
                    <a:pt x="1006785" y="663975"/>
                  </a:lnTo>
                  <a:cubicBezTo>
                    <a:pt x="1048709" y="677347"/>
                    <a:pt x="1090892" y="701204"/>
                    <a:pt x="1133335" y="735545"/>
                  </a:cubicBezTo>
                  <a:cubicBezTo>
                    <a:pt x="1175778" y="769886"/>
                    <a:pt x="1209215" y="815602"/>
                    <a:pt x="1233647" y="872692"/>
                  </a:cubicBezTo>
                  <a:lnTo>
                    <a:pt x="1233647" y="541138"/>
                  </a:lnTo>
                  <a:close/>
                  <a:moveTo>
                    <a:pt x="3291158" y="538358"/>
                  </a:moveTo>
                  <a:cubicBezTo>
                    <a:pt x="3264014" y="561351"/>
                    <a:pt x="3232767" y="583233"/>
                    <a:pt x="3197418" y="604002"/>
                  </a:cubicBezTo>
                  <a:cubicBezTo>
                    <a:pt x="3162069" y="624771"/>
                    <a:pt x="3123743" y="643643"/>
                    <a:pt x="3082441" y="660617"/>
                  </a:cubicBezTo>
                  <a:cubicBezTo>
                    <a:pt x="3121564" y="672477"/>
                    <a:pt x="3161738" y="696145"/>
                    <a:pt x="3202966" y="731620"/>
                  </a:cubicBezTo>
                  <a:cubicBezTo>
                    <a:pt x="3244193" y="767095"/>
                    <a:pt x="3273591" y="811792"/>
                    <a:pt x="3291158" y="865709"/>
                  </a:cubicBezTo>
                  <a:lnTo>
                    <a:pt x="3291158" y="538358"/>
                  </a:lnTo>
                  <a:close/>
                </a:path>
              </a:pathLst>
            </a:custGeom>
            <a:grpFill/>
            <a:ln>
              <a:noFill/>
            </a:ln>
            <a:effectLst>
              <a:glow rad="228600">
                <a:srgbClr val="66FFFF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64394E0-0F1E-C1C3-EB30-3F530A71AF6E}"/>
                </a:ext>
              </a:extLst>
            </p:cNvPr>
            <p:cNvSpPr/>
            <p:nvPr/>
          </p:nvSpPr>
          <p:spPr>
            <a:xfrm>
              <a:off x="6709181" y="3740507"/>
              <a:ext cx="1209491" cy="957793"/>
            </a:xfrm>
            <a:custGeom>
              <a:avLst/>
              <a:gdLst/>
              <a:ahLst/>
              <a:cxnLst/>
              <a:rect l="l" t="t" r="r" b="b"/>
              <a:pathLst>
                <a:path w="1209491" h="957793">
                  <a:moveTo>
                    <a:pt x="950741" y="0"/>
                  </a:moveTo>
                  <a:cubicBezTo>
                    <a:pt x="987210" y="14529"/>
                    <a:pt x="1010799" y="34512"/>
                    <a:pt x="1021510" y="59951"/>
                  </a:cubicBezTo>
                  <a:cubicBezTo>
                    <a:pt x="1032221" y="85391"/>
                    <a:pt x="1039785" y="106968"/>
                    <a:pt x="1044203" y="124683"/>
                  </a:cubicBezTo>
                  <a:lnTo>
                    <a:pt x="1047939" y="136625"/>
                  </a:lnTo>
                  <a:lnTo>
                    <a:pt x="1148651" y="136625"/>
                  </a:lnTo>
                  <a:lnTo>
                    <a:pt x="1209491" y="231977"/>
                  </a:lnTo>
                  <a:lnTo>
                    <a:pt x="1053209" y="231977"/>
                  </a:lnTo>
                  <a:lnTo>
                    <a:pt x="1053209" y="957793"/>
                  </a:lnTo>
                  <a:lnTo>
                    <a:pt x="950741" y="883121"/>
                  </a:lnTo>
                  <a:lnTo>
                    <a:pt x="950741" y="326618"/>
                  </a:lnTo>
                  <a:cubicBezTo>
                    <a:pt x="950741" y="322496"/>
                    <a:pt x="948447" y="315429"/>
                    <a:pt x="943859" y="305415"/>
                  </a:cubicBezTo>
                  <a:cubicBezTo>
                    <a:pt x="939270" y="295401"/>
                    <a:pt x="933378" y="284990"/>
                    <a:pt x="926180" y="274183"/>
                  </a:cubicBezTo>
                  <a:cubicBezTo>
                    <a:pt x="918983" y="263376"/>
                    <a:pt x="911952" y="253936"/>
                    <a:pt x="905088" y="245864"/>
                  </a:cubicBezTo>
                  <a:cubicBezTo>
                    <a:pt x="898225" y="237792"/>
                    <a:pt x="893414" y="233163"/>
                    <a:pt x="890657" y="231977"/>
                  </a:cubicBezTo>
                  <a:lnTo>
                    <a:pt x="879429" y="231977"/>
                  </a:lnTo>
                  <a:lnTo>
                    <a:pt x="825302" y="231977"/>
                  </a:lnTo>
                  <a:lnTo>
                    <a:pt x="759438" y="231977"/>
                  </a:lnTo>
                  <a:cubicBezTo>
                    <a:pt x="768733" y="234571"/>
                    <a:pt x="776876" y="246598"/>
                    <a:pt x="783866" y="268056"/>
                  </a:cubicBezTo>
                  <a:cubicBezTo>
                    <a:pt x="790856" y="289515"/>
                    <a:pt x="794350" y="309962"/>
                    <a:pt x="794350" y="329397"/>
                  </a:cubicBezTo>
                  <a:cubicBezTo>
                    <a:pt x="794350" y="336899"/>
                    <a:pt x="793810" y="344889"/>
                    <a:pt x="792727" y="353369"/>
                  </a:cubicBezTo>
                  <a:cubicBezTo>
                    <a:pt x="791645" y="361849"/>
                    <a:pt x="790288" y="363998"/>
                    <a:pt x="788658" y="359818"/>
                  </a:cubicBezTo>
                  <a:cubicBezTo>
                    <a:pt x="788658" y="359818"/>
                    <a:pt x="784040" y="364132"/>
                    <a:pt x="774804" y="372760"/>
                  </a:cubicBezTo>
                  <a:cubicBezTo>
                    <a:pt x="783091" y="378156"/>
                    <a:pt x="787234" y="380335"/>
                    <a:pt x="787234" y="379297"/>
                  </a:cubicBezTo>
                  <a:lnTo>
                    <a:pt x="775160" y="411874"/>
                  </a:lnTo>
                  <a:cubicBezTo>
                    <a:pt x="773826" y="417152"/>
                    <a:pt x="772632" y="420302"/>
                    <a:pt x="771580" y="421325"/>
                  </a:cubicBezTo>
                  <a:cubicBezTo>
                    <a:pt x="771580" y="428130"/>
                    <a:pt x="771105" y="431532"/>
                    <a:pt x="770156" y="431532"/>
                  </a:cubicBezTo>
                  <a:lnTo>
                    <a:pt x="770156" y="420325"/>
                  </a:lnTo>
                  <a:lnTo>
                    <a:pt x="768667" y="950677"/>
                  </a:lnTo>
                  <a:lnTo>
                    <a:pt x="706359" y="923481"/>
                  </a:lnTo>
                  <a:lnTo>
                    <a:pt x="699198" y="903646"/>
                  </a:lnTo>
                  <a:cubicBezTo>
                    <a:pt x="699006" y="902994"/>
                    <a:pt x="698820" y="902579"/>
                    <a:pt x="698642" y="902401"/>
                  </a:cubicBezTo>
                  <a:cubicBezTo>
                    <a:pt x="698465" y="902223"/>
                    <a:pt x="697731" y="901489"/>
                    <a:pt x="696441" y="900199"/>
                  </a:cubicBezTo>
                  <a:lnTo>
                    <a:pt x="701509" y="875165"/>
                  </a:lnTo>
                  <a:lnTo>
                    <a:pt x="622058" y="818434"/>
                  </a:lnTo>
                  <a:cubicBezTo>
                    <a:pt x="619998" y="818434"/>
                    <a:pt x="616484" y="815950"/>
                    <a:pt x="611518" y="810984"/>
                  </a:cubicBezTo>
                  <a:lnTo>
                    <a:pt x="607471" y="804247"/>
                  </a:lnTo>
                  <a:lnTo>
                    <a:pt x="585656" y="786501"/>
                  </a:lnTo>
                  <a:cubicBezTo>
                    <a:pt x="584781" y="785612"/>
                    <a:pt x="582032" y="783907"/>
                    <a:pt x="577406" y="781387"/>
                  </a:cubicBezTo>
                  <a:cubicBezTo>
                    <a:pt x="572781" y="778867"/>
                    <a:pt x="563530" y="772989"/>
                    <a:pt x="549654" y="763753"/>
                  </a:cubicBezTo>
                  <a:cubicBezTo>
                    <a:pt x="537691" y="758638"/>
                    <a:pt x="527755" y="754328"/>
                    <a:pt x="519846" y="750822"/>
                  </a:cubicBezTo>
                  <a:cubicBezTo>
                    <a:pt x="511937" y="747316"/>
                    <a:pt x="504480" y="744318"/>
                    <a:pt x="497475" y="741827"/>
                  </a:cubicBezTo>
                  <a:cubicBezTo>
                    <a:pt x="490471" y="739337"/>
                    <a:pt x="485049" y="737565"/>
                    <a:pt x="481209" y="736513"/>
                  </a:cubicBezTo>
                  <a:cubicBezTo>
                    <a:pt x="477369" y="735460"/>
                    <a:pt x="471573" y="734385"/>
                    <a:pt x="463820" y="733288"/>
                  </a:cubicBezTo>
                  <a:cubicBezTo>
                    <a:pt x="456437" y="732517"/>
                    <a:pt x="450822" y="732365"/>
                    <a:pt x="446975" y="732832"/>
                  </a:cubicBezTo>
                  <a:cubicBezTo>
                    <a:pt x="445052" y="733066"/>
                    <a:pt x="442605" y="733124"/>
                    <a:pt x="439634" y="733008"/>
                  </a:cubicBezTo>
                  <a:lnTo>
                    <a:pt x="429342" y="732148"/>
                  </a:lnTo>
                  <a:lnTo>
                    <a:pt x="427965" y="733177"/>
                  </a:lnTo>
                  <a:cubicBezTo>
                    <a:pt x="426333" y="733874"/>
                    <a:pt x="423533" y="734919"/>
                    <a:pt x="419568" y="736312"/>
                  </a:cubicBezTo>
                  <a:lnTo>
                    <a:pt x="329308" y="623571"/>
                  </a:lnTo>
                  <a:lnTo>
                    <a:pt x="555347" y="497954"/>
                  </a:lnTo>
                  <a:cubicBezTo>
                    <a:pt x="540300" y="496975"/>
                    <a:pt x="523137" y="489018"/>
                    <a:pt x="503857" y="474082"/>
                  </a:cubicBezTo>
                  <a:cubicBezTo>
                    <a:pt x="484578" y="459147"/>
                    <a:pt x="466658" y="442417"/>
                    <a:pt x="450099" y="423894"/>
                  </a:cubicBezTo>
                  <a:cubicBezTo>
                    <a:pt x="433540" y="405370"/>
                    <a:pt x="418979" y="385724"/>
                    <a:pt x="406415" y="364954"/>
                  </a:cubicBezTo>
                  <a:cubicBezTo>
                    <a:pt x="393851" y="344185"/>
                    <a:pt x="387339" y="327233"/>
                    <a:pt x="386880" y="314098"/>
                  </a:cubicBezTo>
                  <a:cubicBezTo>
                    <a:pt x="382684" y="331829"/>
                    <a:pt x="374520" y="350711"/>
                    <a:pt x="362385" y="370747"/>
                  </a:cubicBezTo>
                  <a:cubicBezTo>
                    <a:pt x="353285" y="385774"/>
                    <a:pt x="340096" y="400360"/>
                    <a:pt x="322819" y="414508"/>
                  </a:cubicBezTo>
                  <a:lnTo>
                    <a:pt x="304334" y="428392"/>
                  </a:lnTo>
                  <a:lnTo>
                    <a:pt x="305990" y="441972"/>
                  </a:lnTo>
                  <a:cubicBezTo>
                    <a:pt x="306197" y="456449"/>
                    <a:pt x="301595" y="469824"/>
                    <a:pt x="292183" y="482099"/>
                  </a:cubicBezTo>
                  <a:cubicBezTo>
                    <a:pt x="279634" y="498465"/>
                    <a:pt x="263723" y="506648"/>
                    <a:pt x="244451" y="506648"/>
                  </a:cubicBezTo>
                  <a:cubicBezTo>
                    <a:pt x="226469" y="506648"/>
                    <a:pt x="201990" y="496097"/>
                    <a:pt x="171014" y="474994"/>
                  </a:cubicBezTo>
                  <a:cubicBezTo>
                    <a:pt x="140038" y="453891"/>
                    <a:pt x="109080" y="411304"/>
                    <a:pt x="78141" y="347231"/>
                  </a:cubicBezTo>
                  <a:lnTo>
                    <a:pt x="152101" y="315766"/>
                  </a:lnTo>
                  <a:cubicBezTo>
                    <a:pt x="162241" y="335468"/>
                    <a:pt x="171896" y="350860"/>
                    <a:pt x="181065" y="361941"/>
                  </a:cubicBezTo>
                  <a:cubicBezTo>
                    <a:pt x="190234" y="373023"/>
                    <a:pt x="196019" y="378563"/>
                    <a:pt x="198421" y="378563"/>
                  </a:cubicBezTo>
                  <a:cubicBezTo>
                    <a:pt x="206426" y="378563"/>
                    <a:pt x="214235" y="373030"/>
                    <a:pt x="221847" y="361963"/>
                  </a:cubicBezTo>
                  <a:cubicBezTo>
                    <a:pt x="229460" y="350897"/>
                    <a:pt x="238210" y="336328"/>
                    <a:pt x="248098" y="318256"/>
                  </a:cubicBezTo>
                  <a:cubicBezTo>
                    <a:pt x="257586" y="303313"/>
                    <a:pt x="268064" y="285928"/>
                    <a:pt x="279530" y="266100"/>
                  </a:cubicBezTo>
                  <a:cubicBezTo>
                    <a:pt x="290997" y="246272"/>
                    <a:pt x="304328" y="234897"/>
                    <a:pt x="319523" y="231977"/>
                  </a:cubicBezTo>
                  <a:lnTo>
                    <a:pt x="52613" y="231977"/>
                  </a:lnTo>
                  <a:lnTo>
                    <a:pt x="0" y="136625"/>
                  </a:lnTo>
                  <a:lnTo>
                    <a:pt x="765173" y="136625"/>
                  </a:lnTo>
                  <a:lnTo>
                    <a:pt x="813942" y="136625"/>
                  </a:lnTo>
                  <a:lnTo>
                    <a:pt x="910092" y="136625"/>
                  </a:lnTo>
                  <a:cubicBezTo>
                    <a:pt x="920707" y="144430"/>
                    <a:pt x="929886" y="151307"/>
                    <a:pt x="937629" y="157258"/>
                  </a:cubicBezTo>
                  <a:lnTo>
                    <a:pt x="950741" y="167697"/>
                  </a:lnTo>
                  <a:lnTo>
                    <a:pt x="950741" y="0"/>
                  </a:lnTo>
                  <a:close/>
                  <a:moveTo>
                    <a:pt x="455392" y="231977"/>
                  </a:moveTo>
                  <a:cubicBezTo>
                    <a:pt x="458801" y="231977"/>
                    <a:pt x="460406" y="232351"/>
                    <a:pt x="460206" y="233100"/>
                  </a:cubicBezTo>
                  <a:cubicBezTo>
                    <a:pt x="460006" y="233849"/>
                    <a:pt x="459906" y="236202"/>
                    <a:pt x="459906" y="240160"/>
                  </a:cubicBezTo>
                  <a:cubicBezTo>
                    <a:pt x="459906" y="253992"/>
                    <a:pt x="464535" y="268950"/>
                    <a:pt x="473793" y="285034"/>
                  </a:cubicBezTo>
                  <a:cubicBezTo>
                    <a:pt x="483051" y="301119"/>
                    <a:pt x="495333" y="316641"/>
                    <a:pt x="510640" y="331599"/>
                  </a:cubicBezTo>
                  <a:cubicBezTo>
                    <a:pt x="525946" y="346557"/>
                    <a:pt x="541842" y="358598"/>
                    <a:pt x="558327" y="367723"/>
                  </a:cubicBezTo>
                  <a:cubicBezTo>
                    <a:pt x="574812" y="376847"/>
                    <a:pt x="590170" y="381410"/>
                    <a:pt x="604402" y="381410"/>
                  </a:cubicBezTo>
                  <a:cubicBezTo>
                    <a:pt x="613490" y="381410"/>
                    <a:pt x="623007" y="379809"/>
                    <a:pt x="632954" y="376606"/>
                  </a:cubicBezTo>
                  <a:cubicBezTo>
                    <a:pt x="642902" y="373404"/>
                    <a:pt x="652026" y="368820"/>
                    <a:pt x="660328" y="362853"/>
                  </a:cubicBezTo>
                  <a:cubicBezTo>
                    <a:pt x="668630" y="356886"/>
                    <a:pt x="675490" y="349618"/>
                    <a:pt x="680908" y="341050"/>
                  </a:cubicBezTo>
                  <a:cubicBezTo>
                    <a:pt x="686327" y="332481"/>
                    <a:pt x="689036" y="322659"/>
                    <a:pt x="689036" y="311585"/>
                  </a:cubicBezTo>
                  <a:lnTo>
                    <a:pt x="689036" y="298999"/>
                  </a:lnTo>
                  <a:cubicBezTo>
                    <a:pt x="689036" y="283211"/>
                    <a:pt x="686497" y="271392"/>
                    <a:pt x="681420" y="263542"/>
                  </a:cubicBezTo>
                  <a:cubicBezTo>
                    <a:pt x="678881" y="259618"/>
                    <a:pt x="675344" y="254756"/>
                    <a:pt x="670810" y="248958"/>
                  </a:cubicBezTo>
                  <a:lnTo>
                    <a:pt x="656862" y="231977"/>
                  </a:lnTo>
                  <a:lnTo>
                    <a:pt x="455392" y="231977"/>
                  </a:lnTo>
                  <a:close/>
                  <a:moveTo>
                    <a:pt x="666755" y="537958"/>
                  </a:moveTo>
                  <a:lnTo>
                    <a:pt x="489147" y="634934"/>
                  </a:lnTo>
                  <a:lnTo>
                    <a:pt x="564508" y="686541"/>
                  </a:lnTo>
                  <a:lnTo>
                    <a:pt x="571558" y="671358"/>
                  </a:lnTo>
                  <a:cubicBezTo>
                    <a:pt x="576465" y="671358"/>
                    <a:pt x="582802" y="681772"/>
                    <a:pt x="590571" y="702601"/>
                  </a:cubicBezTo>
                  <a:lnTo>
                    <a:pt x="589169" y="702601"/>
                  </a:lnTo>
                  <a:lnTo>
                    <a:pt x="630708" y="712185"/>
                  </a:lnTo>
                  <a:lnTo>
                    <a:pt x="666332" y="766243"/>
                  </a:lnTo>
                  <a:lnTo>
                    <a:pt x="666755" y="537958"/>
                  </a:lnTo>
                  <a:close/>
                </a:path>
              </a:pathLst>
            </a:custGeom>
            <a:grpFill/>
            <a:ln>
              <a:noFill/>
            </a:ln>
            <a:effectLst>
              <a:glow rad="228600">
                <a:srgbClr val="66FFFF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822ACC3-F0FE-CDED-2D6A-1347341FBAF2}"/>
                </a:ext>
              </a:extLst>
            </p:cNvPr>
            <p:cNvSpPr/>
            <p:nvPr/>
          </p:nvSpPr>
          <p:spPr>
            <a:xfrm>
              <a:off x="7906921" y="3741931"/>
              <a:ext cx="1500445" cy="956369"/>
            </a:xfrm>
            <a:custGeom>
              <a:avLst/>
              <a:gdLst/>
              <a:ahLst/>
              <a:cxnLst/>
              <a:rect l="l" t="t" r="r" b="b"/>
              <a:pathLst>
                <a:path w="1500445" h="956369">
                  <a:moveTo>
                    <a:pt x="465376" y="0"/>
                  </a:moveTo>
                  <a:cubicBezTo>
                    <a:pt x="505507" y="12956"/>
                    <a:pt x="530463" y="32299"/>
                    <a:pt x="540248" y="58027"/>
                  </a:cubicBezTo>
                  <a:cubicBezTo>
                    <a:pt x="550032" y="83755"/>
                    <a:pt x="557193" y="106100"/>
                    <a:pt x="561729" y="125061"/>
                  </a:cubicBezTo>
                  <a:cubicBezTo>
                    <a:pt x="562848" y="127833"/>
                    <a:pt x="563687" y="130233"/>
                    <a:pt x="564247" y="132260"/>
                  </a:cubicBezTo>
                  <a:lnTo>
                    <a:pt x="564745" y="135201"/>
                  </a:lnTo>
                  <a:lnTo>
                    <a:pt x="612409" y="135201"/>
                  </a:lnTo>
                  <a:lnTo>
                    <a:pt x="625616" y="135201"/>
                  </a:lnTo>
                  <a:lnTo>
                    <a:pt x="1444052" y="135201"/>
                  </a:lnTo>
                  <a:lnTo>
                    <a:pt x="1500445" y="230553"/>
                  </a:lnTo>
                  <a:lnTo>
                    <a:pt x="693453" y="230553"/>
                  </a:lnTo>
                  <a:lnTo>
                    <a:pt x="758351" y="255792"/>
                  </a:lnTo>
                  <a:cubicBezTo>
                    <a:pt x="785303" y="347186"/>
                    <a:pt x="814351" y="421517"/>
                    <a:pt x="845499" y="478785"/>
                  </a:cubicBezTo>
                  <a:cubicBezTo>
                    <a:pt x="876645" y="536052"/>
                    <a:pt x="908744" y="581431"/>
                    <a:pt x="941795" y="614920"/>
                  </a:cubicBezTo>
                  <a:cubicBezTo>
                    <a:pt x="974847" y="648409"/>
                    <a:pt x="1008637" y="671706"/>
                    <a:pt x="1043163" y="684811"/>
                  </a:cubicBezTo>
                  <a:cubicBezTo>
                    <a:pt x="1077690" y="697916"/>
                    <a:pt x="1112268" y="704468"/>
                    <a:pt x="1146899" y="704468"/>
                  </a:cubicBezTo>
                  <a:cubicBezTo>
                    <a:pt x="1178965" y="704468"/>
                    <a:pt x="1206109" y="698275"/>
                    <a:pt x="1228331" y="685889"/>
                  </a:cubicBezTo>
                  <a:cubicBezTo>
                    <a:pt x="1250553" y="673503"/>
                    <a:pt x="1268776" y="658049"/>
                    <a:pt x="1283000" y="639525"/>
                  </a:cubicBezTo>
                  <a:cubicBezTo>
                    <a:pt x="1297225" y="621002"/>
                    <a:pt x="1307821" y="601077"/>
                    <a:pt x="1314789" y="579752"/>
                  </a:cubicBezTo>
                  <a:cubicBezTo>
                    <a:pt x="1321756" y="558427"/>
                    <a:pt x="1325239" y="539188"/>
                    <a:pt x="1325239" y="522036"/>
                  </a:cubicBezTo>
                  <a:cubicBezTo>
                    <a:pt x="1325239" y="508427"/>
                    <a:pt x="1322171" y="493287"/>
                    <a:pt x="1316033" y="476617"/>
                  </a:cubicBezTo>
                  <a:cubicBezTo>
                    <a:pt x="1309896" y="459946"/>
                    <a:pt x="1301775" y="444658"/>
                    <a:pt x="1291673" y="430753"/>
                  </a:cubicBezTo>
                  <a:cubicBezTo>
                    <a:pt x="1281570" y="416847"/>
                    <a:pt x="1269818" y="405621"/>
                    <a:pt x="1256417" y="397075"/>
                  </a:cubicBezTo>
                  <a:cubicBezTo>
                    <a:pt x="1249715" y="392802"/>
                    <a:pt x="1242725" y="389597"/>
                    <a:pt x="1235447" y="387460"/>
                  </a:cubicBezTo>
                  <a:lnTo>
                    <a:pt x="1213217" y="384322"/>
                  </a:lnTo>
                  <a:lnTo>
                    <a:pt x="1222137" y="407159"/>
                  </a:lnTo>
                  <a:cubicBezTo>
                    <a:pt x="1224458" y="416232"/>
                    <a:pt x="1225617" y="425468"/>
                    <a:pt x="1225617" y="434867"/>
                  </a:cubicBezTo>
                  <a:cubicBezTo>
                    <a:pt x="1225617" y="457697"/>
                    <a:pt x="1220907" y="477247"/>
                    <a:pt x="1211486" y="493517"/>
                  </a:cubicBezTo>
                  <a:cubicBezTo>
                    <a:pt x="1202065" y="509787"/>
                    <a:pt x="1190439" y="522984"/>
                    <a:pt x="1176607" y="533110"/>
                  </a:cubicBezTo>
                  <a:cubicBezTo>
                    <a:pt x="1162776" y="543235"/>
                    <a:pt x="1147666" y="550607"/>
                    <a:pt x="1131277" y="555225"/>
                  </a:cubicBezTo>
                  <a:cubicBezTo>
                    <a:pt x="1114889" y="559842"/>
                    <a:pt x="1099793" y="562151"/>
                    <a:pt x="1085992" y="562151"/>
                  </a:cubicBezTo>
                  <a:cubicBezTo>
                    <a:pt x="1039071" y="562151"/>
                    <a:pt x="1001987" y="547468"/>
                    <a:pt x="974740" y="518100"/>
                  </a:cubicBezTo>
                  <a:cubicBezTo>
                    <a:pt x="947492" y="488732"/>
                    <a:pt x="933868" y="453546"/>
                    <a:pt x="933868" y="412541"/>
                  </a:cubicBezTo>
                  <a:cubicBezTo>
                    <a:pt x="933868" y="394573"/>
                    <a:pt x="937881" y="376035"/>
                    <a:pt x="945909" y="356926"/>
                  </a:cubicBezTo>
                  <a:cubicBezTo>
                    <a:pt x="953937" y="337817"/>
                    <a:pt x="966045" y="319898"/>
                    <a:pt x="982233" y="303168"/>
                  </a:cubicBezTo>
                  <a:cubicBezTo>
                    <a:pt x="998422" y="286438"/>
                    <a:pt x="1018351" y="272525"/>
                    <a:pt x="1042017" y="261429"/>
                  </a:cubicBezTo>
                  <a:cubicBezTo>
                    <a:pt x="1065685" y="250333"/>
                    <a:pt x="1092877" y="244785"/>
                    <a:pt x="1123594" y="244785"/>
                  </a:cubicBezTo>
                  <a:cubicBezTo>
                    <a:pt x="1142170" y="244785"/>
                    <a:pt x="1168205" y="249217"/>
                    <a:pt x="1201701" y="258082"/>
                  </a:cubicBezTo>
                  <a:cubicBezTo>
                    <a:pt x="1235199" y="266948"/>
                    <a:pt x="1268139" y="283147"/>
                    <a:pt x="1300523" y="306681"/>
                  </a:cubicBezTo>
                  <a:cubicBezTo>
                    <a:pt x="1332907" y="330216"/>
                    <a:pt x="1361015" y="362392"/>
                    <a:pt x="1384845" y="403212"/>
                  </a:cubicBezTo>
                  <a:cubicBezTo>
                    <a:pt x="1408677" y="444032"/>
                    <a:pt x="1420591" y="496641"/>
                    <a:pt x="1420591" y="561039"/>
                  </a:cubicBezTo>
                  <a:cubicBezTo>
                    <a:pt x="1420591" y="594751"/>
                    <a:pt x="1415492" y="628110"/>
                    <a:pt x="1405293" y="661117"/>
                  </a:cubicBezTo>
                  <a:cubicBezTo>
                    <a:pt x="1395093" y="694124"/>
                    <a:pt x="1379153" y="724155"/>
                    <a:pt x="1357473" y="751210"/>
                  </a:cubicBezTo>
                  <a:cubicBezTo>
                    <a:pt x="1335791" y="778265"/>
                    <a:pt x="1308751" y="800247"/>
                    <a:pt x="1276351" y="817154"/>
                  </a:cubicBezTo>
                  <a:cubicBezTo>
                    <a:pt x="1243952" y="834062"/>
                    <a:pt x="1205456" y="842515"/>
                    <a:pt x="1160863" y="842515"/>
                  </a:cubicBezTo>
                  <a:cubicBezTo>
                    <a:pt x="1145283" y="842515"/>
                    <a:pt x="1125847" y="840625"/>
                    <a:pt x="1102558" y="836845"/>
                  </a:cubicBezTo>
                  <a:cubicBezTo>
                    <a:pt x="1079269" y="833065"/>
                    <a:pt x="1053236" y="824385"/>
                    <a:pt x="1024462" y="810805"/>
                  </a:cubicBezTo>
                  <a:cubicBezTo>
                    <a:pt x="995687" y="797226"/>
                    <a:pt x="965489" y="777320"/>
                    <a:pt x="933868" y="751088"/>
                  </a:cubicBezTo>
                  <a:cubicBezTo>
                    <a:pt x="902247" y="724856"/>
                    <a:pt x="871008" y="689436"/>
                    <a:pt x="840151" y="644828"/>
                  </a:cubicBezTo>
                  <a:cubicBezTo>
                    <a:pt x="809293" y="600221"/>
                    <a:pt x="779933" y="545096"/>
                    <a:pt x="752069" y="479452"/>
                  </a:cubicBezTo>
                  <a:cubicBezTo>
                    <a:pt x="727689" y="422014"/>
                    <a:pt x="705684" y="349758"/>
                    <a:pt x="686054" y="262684"/>
                  </a:cubicBezTo>
                  <a:lnTo>
                    <a:pt x="679105" y="230553"/>
                  </a:lnTo>
                  <a:lnTo>
                    <a:pt x="665023" y="230553"/>
                  </a:lnTo>
                  <a:lnTo>
                    <a:pt x="569267" y="230553"/>
                  </a:lnTo>
                  <a:lnTo>
                    <a:pt x="569267" y="956369"/>
                  </a:lnTo>
                  <a:lnTo>
                    <a:pt x="465376" y="881608"/>
                  </a:lnTo>
                  <a:lnTo>
                    <a:pt x="465376" y="476094"/>
                  </a:lnTo>
                  <a:cubicBezTo>
                    <a:pt x="465376" y="467881"/>
                    <a:pt x="461652" y="453512"/>
                    <a:pt x="454202" y="432988"/>
                  </a:cubicBezTo>
                  <a:cubicBezTo>
                    <a:pt x="446753" y="412463"/>
                    <a:pt x="433748" y="390615"/>
                    <a:pt x="415187" y="367444"/>
                  </a:cubicBezTo>
                  <a:cubicBezTo>
                    <a:pt x="410784" y="356918"/>
                    <a:pt x="402923" y="345796"/>
                    <a:pt x="391605" y="334077"/>
                  </a:cubicBezTo>
                  <a:cubicBezTo>
                    <a:pt x="380286" y="322359"/>
                    <a:pt x="367185" y="311262"/>
                    <a:pt x="352301" y="300789"/>
                  </a:cubicBezTo>
                  <a:cubicBezTo>
                    <a:pt x="337417" y="290315"/>
                    <a:pt x="321758" y="281843"/>
                    <a:pt x="305325" y="275372"/>
                  </a:cubicBezTo>
                  <a:cubicBezTo>
                    <a:pt x="288892" y="268901"/>
                    <a:pt x="273760" y="265665"/>
                    <a:pt x="259929" y="265665"/>
                  </a:cubicBezTo>
                  <a:cubicBezTo>
                    <a:pt x="236787" y="265665"/>
                    <a:pt x="215124" y="271417"/>
                    <a:pt x="194941" y="282921"/>
                  </a:cubicBezTo>
                  <a:cubicBezTo>
                    <a:pt x="174757" y="294425"/>
                    <a:pt x="159195" y="307093"/>
                    <a:pt x="148254" y="320924"/>
                  </a:cubicBezTo>
                  <a:cubicBezTo>
                    <a:pt x="153458" y="316269"/>
                    <a:pt x="165881" y="313942"/>
                    <a:pt x="185523" y="313942"/>
                  </a:cubicBezTo>
                  <a:cubicBezTo>
                    <a:pt x="245267" y="313942"/>
                    <a:pt x="288106" y="325612"/>
                    <a:pt x="314042" y="348954"/>
                  </a:cubicBezTo>
                  <a:cubicBezTo>
                    <a:pt x="339978" y="372295"/>
                    <a:pt x="352946" y="403979"/>
                    <a:pt x="352946" y="444006"/>
                  </a:cubicBezTo>
                  <a:cubicBezTo>
                    <a:pt x="352946" y="466480"/>
                    <a:pt x="341905" y="499840"/>
                    <a:pt x="319824" y="544084"/>
                  </a:cubicBezTo>
                  <a:cubicBezTo>
                    <a:pt x="297742" y="588328"/>
                    <a:pt x="259498" y="637854"/>
                    <a:pt x="205092" y="692660"/>
                  </a:cubicBezTo>
                  <a:lnTo>
                    <a:pt x="103046" y="574448"/>
                  </a:lnTo>
                  <a:lnTo>
                    <a:pt x="118345" y="561039"/>
                  </a:lnTo>
                  <a:cubicBezTo>
                    <a:pt x="126529" y="554872"/>
                    <a:pt x="136806" y="546700"/>
                    <a:pt x="149177" y="536523"/>
                  </a:cubicBezTo>
                  <a:cubicBezTo>
                    <a:pt x="161548" y="526346"/>
                    <a:pt x="179645" y="511688"/>
                    <a:pt x="203469" y="492549"/>
                  </a:cubicBezTo>
                  <a:cubicBezTo>
                    <a:pt x="215491" y="473811"/>
                    <a:pt x="225665" y="457148"/>
                    <a:pt x="233989" y="442561"/>
                  </a:cubicBezTo>
                  <a:cubicBezTo>
                    <a:pt x="242313" y="427973"/>
                    <a:pt x="246475" y="418218"/>
                    <a:pt x="246475" y="413297"/>
                  </a:cubicBezTo>
                  <a:cubicBezTo>
                    <a:pt x="246475" y="407901"/>
                    <a:pt x="241471" y="405202"/>
                    <a:pt x="231465" y="405202"/>
                  </a:cubicBezTo>
                  <a:cubicBezTo>
                    <a:pt x="231287" y="405202"/>
                    <a:pt x="227162" y="407041"/>
                    <a:pt x="219090" y="410717"/>
                  </a:cubicBezTo>
                  <a:cubicBezTo>
                    <a:pt x="211018" y="414394"/>
                    <a:pt x="199065" y="419634"/>
                    <a:pt x="183233" y="426439"/>
                  </a:cubicBezTo>
                  <a:cubicBezTo>
                    <a:pt x="168127" y="433570"/>
                    <a:pt x="153809" y="440652"/>
                    <a:pt x="140282" y="447686"/>
                  </a:cubicBezTo>
                  <a:cubicBezTo>
                    <a:pt x="126755" y="454721"/>
                    <a:pt x="113979" y="458238"/>
                    <a:pt x="101957" y="458238"/>
                  </a:cubicBezTo>
                  <a:cubicBezTo>
                    <a:pt x="80535" y="458238"/>
                    <a:pt x="63279" y="454409"/>
                    <a:pt x="50189" y="446752"/>
                  </a:cubicBezTo>
                  <a:cubicBezTo>
                    <a:pt x="37099" y="439095"/>
                    <a:pt x="26758" y="429563"/>
                    <a:pt x="19168" y="418156"/>
                  </a:cubicBezTo>
                  <a:cubicBezTo>
                    <a:pt x="11578" y="406748"/>
                    <a:pt x="6486" y="394547"/>
                    <a:pt x="3891" y="381553"/>
                  </a:cubicBezTo>
                  <a:cubicBezTo>
                    <a:pt x="1297" y="368560"/>
                    <a:pt x="0" y="356815"/>
                    <a:pt x="0" y="346319"/>
                  </a:cubicBezTo>
                  <a:cubicBezTo>
                    <a:pt x="0" y="330931"/>
                    <a:pt x="2798" y="314601"/>
                    <a:pt x="8394" y="297331"/>
                  </a:cubicBezTo>
                  <a:cubicBezTo>
                    <a:pt x="13991" y="280060"/>
                    <a:pt x="22370" y="267963"/>
                    <a:pt x="33533" y="261040"/>
                  </a:cubicBezTo>
                  <a:cubicBezTo>
                    <a:pt x="52983" y="227388"/>
                    <a:pt x="73174" y="203843"/>
                    <a:pt x="94107" y="190404"/>
                  </a:cubicBezTo>
                  <a:cubicBezTo>
                    <a:pt x="115039" y="176965"/>
                    <a:pt x="135094" y="167055"/>
                    <a:pt x="154269" y="160673"/>
                  </a:cubicBezTo>
                  <a:cubicBezTo>
                    <a:pt x="173445" y="154291"/>
                    <a:pt x="190712" y="150111"/>
                    <a:pt x="206070" y="148131"/>
                  </a:cubicBezTo>
                  <a:cubicBezTo>
                    <a:pt x="221429" y="146152"/>
                    <a:pt x="232948" y="145163"/>
                    <a:pt x="240627" y="145163"/>
                  </a:cubicBezTo>
                  <a:lnTo>
                    <a:pt x="264665" y="145163"/>
                  </a:lnTo>
                  <a:lnTo>
                    <a:pt x="264665" y="159395"/>
                  </a:lnTo>
                  <a:cubicBezTo>
                    <a:pt x="285167" y="151078"/>
                    <a:pt x="307449" y="152924"/>
                    <a:pt x="331509" y="164932"/>
                  </a:cubicBezTo>
                  <a:cubicBezTo>
                    <a:pt x="355570" y="176940"/>
                    <a:pt x="377306" y="191909"/>
                    <a:pt x="396720" y="209839"/>
                  </a:cubicBezTo>
                  <a:cubicBezTo>
                    <a:pt x="416132" y="227770"/>
                    <a:pt x="433863" y="248383"/>
                    <a:pt x="449911" y="271680"/>
                  </a:cubicBezTo>
                  <a:cubicBezTo>
                    <a:pt x="453922" y="277505"/>
                    <a:pt x="457253" y="283190"/>
                    <a:pt x="459904" y="288735"/>
                  </a:cubicBezTo>
                  <a:lnTo>
                    <a:pt x="465376" y="303757"/>
                  </a:lnTo>
                  <a:lnTo>
                    <a:pt x="465376" y="0"/>
                  </a:lnTo>
                  <a:close/>
                </a:path>
              </a:pathLst>
            </a:custGeom>
            <a:grpFill/>
            <a:ln>
              <a:noFill/>
            </a:ln>
            <a:effectLst>
              <a:glow rad="228600">
                <a:srgbClr val="66FFFF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8504D1EC-D564-599F-1E76-4D30C954E46E}"/>
                </a:ext>
              </a:extLst>
            </p:cNvPr>
            <p:cNvSpPr/>
            <p:nvPr/>
          </p:nvSpPr>
          <p:spPr>
            <a:xfrm>
              <a:off x="4491782" y="3986715"/>
              <a:ext cx="583299" cy="806936"/>
            </a:xfrm>
            <a:custGeom>
              <a:avLst/>
              <a:gdLst/>
              <a:ahLst/>
              <a:cxnLst/>
              <a:rect l="l" t="t" r="r" b="b"/>
              <a:pathLst>
                <a:path w="583299" h="806936">
                  <a:moveTo>
                    <a:pt x="241338" y="0"/>
                  </a:moveTo>
                  <a:lnTo>
                    <a:pt x="262129" y="0"/>
                  </a:lnTo>
                  <a:cubicBezTo>
                    <a:pt x="301459" y="0"/>
                    <a:pt x="337487" y="6671"/>
                    <a:pt x="370213" y="20013"/>
                  </a:cubicBezTo>
                  <a:cubicBezTo>
                    <a:pt x="402938" y="33355"/>
                    <a:pt x="430679" y="50878"/>
                    <a:pt x="453435" y="72581"/>
                  </a:cubicBezTo>
                  <a:cubicBezTo>
                    <a:pt x="476190" y="94284"/>
                    <a:pt x="493802" y="119557"/>
                    <a:pt x="506270" y="148398"/>
                  </a:cubicBezTo>
                  <a:cubicBezTo>
                    <a:pt x="518737" y="177240"/>
                    <a:pt x="524971" y="206300"/>
                    <a:pt x="524971" y="235578"/>
                  </a:cubicBezTo>
                  <a:cubicBezTo>
                    <a:pt x="524971" y="290578"/>
                    <a:pt x="506032" y="342098"/>
                    <a:pt x="468155" y="390137"/>
                  </a:cubicBezTo>
                  <a:cubicBezTo>
                    <a:pt x="430278" y="438176"/>
                    <a:pt x="372381" y="471899"/>
                    <a:pt x="294462" y="491304"/>
                  </a:cubicBezTo>
                  <a:cubicBezTo>
                    <a:pt x="353346" y="522881"/>
                    <a:pt x="405406" y="558345"/>
                    <a:pt x="450644" y="597697"/>
                  </a:cubicBezTo>
                  <a:cubicBezTo>
                    <a:pt x="495881" y="637049"/>
                    <a:pt x="540100" y="678918"/>
                    <a:pt x="583299" y="723303"/>
                  </a:cubicBezTo>
                  <a:lnTo>
                    <a:pt x="583299" y="806936"/>
                  </a:lnTo>
                  <a:cubicBezTo>
                    <a:pt x="529663" y="771283"/>
                    <a:pt x="484270" y="737838"/>
                    <a:pt x="447119" y="706603"/>
                  </a:cubicBezTo>
                  <a:cubicBezTo>
                    <a:pt x="409969" y="675367"/>
                    <a:pt x="372918" y="647845"/>
                    <a:pt x="335968" y="624037"/>
                  </a:cubicBezTo>
                  <a:cubicBezTo>
                    <a:pt x="299017" y="600229"/>
                    <a:pt x="262700" y="580597"/>
                    <a:pt x="227017" y="565142"/>
                  </a:cubicBezTo>
                  <a:cubicBezTo>
                    <a:pt x="191334" y="549687"/>
                    <a:pt x="153939" y="540448"/>
                    <a:pt x="114832" y="537424"/>
                  </a:cubicBezTo>
                  <a:lnTo>
                    <a:pt x="0" y="352123"/>
                  </a:lnTo>
                  <a:cubicBezTo>
                    <a:pt x="75087" y="371647"/>
                    <a:pt x="133740" y="381409"/>
                    <a:pt x="175961" y="381409"/>
                  </a:cubicBezTo>
                  <a:cubicBezTo>
                    <a:pt x="218864" y="381409"/>
                    <a:pt x="255725" y="375260"/>
                    <a:pt x="286546" y="362963"/>
                  </a:cubicBezTo>
                  <a:cubicBezTo>
                    <a:pt x="317366" y="350666"/>
                    <a:pt x="342509" y="335460"/>
                    <a:pt x="361974" y="317344"/>
                  </a:cubicBezTo>
                  <a:cubicBezTo>
                    <a:pt x="381438" y="299228"/>
                    <a:pt x="395919" y="279841"/>
                    <a:pt x="405414" y="259183"/>
                  </a:cubicBezTo>
                  <a:cubicBezTo>
                    <a:pt x="414909" y="238525"/>
                    <a:pt x="419656" y="220035"/>
                    <a:pt x="419656" y="203713"/>
                  </a:cubicBezTo>
                  <a:cubicBezTo>
                    <a:pt x="419656" y="171099"/>
                    <a:pt x="409717" y="146308"/>
                    <a:pt x="389837" y="129341"/>
                  </a:cubicBezTo>
                  <a:cubicBezTo>
                    <a:pt x="369957" y="112374"/>
                    <a:pt x="340404" y="103891"/>
                    <a:pt x="301178" y="103891"/>
                  </a:cubicBezTo>
                  <a:lnTo>
                    <a:pt x="297264" y="103891"/>
                  </a:lnTo>
                  <a:lnTo>
                    <a:pt x="297264" y="102268"/>
                  </a:lnTo>
                  <a:lnTo>
                    <a:pt x="297143" y="103891"/>
                  </a:lnTo>
                  <a:lnTo>
                    <a:pt x="289992" y="103891"/>
                  </a:lnTo>
                  <a:cubicBezTo>
                    <a:pt x="292794" y="103891"/>
                    <a:pt x="293962" y="104125"/>
                    <a:pt x="293495" y="104591"/>
                  </a:cubicBezTo>
                  <a:lnTo>
                    <a:pt x="297042" y="105251"/>
                  </a:lnTo>
                  <a:lnTo>
                    <a:pt x="294440" y="140143"/>
                  </a:lnTo>
                  <a:cubicBezTo>
                    <a:pt x="292557" y="152080"/>
                    <a:pt x="289733" y="163331"/>
                    <a:pt x="285968" y="173893"/>
                  </a:cubicBezTo>
                  <a:cubicBezTo>
                    <a:pt x="278437" y="195018"/>
                    <a:pt x="267937" y="213116"/>
                    <a:pt x="254469" y="228185"/>
                  </a:cubicBezTo>
                  <a:cubicBezTo>
                    <a:pt x="241001" y="243254"/>
                    <a:pt x="225802" y="254769"/>
                    <a:pt x="208872" y="262730"/>
                  </a:cubicBezTo>
                  <a:cubicBezTo>
                    <a:pt x="191942" y="270691"/>
                    <a:pt x="174775" y="274671"/>
                    <a:pt x="157371" y="274671"/>
                  </a:cubicBezTo>
                  <a:cubicBezTo>
                    <a:pt x="126580" y="274671"/>
                    <a:pt x="100689" y="264961"/>
                    <a:pt x="79697" y="245541"/>
                  </a:cubicBezTo>
                  <a:cubicBezTo>
                    <a:pt x="58705" y="226120"/>
                    <a:pt x="48209" y="202646"/>
                    <a:pt x="48209" y="175116"/>
                  </a:cubicBezTo>
                  <a:cubicBezTo>
                    <a:pt x="48209" y="152775"/>
                    <a:pt x="54084" y="132136"/>
                    <a:pt x="65832" y="113197"/>
                  </a:cubicBezTo>
                  <a:cubicBezTo>
                    <a:pt x="77581" y="94259"/>
                    <a:pt x="91927" y="77555"/>
                    <a:pt x="108872" y="63086"/>
                  </a:cubicBezTo>
                  <a:cubicBezTo>
                    <a:pt x="125817" y="48617"/>
                    <a:pt x="144058" y="36491"/>
                    <a:pt x="163597" y="26706"/>
                  </a:cubicBezTo>
                  <a:cubicBezTo>
                    <a:pt x="183136" y="16922"/>
                    <a:pt x="202386" y="9888"/>
                    <a:pt x="221347" y="5603"/>
                  </a:cubicBezTo>
                  <a:lnTo>
                    <a:pt x="241338" y="0"/>
                  </a:lnTo>
                  <a:close/>
                </a:path>
              </a:pathLst>
            </a:custGeom>
            <a:grpFill/>
            <a:ln>
              <a:noFill/>
            </a:ln>
            <a:effectLst>
              <a:glow rad="228600">
                <a:srgbClr val="66FFFF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3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C8673E2-27F4-E3D9-143D-E1B3CEC3D158}"/>
              </a:ext>
            </a:extLst>
          </p:cNvPr>
          <p:cNvGrpSpPr/>
          <p:nvPr/>
        </p:nvGrpSpPr>
        <p:grpSpPr>
          <a:xfrm>
            <a:off x="1606312" y="-304800"/>
            <a:ext cx="9442688" cy="7526501"/>
            <a:chOff x="1488956" y="762000"/>
            <a:chExt cx="9214088" cy="63584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27E0D63-E0B6-A439-5151-E34E79D1F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957" y="762000"/>
              <a:ext cx="9214087" cy="6358411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E197444-B50F-BE0B-9E01-CF29B81B07EB}"/>
                </a:ext>
              </a:extLst>
            </p:cNvPr>
            <p:cNvSpPr/>
            <p:nvPr/>
          </p:nvSpPr>
          <p:spPr>
            <a:xfrm>
              <a:off x="1488956" y="1432347"/>
              <a:ext cx="9214087" cy="3673053"/>
            </a:xfrm>
            <a:custGeom>
              <a:avLst/>
              <a:gdLst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073841 w 9317182"/>
                <a:gd name="connsiteY9" fmla="*/ 3387361 h 3581967"/>
                <a:gd name="connsiteX10" fmla="*/ 2073841 w 9317182"/>
                <a:gd name="connsiteY10" fmla="*/ 3581967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176578 w 9317182"/>
                <a:gd name="connsiteY9" fmla="*/ 3379105 h 3581967"/>
                <a:gd name="connsiteX10" fmla="*/ 2073841 w 9317182"/>
                <a:gd name="connsiteY10" fmla="*/ 3581967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7008802 w 9317182"/>
                <a:gd name="connsiteY8" fmla="*/ 338323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48941 h 3581967"/>
                <a:gd name="connsiteX8" fmla="*/ 7008802 w 9317182"/>
                <a:gd name="connsiteY8" fmla="*/ 338323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48941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7025699 w 9317182"/>
                <a:gd name="connsiteY7" fmla="*/ 3533297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28371 w 9317182"/>
                <a:gd name="connsiteY7" fmla="*/ 3548941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61995 w 9317182"/>
                <a:gd name="connsiteY7" fmla="*/ 3565155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61995 w 9317182"/>
                <a:gd name="connsiteY7" fmla="*/ 3565156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17182" h="3581967">
                  <a:moveTo>
                    <a:pt x="0" y="0"/>
                  </a:moveTo>
                  <a:lnTo>
                    <a:pt x="2905991" y="0"/>
                  </a:lnTo>
                  <a:lnTo>
                    <a:pt x="2905991" y="118496"/>
                  </a:lnTo>
                  <a:lnTo>
                    <a:pt x="6258791" y="118496"/>
                  </a:lnTo>
                  <a:lnTo>
                    <a:pt x="6258791" y="0"/>
                  </a:lnTo>
                  <a:lnTo>
                    <a:pt x="9317182" y="0"/>
                  </a:lnTo>
                  <a:lnTo>
                    <a:pt x="9317182" y="3581967"/>
                  </a:lnTo>
                  <a:lnTo>
                    <a:pt x="6961995" y="3565156"/>
                  </a:lnTo>
                  <a:lnTo>
                    <a:pt x="6961716" y="3387363"/>
                  </a:lnTo>
                  <a:lnTo>
                    <a:pt x="2176578" y="3379105"/>
                  </a:lnTo>
                  <a:lnTo>
                    <a:pt x="2176578" y="3540684"/>
                  </a:lnTo>
                  <a:lnTo>
                    <a:pt x="0" y="3581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3A442A-94A6-5D77-1710-CC64145666DF}"/>
              </a:ext>
            </a:extLst>
          </p:cNvPr>
          <p:cNvSpPr txBox="1"/>
          <p:nvPr/>
        </p:nvSpPr>
        <p:spPr>
          <a:xfrm>
            <a:off x="6219539" y="839890"/>
            <a:ext cx="39243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 sz="28700" dirty="0">
                <a:solidFill>
                  <a:schemeClr val="bg1"/>
                </a:solidFill>
              </a:rPr>
              <a:t>আ</a:t>
            </a:r>
            <a:r>
              <a:rPr lang="en-US" sz="28700" b="1" dirty="0">
                <a:solidFill>
                  <a:schemeClr val="bg1"/>
                </a:solidFill>
              </a:rPr>
              <a:t>  </a:t>
            </a:r>
            <a:endParaRPr lang="en-US" sz="287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AD976C-7481-84F4-CA89-8344C676FF81}"/>
              </a:ext>
            </a:extLst>
          </p:cNvPr>
          <p:cNvSpPr txBox="1"/>
          <p:nvPr/>
        </p:nvSpPr>
        <p:spPr>
          <a:xfrm>
            <a:off x="1831855" y="695693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2BA25D-2826-048E-9FD6-BC415122FC6F}"/>
              </a:ext>
            </a:extLst>
          </p:cNvPr>
          <p:cNvSpPr txBox="1"/>
          <p:nvPr/>
        </p:nvSpPr>
        <p:spPr>
          <a:xfrm>
            <a:off x="8382000" y="419100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99008A-1486-352B-5BD1-465A32440A64}"/>
              </a:ext>
            </a:extLst>
          </p:cNvPr>
          <p:cNvSpPr txBox="1"/>
          <p:nvPr/>
        </p:nvSpPr>
        <p:spPr>
          <a:xfrm>
            <a:off x="2685923" y="822898"/>
            <a:ext cx="32766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D6654E-8312-A67F-82DA-4F95792EF16C}"/>
              </a:ext>
            </a:extLst>
          </p:cNvPr>
          <p:cNvSpPr txBox="1"/>
          <p:nvPr/>
        </p:nvSpPr>
        <p:spPr>
          <a:xfrm>
            <a:off x="1733679" y="4193931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4902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" presetClass="emph" presetSubtype="2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" presetClass="emph" presetSubtype="2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" presetClass="emph" presetSubtype="2" repeatCount="3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" presetClass="emph" presetSubtype="2" repeatCount="3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1"/>
          <p:bldP spid="13" grpId="2"/>
          <p:bldP spid="3" grpId="0"/>
          <p:bldP spid="10" grpId="1"/>
          <p:bldP spid="10" grpId="2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" presetClass="emph" presetSubtype="2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" presetClass="emph" presetSubtype="2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" presetClass="emph" presetSubtype="2" repeatCount="3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" presetClass="emph" presetSubtype="2" repeatCount="3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1"/>
          <p:bldP spid="13" grpId="2"/>
          <p:bldP spid="3" grpId="0"/>
          <p:bldP spid="10" grpId="1"/>
          <p:bldP spid="10" grpId="2"/>
          <p:bldP spid="1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3A02F0-6979-3A37-6B60-3AF473F91053}"/>
              </a:ext>
            </a:extLst>
          </p:cNvPr>
          <p:cNvSpPr txBox="1"/>
          <p:nvPr/>
        </p:nvSpPr>
        <p:spPr>
          <a:xfrm>
            <a:off x="448032" y="1589999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সারিতে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B0CDEA-2A80-4835-2644-97841C3EC5E7}"/>
              </a:ext>
            </a:extLst>
          </p:cNvPr>
          <p:cNvSpPr txBox="1"/>
          <p:nvPr/>
        </p:nvSpPr>
        <p:spPr>
          <a:xfrm>
            <a:off x="1219200" y="2590800"/>
            <a:ext cx="89916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সারিতে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আ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 আ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মিলাবে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92103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E197444-B50F-BE0B-9E01-CF29B81B07EB}"/>
              </a:ext>
            </a:extLst>
          </p:cNvPr>
          <p:cNvSpPr/>
          <p:nvPr/>
        </p:nvSpPr>
        <p:spPr>
          <a:xfrm>
            <a:off x="0" y="-26977"/>
            <a:ext cx="12192000" cy="6884977"/>
          </a:xfrm>
          <a:custGeom>
            <a:avLst/>
            <a:gdLst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073841 w 9317182"/>
              <a:gd name="connsiteY9" fmla="*/ 3387361 h 3581967"/>
              <a:gd name="connsiteX10" fmla="*/ 2073841 w 9317182"/>
              <a:gd name="connsiteY10" fmla="*/ 3581967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176578 w 9317182"/>
              <a:gd name="connsiteY9" fmla="*/ 3379105 h 3581967"/>
              <a:gd name="connsiteX10" fmla="*/ 2073841 w 9317182"/>
              <a:gd name="connsiteY10" fmla="*/ 3581967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7008802 w 9317182"/>
              <a:gd name="connsiteY8" fmla="*/ 338323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48941 h 3581967"/>
              <a:gd name="connsiteX8" fmla="*/ 7008802 w 9317182"/>
              <a:gd name="connsiteY8" fmla="*/ 338323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48941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7025699 w 9317182"/>
              <a:gd name="connsiteY7" fmla="*/ 3533297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28371 w 9317182"/>
              <a:gd name="connsiteY7" fmla="*/ 3548941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61995 w 9317182"/>
              <a:gd name="connsiteY7" fmla="*/ 3565155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61995 w 9317182"/>
              <a:gd name="connsiteY7" fmla="*/ 3565156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387363 h 3596057"/>
              <a:gd name="connsiteX9" fmla="*/ 2176578 w 9317182"/>
              <a:gd name="connsiteY9" fmla="*/ 3379105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387363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5924588 w 9317182"/>
              <a:gd name="connsiteY3" fmla="*/ 828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6094 h 3602151"/>
              <a:gd name="connsiteX1" fmla="*/ 2905991 w 9317182"/>
              <a:gd name="connsiteY1" fmla="*/ 6094 h 3602151"/>
              <a:gd name="connsiteX2" fmla="*/ 3159175 w 9317182"/>
              <a:gd name="connsiteY2" fmla="*/ 0 h 3602151"/>
              <a:gd name="connsiteX3" fmla="*/ 5924588 w 9317182"/>
              <a:gd name="connsiteY3" fmla="*/ 6922 h 3602151"/>
              <a:gd name="connsiteX4" fmla="*/ 6258791 w 9317182"/>
              <a:gd name="connsiteY4" fmla="*/ 6094 h 3602151"/>
              <a:gd name="connsiteX5" fmla="*/ 9317182 w 9317182"/>
              <a:gd name="connsiteY5" fmla="*/ 6094 h 3602151"/>
              <a:gd name="connsiteX6" fmla="*/ 9317182 w 9317182"/>
              <a:gd name="connsiteY6" fmla="*/ 3588061 h 3602151"/>
              <a:gd name="connsiteX7" fmla="*/ 6961995 w 9317182"/>
              <a:gd name="connsiteY7" fmla="*/ 3571250 h 3602151"/>
              <a:gd name="connsiteX8" fmla="*/ 6961716 w 9317182"/>
              <a:gd name="connsiteY8" fmla="*/ 3490361 h 3602151"/>
              <a:gd name="connsiteX9" fmla="*/ 2156324 w 9317182"/>
              <a:gd name="connsiteY9" fmla="*/ 3489024 h 3602151"/>
              <a:gd name="connsiteX10" fmla="*/ 2186706 w 9317182"/>
              <a:gd name="connsiteY10" fmla="*/ 3602151 h 3602151"/>
              <a:gd name="connsiteX11" fmla="*/ 0 w 9317182"/>
              <a:gd name="connsiteY11" fmla="*/ 3588061 h 3602151"/>
              <a:gd name="connsiteX12" fmla="*/ 0 w 9317182"/>
              <a:gd name="connsiteY12" fmla="*/ 6094 h 3602151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3209812 w 9317182"/>
              <a:gd name="connsiteY2" fmla="*/ 828 h 3596057"/>
              <a:gd name="connsiteX3" fmla="*/ 5924588 w 9317182"/>
              <a:gd name="connsiteY3" fmla="*/ 828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17182" h="3596057">
                <a:moveTo>
                  <a:pt x="0" y="0"/>
                </a:moveTo>
                <a:lnTo>
                  <a:pt x="2905991" y="0"/>
                </a:lnTo>
                <a:lnTo>
                  <a:pt x="3209812" y="828"/>
                </a:lnTo>
                <a:lnTo>
                  <a:pt x="5924588" y="828"/>
                </a:lnTo>
                <a:lnTo>
                  <a:pt x="6258791" y="0"/>
                </a:lnTo>
                <a:lnTo>
                  <a:pt x="9317182" y="0"/>
                </a:lnTo>
                <a:lnTo>
                  <a:pt x="9317182" y="3581967"/>
                </a:lnTo>
                <a:lnTo>
                  <a:pt x="6961995" y="3565156"/>
                </a:lnTo>
                <a:lnTo>
                  <a:pt x="6961716" y="3484267"/>
                </a:lnTo>
                <a:lnTo>
                  <a:pt x="2156324" y="3482930"/>
                </a:lnTo>
                <a:lnTo>
                  <a:pt x="2186706" y="3596057"/>
                </a:lnTo>
                <a:lnTo>
                  <a:pt x="0" y="3581967"/>
                </a:lnTo>
                <a:lnTo>
                  <a:pt x="0" y="0"/>
                </a:lnTo>
                <a:close/>
              </a:path>
            </a:pathLst>
          </a:custGeom>
          <a:solidFill>
            <a:srgbClr val="323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AD976C-7481-84F4-CA89-8344C676FF81}"/>
              </a:ext>
            </a:extLst>
          </p:cNvPr>
          <p:cNvSpPr txBox="1"/>
          <p:nvPr/>
        </p:nvSpPr>
        <p:spPr>
          <a:xfrm>
            <a:off x="1600200" y="216467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 আ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2BA25D-2826-048E-9FD6-BC415122FC6F}"/>
              </a:ext>
            </a:extLst>
          </p:cNvPr>
          <p:cNvSpPr txBox="1"/>
          <p:nvPr/>
        </p:nvSpPr>
        <p:spPr>
          <a:xfrm>
            <a:off x="8172895" y="4838854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FC0A6CAC-AA7F-915F-19E4-91345F44D351}"/>
              </a:ext>
            </a:extLst>
          </p:cNvPr>
          <p:cNvSpPr/>
          <p:nvPr/>
        </p:nvSpPr>
        <p:spPr>
          <a:xfrm>
            <a:off x="3018176" y="2629054"/>
            <a:ext cx="2345398" cy="243873"/>
          </a:xfrm>
          <a:custGeom>
            <a:avLst/>
            <a:gdLst>
              <a:gd name="connsiteX0" fmla="*/ 0 w 2345398"/>
              <a:gd name="connsiteY0" fmla="*/ 0 h 243873"/>
              <a:gd name="connsiteX1" fmla="*/ 2212024 w 2345398"/>
              <a:gd name="connsiteY1" fmla="*/ 0 h 243873"/>
              <a:gd name="connsiteX2" fmla="*/ 2345398 w 2345398"/>
              <a:gd name="connsiteY2" fmla="*/ 238692 h 243873"/>
              <a:gd name="connsiteX3" fmla="*/ 2083535 w 2345398"/>
              <a:gd name="connsiteY3" fmla="*/ 238692 h 243873"/>
              <a:gd name="connsiteX4" fmla="*/ 2062450 w 2345398"/>
              <a:gd name="connsiteY4" fmla="*/ 238692 h 243873"/>
              <a:gd name="connsiteX5" fmla="*/ 2062450 w 2345398"/>
              <a:gd name="connsiteY5" fmla="*/ 243873 h 243873"/>
              <a:gd name="connsiteX6" fmla="*/ 1802383 w 2345398"/>
              <a:gd name="connsiteY6" fmla="*/ 243873 h 243873"/>
              <a:gd name="connsiteX7" fmla="*/ 1802383 w 2345398"/>
              <a:gd name="connsiteY7" fmla="*/ 238692 h 243873"/>
              <a:gd name="connsiteX8" fmla="*/ 1778735 w 2345398"/>
              <a:gd name="connsiteY8" fmla="*/ 238692 h 243873"/>
              <a:gd name="connsiteX9" fmla="*/ 131704 w 2345398"/>
              <a:gd name="connsiteY9" fmla="*/ 238692 h 24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5398" h="243873">
                <a:moveTo>
                  <a:pt x="0" y="0"/>
                </a:moveTo>
                <a:lnTo>
                  <a:pt x="2212024" y="0"/>
                </a:lnTo>
                <a:lnTo>
                  <a:pt x="2345398" y="238692"/>
                </a:lnTo>
                <a:lnTo>
                  <a:pt x="2083535" y="238692"/>
                </a:lnTo>
                <a:lnTo>
                  <a:pt x="2062450" y="238692"/>
                </a:lnTo>
                <a:lnTo>
                  <a:pt x="2062450" y="243873"/>
                </a:lnTo>
                <a:lnTo>
                  <a:pt x="1802383" y="243873"/>
                </a:lnTo>
                <a:lnTo>
                  <a:pt x="1802383" y="238692"/>
                </a:lnTo>
                <a:lnTo>
                  <a:pt x="1778735" y="238692"/>
                </a:lnTo>
                <a:lnTo>
                  <a:pt x="131704" y="2386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4427BAF0-8BDD-C34D-F7BC-0C822C146DD1}"/>
              </a:ext>
            </a:extLst>
          </p:cNvPr>
          <p:cNvSpPr/>
          <p:nvPr/>
        </p:nvSpPr>
        <p:spPr>
          <a:xfrm>
            <a:off x="4796911" y="2867747"/>
            <a:ext cx="23648" cy="5181"/>
          </a:xfrm>
          <a:custGeom>
            <a:avLst/>
            <a:gdLst>
              <a:gd name="connsiteX0" fmla="*/ 0 w 23648"/>
              <a:gd name="connsiteY0" fmla="*/ 0 h 5181"/>
              <a:gd name="connsiteX1" fmla="*/ 23648 w 23648"/>
              <a:gd name="connsiteY1" fmla="*/ 0 h 5181"/>
              <a:gd name="connsiteX2" fmla="*/ 23648 w 23648"/>
              <a:gd name="connsiteY2" fmla="*/ 5181 h 5181"/>
              <a:gd name="connsiteX3" fmla="*/ 0 w 23648"/>
              <a:gd name="connsiteY3" fmla="*/ 5181 h 5181"/>
              <a:gd name="connsiteX4" fmla="*/ 0 w 23648"/>
              <a:gd name="connsiteY4" fmla="*/ 0 h 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8" h="5181">
                <a:moveTo>
                  <a:pt x="0" y="0"/>
                </a:moveTo>
                <a:lnTo>
                  <a:pt x="23648" y="0"/>
                </a:lnTo>
                <a:lnTo>
                  <a:pt x="23648" y="5181"/>
                </a:lnTo>
                <a:lnTo>
                  <a:pt x="0" y="51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2BC16D53-FC35-B818-1F93-05CC51FA2B41}"/>
              </a:ext>
            </a:extLst>
          </p:cNvPr>
          <p:cNvSpPr/>
          <p:nvPr/>
        </p:nvSpPr>
        <p:spPr>
          <a:xfrm>
            <a:off x="5080627" y="2867747"/>
            <a:ext cx="21085" cy="5181"/>
          </a:xfrm>
          <a:custGeom>
            <a:avLst/>
            <a:gdLst>
              <a:gd name="connsiteX0" fmla="*/ 0 w 21085"/>
              <a:gd name="connsiteY0" fmla="*/ 0 h 5181"/>
              <a:gd name="connsiteX1" fmla="*/ 21085 w 21085"/>
              <a:gd name="connsiteY1" fmla="*/ 0 h 5181"/>
              <a:gd name="connsiteX2" fmla="*/ 21085 w 21085"/>
              <a:gd name="connsiteY2" fmla="*/ 5181 h 5181"/>
              <a:gd name="connsiteX3" fmla="*/ 0 w 21085"/>
              <a:gd name="connsiteY3" fmla="*/ 5181 h 5181"/>
              <a:gd name="connsiteX4" fmla="*/ 0 w 21085"/>
              <a:gd name="connsiteY4" fmla="*/ 0 h 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5" h="5181">
                <a:moveTo>
                  <a:pt x="0" y="0"/>
                </a:moveTo>
                <a:lnTo>
                  <a:pt x="21085" y="0"/>
                </a:lnTo>
                <a:lnTo>
                  <a:pt x="21085" y="5181"/>
                </a:lnTo>
                <a:lnTo>
                  <a:pt x="0" y="51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DFFC31EE-C9E1-FDFF-7E1D-92F3BB2700A0}"/>
              </a:ext>
            </a:extLst>
          </p:cNvPr>
          <p:cNvSpPr/>
          <p:nvPr/>
        </p:nvSpPr>
        <p:spPr>
          <a:xfrm>
            <a:off x="4657874" y="2872927"/>
            <a:ext cx="422753" cy="1808169"/>
          </a:xfrm>
          <a:custGeom>
            <a:avLst/>
            <a:gdLst>
              <a:gd name="connsiteX0" fmla="*/ 162685 w 422753"/>
              <a:gd name="connsiteY0" fmla="*/ 0 h 1808169"/>
              <a:gd name="connsiteX1" fmla="*/ 422752 w 422753"/>
              <a:gd name="connsiteY1" fmla="*/ 0 h 1808169"/>
              <a:gd name="connsiteX2" fmla="*/ 422753 w 422753"/>
              <a:gd name="connsiteY2" fmla="*/ 1808169 h 1808169"/>
              <a:gd name="connsiteX3" fmla="*/ 223249 w 422753"/>
              <a:gd name="connsiteY3" fmla="*/ 1693053 h 1808169"/>
              <a:gd name="connsiteX4" fmla="*/ 153138 w 422753"/>
              <a:gd name="connsiteY4" fmla="*/ 1269414 h 1808169"/>
              <a:gd name="connsiteX5" fmla="*/ 36371 w 422753"/>
              <a:gd name="connsiteY5" fmla="*/ 1066206 h 1808169"/>
              <a:gd name="connsiteX6" fmla="*/ 0 w 422753"/>
              <a:gd name="connsiteY6" fmla="*/ 1025558 h 1808169"/>
              <a:gd name="connsiteX7" fmla="*/ 41830 w 422753"/>
              <a:gd name="connsiteY7" fmla="*/ 967984 h 1808169"/>
              <a:gd name="connsiteX8" fmla="*/ 93837 w 422753"/>
              <a:gd name="connsiteY8" fmla="*/ 780539 h 1808169"/>
              <a:gd name="connsiteX9" fmla="*/ 93357 w 422753"/>
              <a:gd name="connsiteY9" fmla="*/ 758887 h 1808169"/>
              <a:gd name="connsiteX10" fmla="*/ 93465 w 422753"/>
              <a:gd name="connsiteY10" fmla="*/ 759325 h 1808169"/>
              <a:gd name="connsiteX11" fmla="*/ 136189 w 422753"/>
              <a:gd name="connsiteY11" fmla="*/ 837925 h 1808169"/>
              <a:gd name="connsiteX12" fmla="*/ 162685 w 422753"/>
              <a:gd name="connsiteY12" fmla="*/ 882337 h 1808169"/>
              <a:gd name="connsiteX13" fmla="*/ 162685 w 422753"/>
              <a:gd name="connsiteY13" fmla="*/ 0 h 180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753" h="1808169">
                <a:moveTo>
                  <a:pt x="162685" y="0"/>
                </a:moveTo>
                <a:lnTo>
                  <a:pt x="422752" y="0"/>
                </a:lnTo>
                <a:lnTo>
                  <a:pt x="422753" y="1808169"/>
                </a:lnTo>
                <a:lnTo>
                  <a:pt x="223249" y="1693053"/>
                </a:lnTo>
                <a:cubicBezTo>
                  <a:pt x="223249" y="1519415"/>
                  <a:pt x="199878" y="1378202"/>
                  <a:pt x="153138" y="1269414"/>
                </a:cubicBezTo>
                <a:cubicBezTo>
                  <a:pt x="118083" y="1187822"/>
                  <a:pt x="79162" y="1120087"/>
                  <a:pt x="36371" y="1066206"/>
                </a:cubicBezTo>
                <a:lnTo>
                  <a:pt x="0" y="1025558"/>
                </a:lnTo>
                <a:lnTo>
                  <a:pt x="41830" y="967984"/>
                </a:lnTo>
                <a:cubicBezTo>
                  <a:pt x="71204" y="914242"/>
                  <a:pt x="88933" y="850347"/>
                  <a:pt x="93837" y="780539"/>
                </a:cubicBezTo>
                <a:lnTo>
                  <a:pt x="93357" y="758887"/>
                </a:lnTo>
                <a:lnTo>
                  <a:pt x="93465" y="759325"/>
                </a:lnTo>
                <a:cubicBezTo>
                  <a:pt x="102946" y="781480"/>
                  <a:pt x="117187" y="807680"/>
                  <a:pt x="136189" y="837925"/>
                </a:cubicBezTo>
                <a:lnTo>
                  <a:pt x="162685" y="882337"/>
                </a:lnTo>
                <a:lnTo>
                  <a:pt x="1626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4B0CED57-42D0-092E-E5BB-5EB7AB9D44E7}"/>
              </a:ext>
            </a:extLst>
          </p:cNvPr>
          <p:cNvSpPr/>
          <p:nvPr/>
        </p:nvSpPr>
        <p:spPr>
          <a:xfrm>
            <a:off x="3158338" y="2922744"/>
            <a:ext cx="1593372" cy="1309468"/>
          </a:xfrm>
          <a:custGeom>
            <a:avLst/>
            <a:gdLst>
              <a:gd name="connsiteX0" fmla="*/ 1580583 w 1593372"/>
              <a:gd name="connsiteY0" fmla="*/ 659117 h 1309468"/>
              <a:gd name="connsiteX1" fmla="*/ 1592892 w 1593372"/>
              <a:gd name="connsiteY1" fmla="*/ 709071 h 1309468"/>
              <a:gd name="connsiteX2" fmla="*/ 1593372 w 1593372"/>
              <a:gd name="connsiteY2" fmla="*/ 730723 h 1309468"/>
              <a:gd name="connsiteX3" fmla="*/ 1541365 w 1593372"/>
              <a:gd name="connsiteY3" fmla="*/ 918167 h 1309468"/>
              <a:gd name="connsiteX4" fmla="*/ 1499535 w 1593372"/>
              <a:gd name="connsiteY4" fmla="*/ 975741 h 1309468"/>
              <a:gd name="connsiteX5" fmla="*/ 1492038 w 1593372"/>
              <a:gd name="connsiteY5" fmla="*/ 967362 h 1309468"/>
              <a:gd name="connsiteX6" fmla="*/ 1532788 w 1593372"/>
              <a:gd name="connsiteY6" fmla="*/ 910576 h 1309468"/>
              <a:gd name="connsiteX7" fmla="*/ 1582466 w 1593372"/>
              <a:gd name="connsiteY7" fmla="*/ 726847 h 1309468"/>
              <a:gd name="connsiteX8" fmla="*/ 0 w 1593372"/>
              <a:gd name="connsiteY8" fmla="*/ 0 h 1309468"/>
              <a:gd name="connsiteX9" fmla="*/ 183807 w 1593372"/>
              <a:gd name="connsiteY9" fmla="*/ 63514 h 1309468"/>
              <a:gd name="connsiteX10" fmla="*/ 353030 w 1593372"/>
              <a:gd name="connsiteY10" fmla="*/ 499623 h 1309468"/>
              <a:gd name="connsiteX11" fmla="*/ 546355 w 1593372"/>
              <a:gd name="connsiteY11" fmla="*/ 778422 h 1309468"/>
              <a:gd name="connsiteX12" fmla="*/ 748726 w 1593372"/>
              <a:gd name="connsiteY12" fmla="*/ 929469 h 1309468"/>
              <a:gd name="connsiteX13" fmla="*/ 943804 w 1593372"/>
              <a:gd name="connsiteY13" fmla="*/ 974586 h 1309468"/>
              <a:gd name="connsiteX14" fmla="*/ 1112747 w 1593372"/>
              <a:gd name="connsiteY14" fmla="*/ 942662 h 1309468"/>
              <a:gd name="connsiteX15" fmla="*/ 1231900 w 1593372"/>
              <a:gd name="connsiteY15" fmla="*/ 861669 h 1309468"/>
              <a:gd name="connsiteX16" fmla="*/ 1303345 w 1593372"/>
              <a:gd name="connsiteY16" fmla="*/ 746943 h 1309468"/>
              <a:gd name="connsiteX17" fmla="*/ 1327338 w 1593372"/>
              <a:gd name="connsiteY17" fmla="*/ 615045 h 1309468"/>
              <a:gd name="connsiteX18" fmla="*/ 1257727 w 1593372"/>
              <a:gd name="connsiteY18" fmla="*/ 421051 h 1309468"/>
              <a:gd name="connsiteX19" fmla="*/ 1136703 w 1593372"/>
              <a:gd name="connsiteY19" fmla="*/ 344494 h 1309468"/>
              <a:gd name="connsiteX20" fmla="*/ 1127669 w 1593372"/>
              <a:gd name="connsiteY20" fmla="*/ 343016 h 1309468"/>
              <a:gd name="connsiteX21" fmla="*/ 1132426 w 1593372"/>
              <a:gd name="connsiteY21" fmla="*/ 358038 h 1309468"/>
              <a:gd name="connsiteX22" fmla="*/ 1138521 w 1593372"/>
              <a:gd name="connsiteY22" fmla="*/ 419269 h 1309468"/>
              <a:gd name="connsiteX23" fmla="*/ 1067185 w 1593372"/>
              <a:gd name="connsiteY23" fmla="*/ 601156 h 1309468"/>
              <a:gd name="connsiteX24" fmla="*/ 869269 w 1593372"/>
              <a:gd name="connsiteY24" fmla="*/ 678892 h 1309468"/>
              <a:gd name="connsiteX25" fmla="*/ 762084 w 1593372"/>
              <a:gd name="connsiteY25" fmla="*/ 655263 h 1309468"/>
              <a:gd name="connsiteX26" fmla="*/ 668317 w 1593372"/>
              <a:gd name="connsiteY26" fmla="*/ 592638 h 1309468"/>
              <a:gd name="connsiteX27" fmla="*/ 601602 w 1593372"/>
              <a:gd name="connsiteY27" fmla="*/ 499511 h 1309468"/>
              <a:gd name="connsiteX28" fmla="*/ 575635 w 1593372"/>
              <a:gd name="connsiteY28" fmla="*/ 380805 h 1309468"/>
              <a:gd name="connsiteX29" fmla="*/ 610620 w 1593372"/>
              <a:gd name="connsiteY29" fmla="*/ 230648 h 1309468"/>
              <a:gd name="connsiteX30" fmla="*/ 701661 w 1593372"/>
              <a:gd name="connsiteY30" fmla="*/ 114169 h 1309468"/>
              <a:gd name="connsiteX31" fmla="*/ 829579 w 1593372"/>
              <a:gd name="connsiteY31" fmla="*/ 39216 h 1309468"/>
              <a:gd name="connsiteX32" fmla="*/ 981601 w 1593372"/>
              <a:gd name="connsiteY32" fmla="*/ 12691 h 1309468"/>
              <a:gd name="connsiteX33" fmla="*/ 1134235 w 1593372"/>
              <a:gd name="connsiteY33" fmla="*/ 40968 h 1309468"/>
              <a:gd name="connsiteX34" fmla="*/ 1310832 w 1593372"/>
              <a:gd name="connsiteY34" fmla="*/ 142252 h 1309468"/>
              <a:gd name="connsiteX35" fmla="*/ 1469784 w 1593372"/>
              <a:gd name="connsiteY35" fmla="*/ 335355 h 1309468"/>
              <a:gd name="connsiteX36" fmla="*/ 1575716 w 1593372"/>
              <a:gd name="connsiteY36" fmla="*/ 639370 h 1309468"/>
              <a:gd name="connsiteX37" fmla="*/ 1580583 w 1593372"/>
              <a:gd name="connsiteY37" fmla="*/ 659117 h 1309468"/>
              <a:gd name="connsiteX38" fmla="*/ 1582466 w 1593372"/>
              <a:gd name="connsiteY38" fmla="*/ 726847 h 1309468"/>
              <a:gd name="connsiteX39" fmla="*/ 1532787 w 1593372"/>
              <a:gd name="connsiteY39" fmla="*/ 910576 h 1309468"/>
              <a:gd name="connsiteX40" fmla="*/ 1492037 w 1593372"/>
              <a:gd name="connsiteY40" fmla="*/ 967362 h 1309468"/>
              <a:gd name="connsiteX41" fmla="*/ 1491827 w 1593372"/>
              <a:gd name="connsiteY41" fmla="*/ 967127 h 1309468"/>
              <a:gd name="connsiteX42" fmla="*/ 1491149 w 1593372"/>
              <a:gd name="connsiteY42" fmla="*/ 968601 h 1309468"/>
              <a:gd name="connsiteX43" fmla="*/ 1481841 w 1593372"/>
              <a:gd name="connsiteY43" fmla="*/ 981572 h 1309468"/>
              <a:gd name="connsiteX44" fmla="*/ 1483913 w 1593372"/>
              <a:gd name="connsiteY44" fmla="*/ 984305 h 1309468"/>
              <a:gd name="connsiteX45" fmla="*/ 1455827 w 1593372"/>
              <a:gd name="connsiteY45" fmla="*/ 1045260 h 1309468"/>
              <a:gd name="connsiteX46" fmla="*/ 1288873 w 1593372"/>
              <a:gd name="connsiteY46" fmla="*/ 1221294 h 1309468"/>
              <a:gd name="connsiteX47" fmla="*/ 975199 w 1593372"/>
              <a:gd name="connsiteY47" fmla="*/ 1309468 h 1309468"/>
              <a:gd name="connsiteX48" fmla="*/ 593698 w 1593372"/>
              <a:gd name="connsiteY48" fmla="*/ 1188063 h 1309468"/>
              <a:gd name="connsiteX49" fmla="*/ 315093 w 1593372"/>
              <a:gd name="connsiteY49" fmla="*/ 882822 h 1309468"/>
              <a:gd name="connsiteX50" fmla="*/ 122743 w 1593372"/>
              <a:gd name="connsiteY50" fmla="*/ 476856 h 1309468"/>
              <a:gd name="connsiteX51" fmla="*/ 0 w 1593372"/>
              <a:gd name="connsiteY51" fmla="*/ 0 h 13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93372" h="1309468">
                <a:moveTo>
                  <a:pt x="1580583" y="659117"/>
                </a:moveTo>
                <a:lnTo>
                  <a:pt x="1592892" y="709071"/>
                </a:lnTo>
                <a:lnTo>
                  <a:pt x="1593372" y="730723"/>
                </a:lnTo>
                <a:cubicBezTo>
                  <a:pt x="1588468" y="800530"/>
                  <a:pt x="1570739" y="864426"/>
                  <a:pt x="1541365" y="918167"/>
                </a:cubicBezTo>
                <a:lnTo>
                  <a:pt x="1499535" y="975741"/>
                </a:lnTo>
                <a:lnTo>
                  <a:pt x="1492038" y="967362"/>
                </a:lnTo>
                <a:lnTo>
                  <a:pt x="1532788" y="910576"/>
                </a:lnTo>
                <a:cubicBezTo>
                  <a:pt x="1561138" y="857914"/>
                  <a:pt x="1578073" y="795280"/>
                  <a:pt x="1582466" y="726847"/>
                </a:cubicBezTo>
                <a:close/>
                <a:moveTo>
                  <a:pt x="0" y="0"/>
                </a:moveTo>
                <a:lnTo>
                  <a:pt x="183807" y="63514"/>
                </a:lnTo>
                <a:cubicBezTo>
                  <a:pt x="234982" y="239007"/>
                  <a:pt x="291390" y="384377"/>
                  <a:pt x="353030" y="499623"/>
                </a:cubicBezTo>
                <a:cubicBezTo>
                  <a:pt x="414668" y="614868"/>
                  <a:pt x="479111" y="707801"/>
                  <a:pt x="546355" y="778422"/>
                </a:cubicBezTo>
                <a:cubicBezTo>
                  <a:pt x="613598" y="849042"/>
                  <a:pt x="681055" y="899392"/>
                  <a:pt x="748726" y="929469"/>
                </a:cubicBezTo>
                <a:cubicBezTo>
                  <a:pt x="816396" y="959547"/>
                  <a:pt x="881422" y="974586"/>
                  <a:pt x="943804" y="974586"/>
                </a:cubicBezTo>
                <a:cubicBezTo>
                  <a:pt x="1008636" y="974586"/>
                  <a:pt x="1064950" y="963945"/>
                  <a:pt x="1112747" y="942662"/>
                </a:cubicBezTo>
                <a:cubicBezTo>
                  <a:pt x="1160546" y="921379"/>
                  <a:pt x="1200263" y="894382"/>
                  <a:pt x="1231900" y="861669"/>
                </a:cubicBezTo>
                <a:cubicBezTo>
                  <a:pt x="1263535" y="828957"/>
                  <a:pt x="1287352" y="790715"/>
                  <a:pt x="1303345" y="746943"/>
                </a:cubicBezTo>
                <a:cubicBezTo>
                  <a:pt x="1319341" y="703172"/>
                  <a:pt x="1327338" y="659207"/>
                  <a:pt x="1327338" y="615045"/>
                </a:cubicBezTo>
                <a:cubicBezTo>
                  <a:pt x="1327338" y="540156"/>
                  <a:pt x="1304135" y="475491"/>
                  <a:pt x="1257727" y="421051"/>
                </a:cubicBezTo>
                <a:cubicBezTo>
                  <a:pt x="1222924" y="380221"/>
                  <a:pt x="1182581" y="354702"/>
                  <a:pt x="1136703" y="344494"/>
                </a:cubicBezTo>
                <a:lnTo>
                  <a:pt x="1127669" y="343016"/>
                </a:lnTo>
                <a:lnTo>
                  <a:pt x="1132426" y="358038"/>
                </a:lnTo>
                <a:cubicBezTo>
                  <a:pt x="1136489" y="375536"/>
                  <a:pt x="1138520" y="395946"/>
                  <a:pt x="1138521" y="419269"/>
                </a:cubicBezTo>
                <a:cubicBezTo>
                  <a:pt x="1138521" y="488703"/>
                  <a:pt x="1114743" y="549331"/>
                  <a:pt x="1067185" y="601156"/>
                </a:cubicBezTo>
                <a:cubicBezTo>
                  <a:pt x="1019630" y="652979"/>
                  <a:pt x="953657" y="678892"/>
                  <a:pt x="869269" y="678892"/>
                </a:cubicBezTo>
                <a:cubicBezTo>
                  <a:pt x="833160" y="678892"/>
                  <a:pt x="797432" y="671016"/>
                  <a:pt x="762084" y="655263"/>
                </a:cubicBezTo>
                <a:cubicBezTo>
                  <a:pt x="726738" y="639509"/>
                  <a:pt x="695482" y="618635"/>
                  <a:pt x="668317" y="592638"/>
                </a:cubicBezTo>
                <a:cubicBezTo>
                  <a:pt x="641153" y="566643"/>
                  <a:pt x="618914" y="535601"/>
                  <a:pt x="601602" y="499511"/>
                </a:cubicBezTo>
                <a:cubicBezTo>
                  <a:pt x="584291" y="463422"/>
                  <a:pt x="575635" y="423853"/>
                  <a:pt x="575635" y="380805"/>
                </a:cubicBezTo>
                <a:cubicBezTo>
                  <a:pt x="575635" y="326068"/>
                  <a:pt x="587297" y="276015"/>
                  <a:pt x="610620" y="230648"/>
                </a:cubicBezTo>
                <a:cubicBezTo>
                  <a:pt x="633944" y="185281"/>
                  <a:pt x="664291" y="146455"/>
                  <a:pt x="701661" y="114169"/>
                </a:cubicBezTo>
                <a:cubicBezTo>
                  <a:pt x="739031" y="81883"/>
                  <a:pt x="781670" y="56899"/>
                  <a:pt x="829579" y="39216"/>
                </a:cubicBezTo>
                <a:cubicBezTo>
                  <a:pt x="877488" y="21533"/>
                  <a:pt x="928162" y="12690"/>
                  <a:pt x="981601" y="12691"/>
                </a:cubicBezTo>
                <a:cubicBezTo>
                  <a:pt x="1023053" y="12692"/>
                  <a:pt x="1073931" y="22117"/>
                  <a:pt x="1134235" y="40968"/>
                </a:cubicBezTo>
                <a:cubicBezTo>
                  <a:pt x="1194539" y="59820"/>
                  <a:pt x="1253405" y="93582"/>
                  <a:pt x="1310832" y="142252"/>
                </a:cubicBezTo>
                <a:cubicBezTo>
                  <a:pt x="1368260" y="190922"/>
                  <a:pt x="1421244" y="255290"/>
                  <a:pt x="1469784" y="335355"/>
                </a:cubicBezTo>
                <a:cubicBezTo>
                  <a:pt x="1518325" y="415420"/>
                  <a:pt x="1553635" y="516758"/>
                  <a:pt x="1575716" y="639370"/>
                </a:cubicBezTo>
                <a:lnTo>
                  <a:pt x="1580583" y="659117"/>
                </a:lnTo>
                <a:lnTo>
                  <a:pt x="1582466" y="726847"/>
                </a:lnTo>
                <a:cubicBezTo>
                  <a:pt x="1578073" y="795280"/>
                  <a:pt x="1561137" y="857913"/>
                  <a:pt x="1532787" y="910576"/>
                </a:cubicBezTo>
                <a:lnTo>
                  <a:pt x="1492037" y="967362"/>
                </a:lnTo>
                <a:lnTo>
                  <a:pt x="1491827" y="967127"/>
                </a:lnTo>
                <a:lnTo>
                  <a:pt x="1491149" y="968601"/>
                </a:lnTo>
                <a:lnTo>
                  <a:pt x="1481841" y="981572"/>
                </a:lnTo>
                <a:lnTo>
                  <a:pt x="1483913" y="984305"/>
                </a:lnTo>
                <a:lnTo>
                  <a:pt x="1455827" y="1045260"/>
                </a:lnTo>
                <a:cubicBezTo>
                  <a:pt x="1414913" y="1118529"/>
                  <a:pt x="1359262" y="1177207"/>
                  <a:pt x="1288873" y="1221294"/>
                </a:cubicBezTo>
                <a:cubicBezTo>
                  <a:pt x="1195021" y="1280078"/>
                  <a:pt x="1090464" y="1309469"/>
                  <a:pt x="975199" y="1309468"/>
                </a:cubicBezTo>
                <a:cubicBezTo>
                  <a:pt x="829320" y="1309468"/>
                  <a:pt x="702151" y="1268999"/>
                  <a:pt x="593698" y="1188063"/>
                </a:cubicBezTo>
                <a:cubicBezTo>
                  <a:pt x="485244" y="1107125"/>
                  <a:pt x="392375" y="1005378"/>
                  <a:pt x="315093" y="882822"/>
                </a:cubicBezTo>
                <a:cubicBezTo>
                  <a:pt x="237812" y="760266"/>
                  <a:pt x="173695" y="624944"/>
                  <a:pt x="122743" y="476856"/>
                </a:cubicBezTo>
                <a:cubicBezTo>
                  <a:pt x="71790" y="328768"/>
                  <a:pt x="30876" y="16981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2359BF4A-5069-AB28-5198-9827779518B4}"/>
              </a:ext>
            </a:extLst>
          </p:cNvPr>
          <p:cNvSpPr/>
          <p:nvPr/>
        </p:nvSpPr>
        <p:spPr>
          <a:xfrm rot="3806523">
            <a:off x="4649355" y="3889915"/>
            <a:ext cx="1015" cy="1349"/>
          </a:xfrm>
          <a:custGeom>
            <a:avLst/>
            <a:gdLst>
              <a:gd name="connsiteX0" fmla="*/ 0 w 1015"/>
              <a:gd name="connsiteY0" fmla="*/ 83 h 1349"/>
              <a:gd name="connsiteX1" fmla="*/ 304 w 1015"/>
              <a:gd name="connsiteY1" fmla="*/ 0 h 1349"/>
              <a:gd name="connsiteX2" fmla="*/ 1015 w 1015"/>
              <a:gd name="connsiteY2" fmla="*/ 1349 h 1349"/>
              <a:gd name="connsiteX3" fmla="*/ 0 w 1015"/>
              <a:gd name="connsiteY3" fmla="*/ 83 h 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5" h="1349">
                <a:moveTo>
                  <a:pt x="0" y="83"/>
                </a:moveTo>
                <a:lnTo>
                  <a:pt x="304" y="0"/>
                </a:lnTo>
                <a:lnTo>
                  <a:pt x="1015" y="1349"/>
                </a:lnTo>
                <a:lnTo>
                  <a:pt x="0" y="83"/>
                </a:lnTo>
                <a:close/>
              </a:path>
            </a:pathLst>
          </a:custGeom>
          <a:solidFill>
            <a:srgbClr val="EC0E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60324E48-EB68-F8AB-8CF5-07A9ED8D7A8C}"/>
              </a:ext>
            </a:extLst>
          </p:cNvPr>
          <p:cNvSpPr/>
          <p:nvPr/>
        </p:nvSpPr>
        <p:spPr>
          <a:xfrm>
            <a:off x="6640757" y="2587443"/>
            <a:ext cx="2345398" cy="243873"/>
          </a:xfrm>
          <a:custGeom>
            <a:avLst/>
            <a:gdLst>
              <a:gd name="connsiteX0" fmla="*/ 0 w 2345398"/>
              <a:gd name="connsiteY0" fmla="*/ 0 h 243873"/>
              <a:gd name="connsiteX1" fmla="*/ 2212024 w 2345398"/>
              <a:gd name="connsiteY1" fmla="*/ 0 h 243873"/>
              <a:gd name="connsiteX2" fmla="*/ 2345398 w 2345398"/>
              <a:gd name="connsiteY2" fmla="*/ 238692 h 243873"/>
              <a:gd name="connsiteX3" fmla="*/ 2083535 w 2345398"/>
              <a:gd name="connsiteY3" fmla="*/ 238692 h 243873"/>
              <a:gd name="connsiteX4" fmla="*/ 2062450 w 2345398"/>
              <a:gd name="connsiteY4" fmla="*/ 238692 h 243873"/>
              <a:gd name="connsiteX5" fmla="*/ 2062450 w 2345398"/>
              <a:gd name="connsiteY5" fmla="*/ 243873 h 243873"/>
              <a:gd name="connsiteX6" fmla="*/ 1802383 w 2345398"/>
              <a:gd name="connsiteY6" fmla="*/ 243873 h 243873"/>
              <a:gd name="connsiteX7" fmla="*/ 1802383 w 2345398"/>
              <a:gd name="connsiteY7" fmla="*/ 238692 h 243873"/>
              <a:gd name="connsiteX8" fmla="*/ 1778735 w 2345398"/>
              <a:gd name="connsiteY8" fmla="*/ 238692 h 243873"/>
              <a:gd name="connsiteX9" fmla="*/ 131704 w 2345398"/>
              <a:gd name="connsiteY9" fmla="*/ 238692 h 24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5398" h="243873">
                <a:moveTo>
                  <a:pt x="0" y="0"/>
                </a:moveTo>
                <a:lnTo>
                  <a:pt x="2212024" y="0"/>
                </a:lnTo>
                <a:lnTo>
                  <a:pt x="2345398" y="238692"/>
                </a:lnTo>
                <a:lnTo>
                  <a:pt x="2083535" y="238692"/>
                </a:lnTo>
                <a:lnTo>
                  <a:pt x="2062450" y="238692"/>
                </a:lnTo>
                <a:lnTo>
                  <a:pt x="2062450" y="243873"/>
                </a:lnTo>
                <a:lnTo>
                  <a:pt x="1802383" y="243873"/>
                </a:lnTo>
                <a:lnTo>
                  <a:pt x="1802383" y="238692"/>
                </a:lnTo>
                <a:lnTo>
                  <a:pt x="1778735" y="238692"/>
                </a:lnTo>
                <a:lnTo>
                  <a:pt x="131704" y="2386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9F6E49D5-3DC0-F64E-7AA5-3D55137B18F2}"/>
              </a:ext>
            </a:extLst>
          </p:cNvPr>
          <p:cNvSpPr/>
          <p:nvPr/>
        </p:nvSpPr>
        <p:spPr>
          <a:xfrm>
            <a:off x="8419492" y="2826136"/>
            <a:ext cx="23648" cy="5181"/>
          </a:xfrm>
          <a:custGeom>
            <a:avLst/>
            <a:gdLst>
              <a:gd name="connsiteX0" fmla="*/ 0 w 23648"/>
              <a:gd name="connsiteY0" fmla="*/ 0 h 5181"/>
              <a:gd name="connsiteX1" fmla="*/ 23648 w 23648"/>
              <a:gd name="connsiteY1" fmla="*/ 0 h 5181"/>
              <a:gd name="connsiteX2" fmla="*/ 23648 w 23648"/>
              <a:gd name="connsiteY2" fmla="*/ 5181 h 5181"/>
              <a:gd name="connsiteX3" fmla="*/ 0 w 23648"/>
              <a:gd name="connsiteY3" fmla="*/ 5181 h 5181"/>
              <a:gd name="connsiteX4" fmla="*/ 0 w 23648"/>
              <a:gd name="connsiteY4" fmla="*/ 0 h 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48" h="5181">
                <a:moveTo>
                  <a:pt x="0" y="0"/>
                </a:moveTo>
                <a:lnTo>
                  <a:pt x="23648" y="0"/>
                </a:lnTo>
                <a:lnTo>
                  <a:pt x="23648" y="5181"/>
                </a:lnTo>
                <a:lnTo>
                  <a:pt x="0" y="51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4E3758B9-F698-D65A-7460-B8C64103B891}"/>
              </a:ext>
            </a:extLst>
          </p:cNvPr>
          <p:cNvSpPr/>
          <p:nvPr/>
        </p:nvSpPr>
        <p:spPr>
          <a:xfrm>
            <a:off x="8703208" y="2826136"/>
            <a:ext cx="21085" cy="5181"/>
          </a:xfrm>
          <a:custGeom>
            <a:avLst/>
            <a:gdLst>
              <a:gd name="connsiteX0" fmla="*/ 0 w 21085"/>
              <a:gd name="connsiteY0" fmla="*/ 0 h 5181"/>
              <a:gd name="connsiteX1" fmla="*/ 21085 w 21085"/>
              <a:gd name="connsiteY1" fmla="*/ 0 h 5181"/>
              <a:gd name="connsiteX2" fmla="*/ 21085 w 21085"/>
              <a:gd name="connsiteY2" fmla="*/ 5181 h 5181"/>
              <a:gd name="connsiteX3" fmla="*/ 0 w 21085"/>
              <a:gd name="connsiteY3" fmla="*/ 5181 h 5181"/>
              <a:gd name="connsiteX4" fmla="*/ 0 w 21085"/>
              <a:gd name="connsiteY4" fmla="*/ 0 h 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5" h="5181">
                <a:moveTo>
                  <a:pt x="0" y="0"/>
                </a:moveTo>
                <a:lnTo>
                  <a:pt x="21085" y="0"/>
                </a:lnTo>
                <a:lnTo>
                  <a:pt x="21085" y="5181"/>
                </a:lnTo>
                <a:lnTo>
                  <a:pt x="0" y="51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AF104C95-59A3-4AD9-DFC3-C4FA3C76F097}"/>
              </a:ext>
            </a:extLst>
          </p:cNvPr>
          <p:cNvSpPr/>
          <p:nvPr/>
        </p:nvSpPr>
        <p:spPr>
          <a:xfrm>
            <a:off x="8280455" y="2831316"/>
            <a:ext cx="422753" cy="1808169"/>
          </a:xfrm>
          <a:custGeom>
            <a:avLst/>
            <a:gdLst>
              <a:gd name="connsiteX0" fmla="*/ 162685 w 422753"/>
              <a:gd name="connsiteY0" fmla="*/ 0 h 1808169"/>
              <a:gd name="connsiteX1" fmla="*/ 422752 w 422753"/>
              <a:gd name="connsiteY1" fmla="*/ 0 h 1808169"/>
              <a:gd name="connsiteX2" fmla="*/ 422753 w 422753"/>
              <a:gd name="connsiteY2" fmla="*/ 1808169 h 1808169"/>
              <a:gd name="connsiteX3" fmla="*/ 223249 w 422753"/>
              <a:gd name="connsiteY3" fmla="*/ 1693053 h 1808169"/>
              <a:gd name="connsiteX4" fmla="*/ 153138 w 422753"/>
              <a:gd name="connsiteY4" fmla="*/ 1269414 h 1808169"/>
              <a:gd name="connsiteX5" fmla="*/ 36371 w 422753"/>
              <a:gd name="connsiteY5" fmla="*/ 1066206 h 1808169"/>
              <a:gd name="connsiteX6" fmla="*/ 0 w 422753"/>
              <a:gd name="connsiteY6" fmla="*/ 1025558 h 1808169"/>
              <a:gd name="connsiteX7" fmla="*/ 41830 w 422753"/>
              <a:gd name="connsiteY7" fmla="*/ 967984 h 1808169"/>
              <a:gd name="connsiteX8" fmla="*/ 93837 w 422753"/>
              <a:gd name="connsiteY8" fmla="*/ 780539 h 1808169"/>
              <a:gd name="connsiteX9" fmla="*/ 93357 w 422753"/>
              <a:gd name="connsiteY9" fmla="*/ 758887 h 1808169"/>
              <a:gd name="connsiteX10" fmla="*/ 93465 w 422753"/>
              <a:gd name="connsiteY10" fmla="*/ 759325 h 1808169"/>
              <a:gd name="connsiteX11" fmla="*/ 136189 w 422753"/>
              <a:gd name="connsiteY11" fmla="*/ 837925 h 1808169"/>
              <a:gd name="connsiteX12" fmla="*/ 162685 w 422753"/>
              <a:gd name="connsiteY12" fmla="*/ 882337 h 1808169"/>
              <a:gd name="connsiteX13" fmla="*/ 162685 w 422753"/>
              <a:gd name="connsiteY13" fmla="*/ 0 h 180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753" h="1808169">
                <a:moveTo>
                  <a:pt x="162685" y="0"/>
                </a:moveTo>
                <a:lnTo>
                  <a:pt x="422752" y="0"/>
                </a:lnTo>
                <a:lnTo>
                  <a:pt x="422753" y="1808169"/>
                </a:lnTo>
                <a:lnTo>
                  <a:pt x="223249" y="1693053"/>
                </a:lnTo>
                <a:cubicBezTo>
                  <a:pt x="223249" y="1519415"/>
                  <a:pt x="199878" y="1378202"/>
                  <a:pt x="153138" y="1269414"/>
                </a:cubicBezTo>
                <a:cubicBezTo>
                  <a:pt x="118083" y="1187822"/>
                  <a:pt x="79162" y="1120087"/>
                  <a:pt x="36371" y="1066206"/>
                </a:cubicBezTo>
                <a:lnTo>
                  <a:pt x="0" y="1025558"/>
                </a:lnTo>
                <a:lnTo>
                  <a:pt x="41830" y="967984"/>
                </a:lnTo>
                <a:cubicBezTo>
                  <a:pt x="71204" y="914242"/>
                  <a:pt x="88933" y="850347"/>
                  <a:pt x="93837" y="780539"/>
                </a:cubicBezTo>
                <a:lnTo>
                  <a:pt x="93357" y="758887"/>
                </a:lnTo>
                <a:lnTo>
                  <a:pt x="93465" y="759325"/>
                </a:lnTo>
                <a:cubicBezTo>
                  <a:pt x="102946" y="781480"/>
                  <a:pt x="117187" y="807680"/>
                  <a:pt x="136189" y="837925"/>
                </a:cubicBezTo>
                <a:lnTo>
                  <a:pt x="162685" y="882337"/>
                </a:lnTo>
                <a:lnTo>
                  <a:pt x="1626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1697B03-660C-ADF1-4011-82B6AF192165}"/>
              </a:ext>
            </a:extLst>
          </p:cNvPr>
          <p:cNvSpPr/>
          <p:nvPr/>
        </p:nvSpPr>
        <p:spPr>
          <a:xfrm>
            <a:off x="6780919" y="2881133"/>
            <a:ext cx="1593372" cy="1309468"/>
          </a:xfrm>
          <a:custGeom>
            <a:avLst/>
            <a:gdLst>
              <a:gd name="connsiteX0" fmla="*/ 1580583 w 1593372"/>
              <a:gd name="connsiteY0" fmla="*/ 659117 h 1309468"/>
              <a:gd name="connsiteX1" fmla="*/ 1592892 w 1593372"/>
              <a:gd name="connsiteY1" fmla="*/ 709071 h 1309468"/>
              <a:gd name="connsiteX2" fmla="*/ 1593372 w 1593372"/>
              <a:gd name="connsiteY2" fmla="*/ 730723 h 1309468"/>
              <a:gd name="connsiteX3" fmla="*/ 1541365 w 1593372"/>
              <a:gd name="connsiteY3" fmla="*/ 918167 h 1309468"/>
              <a:gd name="connsiteX4" fmla="*/ 1499535 w 1593372"/>
              <a:gd name="connsiteY4" fmla="*/ 975741 h 1309468"/>
              <a:gd name="connsiteX5" fmla="*/ 1492038 w 1593372"/>
              <a:gd name="connsiteY5" fmla="*/ 967362 h 1309468"/>
              <a:gd name="connsiteX6" fmla="*/ 1532788 w 1593372"/>
              <a:gd name="connsiteY6" fmla="*/ 910576 h 1309468"/>
              <a:gd name="connsiteX7" fmla="*/ 1582466 w 1593372"/>
              <a:gd name="connsiteY7" fmla="*/ 726847 h 1309468"/>
              <a:gd name="connsiteX8" fmla="*/ 0 w 1593372"/>
              <a:gd name="connsiteY8" fmla="*/ 0 h 1309468"/>
              <a:gd name="connsiteX9" fmla="*/ 183807 w 1593372"/>
              <a:gd name="connsiteY9" fmla="*/ 63514 h 1309468"/>
              <a:gd name="connsiteX10" fmla="*/ 353030 w 1593372"/>
              <a:gd name="connsiteY10" fmla="*/ 499623 h 1309468"/>
              <a:gd name="connsiteX11" fmla="*/ 546355 w 1593372"/>
              <a:gd name="connsiteY11" fmla="*/ 778422 h 1309468"/>
              <a:gd name="connsiteX12" fmla="*/ 748726 w 1593372"/>
              <a:gd name="connsiteY12" fmla="*/ 929469 h 1309468"/>
              <a:gd name="connsiteX13" fmla="*/ 943804 w 1593372"/>
              <a:gd name="connsiteY13" fmla="*/ 974586 h 1309468"/>
              <a:gd name="connsiteX14" fmla="*/ 1112747 w 1593372"/>
              <a:gd name="connsiteY14" fmla="*/ 942662 h 1309468"/>
              <a:gd name="connsiteX15" fmla="*/ 1231900 w 1593372"/>
              <a:gd name="connsiteY15" fmla="*/ 861669 h 1309468"/>
              <a:gd name="connsiteX16" fmla="*/ 1303345 w 1593372"/>
              <a:gd name="connsiteY16" fmla="*/ 746943 h 1309468"/>
              <a:gd name="connsiteX17" fmla="*/ 1327338 w 1593372"/>
              <a:gd name="connsiteY17" fmla="*/ 615045 h 1309468"/>
              <a:gd name="connsiteX18" fmla="*/ 1257727 w 1593372"/>
              <a:gd name="connsiteY18" fmla="*/ 421051 h 1309468"/>
              <a:gd name="connsiteX19" fmla="*/ 1136703 w 1593372"/>
              <a:gd name="connsiteY19" fmla="*/ 344494 h 1309468"/>
              <a:gd name="connsiteX20" fmla="*/ 1127669 w 1593372"/>
              <a:gd name="connsiteY20" fmla="*/ 343016 h 1309468"/>
              <a:gd name="connsiteX21" fmla="*/ 1132426 w 1593372"/>
              <a:gd name="connsiteY21" fmla="*/ 358038 h 1309468"/>
              <a:gd name="connsiteX22" fmla="*/ 1138521 w 1593372"/>
              <a:gd name="connsiteY22" fmla="*/ 419269 h 1309468"/>
              <a:gd name="connsiteX23" fmla="*/ 1067185 w 1593372"/>
              <a:gd name="connsiteY23" fmla="*/ 601156 h 1309468"/>
              <a:gd name="connsiteX24" fmla="*/ 869269 w 1593372"/>
              <a:gd name="connsiteY24" fmla="*/ 678892 h 1309468"/>
              <a:gd name="connsiteX25" fmla="*/ 762084 w 1593372"/>
              <a:gd name="connsiteY25" fmla="*/ 655263 h 1309468"/>
              <a:gd name="connsiteX26" fmla="*/ 668317 w 1593372"/>
              <a:gd name="connsiteY26" fmla="*/ 592638 h 1309468"/>
              <a:gd name="connsiteX27" fmla="*/ 601602 w 1593372"/>
              <a:gd name="connsiteY27" fmla="*/ 499511 h 1309468"/>
              <a:gd name="connsiteX28" fmla="*/ 575635 w 1593372"/>
              <a:gd name="connsiteY28" fmla="*/ 380805 h 1309468"/>
              <a:gd name="connsiteX29" fmla="*/ 610620 w 1593372"/>
              <a:gd name="connsiteY29" fmla="*/ 230648 h 1309468"/>
              <a:gd name="connsiteX30" fmla="*/ 701661 w 1593372"/>
              <a:gd name="connsiteY30" fmla="*/ 114169 h 1309468"/>
              <a:gd name="connsiteX31" fmla="*/ 829579 w 1593372"/>
              <a:gd name="connsiteY31" fmla="*/ 39216 h 1309468"/>
              <a:gd name="connsiteX32" fmla="*/ 981600 w 1593372"/>
              <a:gd name="connsiteY32" fmla="*/ 12691 h 1309468"/>
              <a:gd name="connsiteX33" fmla="*/ 1134235 w 1593372"/>
              <a:gd name="connsiteY33" fmla="*/ 40968 h 1309468"/>
              <a:gd name="connsiteX34" fmla="*/ 1310832 w 1593372"/>
              <a:gd name="connsiteY34" fmla="*/ 142252 h 1309468"/>
              <a:gd name="connsiteX35" fmla="*/ 1469784 w 1593372"/>
              <a:gd name="connsiteY35" fmla="*/ 335355 h 1309468"/>
              <a:gd name="connsiteX36" fmla="*/ 1575716 w 1593372"/>
              <a:gd name="connsiteY36" fmla="*/ 639370 h 1309468"/>
              <a:gd name="connsiteX37" fmla="*/ 1580583 w 1593372"/>
              <a:gd name="connsiteY37" fmla="*/ 659117 h 1309468"/>
              <a:gd name="connsiteX38" fmla="*/ 1582466 w 1593372"/>
              <a:gd name="connsiteY38" fmla="*/ 726847 h 1309468"/>
              <a:gd name="connsiteX39" fmla="*/ 1532787 w 1593372"/>
              <a:gd name="connsiteY39" fmla="*/ 910576 h 1309468"/>
              <a:gd name="connsiteX40" fmla="*/ 1492037 w 1593372"/>
              <a:gd name="connsiteY40" fmla="*/ 967362 h 1309468"/>
              <a:gd name="connsiteX41" fmla="*/ 1491827 w 1593372"/>
              <a:gd name="connsiteY41" fmla="*/ 967127 h 1309468"/>
              <a:gd name="connsiteX42" fmla="*/ 1491149 w 1593372"/>
              <a:gd name="connsiteY42" fmla="*/ 968601 h 1309468"/>
              <a:gd name="connsiteX43" fmla="*/ 1481841 w 1593372"/>
              <a:gd name="connsiteY43" fmla="*/ 981572 h 1309468"/>
              <a:gd name="connsiteX44" fmla="*/ 1483913 w 1593372"/>
              <a:gd name="connsiteY44" fmla="*/ 984305 h 1309468"/>
              <a:gd name="connsiteX45" fmla="*/ 1455827 w 1593372"/>
              <a:gd name="connsiteY45" fmla="*/ 1045260 h 1309468"/>
              <a:gd name="connsiteX46" fmla="*/ 1288873 w 1593372"/>
              <a:gd name="connsiteY46" fmla="*/ 1221294 h 1309468"/>
              <a:gd name="connsiteX47" fmla="*/ 975198 w 1593372"/>
              <a:gd name="connsiteY47" fmla="*/ 1309468 h 1309468"/>
              <a:gd name="connsiteX48" fmla="*/ 593698 w 1593372"/>
              <a:gd name="connsiteY48" fmla="*/ 1188063 h 1309468"/>
              <a:gd name="connsiteX49" fmla="*/ 315093 w 1593372"/>
              <a:gd name="connsiteY49" fmla="*/ 882822 h 1309468"/>
              <a:gd name="connsiteX50" fmla="*/ 122743 w 1593372"/>
              <a:gd name="connsiteY50" fmla="*/ 476856 h 1309468"/>
              <a:gd name="connsiteX51" fmla="*/ 0 w 1593372"/>
              <a:gd name="connsiteY51" fmla="*/ 0 h 13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93372" h="1309468">
                <a:moveTo>
                  <a:pt x="1580583" y="659117"/>
                </a:moveTo>
                <a:lnTo>
                  <a:pt x="1592892" y="709071"/>
                </a:lnTo>
                <a:lnTo>
                  <a:pt x="1593372" y="730723"/>
                </a:lnTo>
                <a:cubicBezTo>
                  <a:pt x="1588468" y="800530"/>
                  <a:pt x="1570739" y="864426"/>
                  <a:pt x="1541365" y="918167"/>
                </a:cubicBezTo>
                <a:lnTo>
                  <a:pt x="1499535" y="975741"/>
                </a:lnTo>
                <a:lnTo>
                  <a:pt x="1492038" y="967362"/>
                </a:lnTo>
                <a:lnTo>
                  <a:pt x="1532788" y="910576"/>
                </a:lnTo>
                <a:cubicBezTo>
                  <a:pt x="1561138" y="857914"/>
                  <a:pt x="1578073" y="795280"/>
                  <a:pt x="1582466" y="726847"/>
                </a:cubicBezTo>
                <a:close/>
                <a:moveTo>
                  <a:pt x="0" y="0"/>
                </a:moveTo>
                <a:lnTo>
                  <a:pt x="183807" y="63514"/>
                </a:lnTo>
                <a:cubicBezTo>
                  <a:pt x="234982" y="239007"/>
                  <a:pt x="291390" y="384377"/>
                  <a:pt x="353030" y="499623"/>
                </a:cubicBezTo>
                <a:cubicBezTo>
                  <a:pt x="414668" y="614868"/>
                  <a:pt x="479111" y="707801"/>
                  <a:pt x="546355" y="778422"/>
                </a:cubicBezTo>
                <a:cubicBezTo>
                  <a:pt x="613597" y="849042"/>
                  <a:pt x="681055" y="899392"/>
                  <a:pt x="748726" y="929469"/>
                </a:cubicBezTo>
                <a:cubicBezTo>
                  <a:pt x="816396" y="959547"/>
                  <a:pt x="881422" y="974586"/>
                  <a:pt x="943804" y="974586"/>
                </a:cubicBezTo>
                <a:cubicBezTo>
                  <a:pt x="1008636" y="974586"/>
                  <a:pt x="1064950" y="963945"/>
                  <a:pt x="1112747" y="942662"/>
                </a:cubicBezTo>
                <a:cubicBezTo>
                  <a:pt x="1160546" y="921379"/>
                  <a:pt x="1200263" y="894382"/>
                  <a:pt x="1231900" y="861669"/>
                </a:cubicBezTo>
                <a:cubicBezTo>
                  <a:pt x="1263535" y="828957"/>
                  <a:pt x="1287352" y="790715"/>
                  <a:pt x="1303345" y="746943"/>
                </a:cubicBezTo>
                <a:cubicBezTo>
                  <a:pt x="1319341" y="703172"/>
                  <a:pt x="1327338" y="659207"/>
                  <a:pt x="1327338" y="615045"/>
                </a:cubicBezTo>
                <a:cubicBezTo>
                  <a:pt x="1327338" y="540156"/>
                  <a:pt x="1304135" y="475491"/>
                  <a:pt x="1257727" y="421051"/>
                </a:cubicBezTo>
                <a:cubicBezTo>
                  <a:pt x="1222924" y="380221"/>
                  <a:pt x="1182581" y="354702"/>
                  <a:pt x="1136703" y="344494"/>
                </a:cubicBezTo>
                <a:lnTo>
                  <a:pt x="1127669" y="343016"/>
                </a:lnTo>
                <a:lnTo>
                  <a:pt x="1132426" y="358038"/>
                </a:lnTo>
                <a:cubicBezTo>
                  <a:pt x="1136489" y="375536"/>
                  <a:pt x="1138520" y="395946"/>
                  <a:pt x="1138521" y="419269"/>
                </a:cubicBezTo>
                <a:cubicBezTo>
                  <a:pt x="1138521" y="488703"/>
                  <a:pt x="1114743" y="549331"/>
                  <a:pt x="1067185" y="601156"/>
                </a:cubicBezTo>
                <a:cubicBezTo>
                  <a:pt x="1019630" y="652979"/>
                  <a:pt x="953657" y="678892"/>
                  <a:pt x="869269" y="678892"/>
                </a:cubicBezTo>
                <a:cubicBezTo>
                  <a:pt x="833160" y="678892"/>
                  <a:pt x="797432" y="671016"/>
                  <a:pt x="762084" y="655263"/>
                </a:cubicBezTo>
                <a:cubicBezTo>
                  <a:pt x="726738" y="639509"/>
                  <a:pt x="695482" y="618635"/>
                  <a:pt x="668317" y="592638"/>
                </a:cubicBezTo>
                <a:cubicBezTo>
                  <a:pt x="641153" y="566643"/>
                  <a:pt x="618914" y="535601"/>
                  <a:pt x="601602" y="499511"/>
                </a:cubicBezTo>
                <a:cubicBezTo>
                  <a:pt x="584291" y="463422"/>
                  <a:pt x="575635" y="423853"/>
                  <a:pt x="575635" y="380805"/>
                </a:cubicBezTo>
                <a:cubicBezTo>
                  <a:pt x="575635" y="326068"/>
                  <a:pt x="587297" y="276015"/>
                  <a:pt x="610620" y="230648"/>
                </a:cubicBezTo>
                <a:cubicBezTo>
                  <a:pt x="633944" y="185281"/>
                  <a:pt x="664291" y="146455"/>
                  <a:pt x="701661" y="114169"/>
                </a:cubicBezTo>
                <a:cubicBezTo>
                  <a:pt x="739031" y="81883"/>
                  <a:pt x="781670" y="56899"/>
                  <a:pt x="829579" y="39216"/>
                </a:cubicBezTo>
                <a:cubicBezTo>
                  <a:pt x="877488" y="21533"/>
                  <a:pt x="928162" y="12690"/>
                  <a:pt x="981600" y="12691"/>
                </a:cubicBezTo>
                <a:cubicBezTo>
                  <a:pt x="1023053" y="12692"/>
                  <a:pt x="1073931" y="22117"/>
                  <a:pt x="1134235" y="40968"/>
                </a:cubicBezTo>
                <a:cubicBezTo>
                  <a:pt x="1194539" y="59820"/>
                  <a:pt x="1253405" y="93582"/>
                  <a:pt x="1310832" y="142252"/>
                </a:cubicBezTo>
                <a:cubicBezTo>
                  <a:pt x="1368260" y="190922"/>
                  <a:pt x="1421244" y="255290"/>
                  <a:pt x="1469784" y="335355"/>
                </a:cubicBezTo>
                <a:cubicBezTo>
                  <a:pt x="1518325" y="415420"/>
                  <a:pt x="1553635" y="516758"/>
                  <a:pt x="1575716" y="639370"/>
                </a:cubicBezTo>
                <a:lnTo>
                  <a:pt x="1580583" y="659117"/>
                </a:lnTo>
                <a:lnTo>
                  <a:pt x="1582466" y="726847"/>
                </a:lnTo>
                <a:cubicBezTo>
                  <a:pt x="1578073" y="795280"/>
                  <a:pt x="1561137" y="857913"/>
                  <a:pt x="1532787" y="910576"/>
                </a:cubicBezTo>
                <a:lnTo>
                  <a:pt x="1492037" y="967362"/>
                </a:lnTo>
                <a:lnTo>
                  <a:pt x="1491827" y="967127"/>
                </a:lnTo>
                <a:lnTo>
                  <a:pt x="1491149" y="968601"/>
                </a:lnTo>
                <a:lnTo>
                  <a:pt x="1481841" y="981572"/>
                </a:lnTo>
                <a:lnTo>
                  <a:pt x="1483913" y="984305"/>
                </a:lnTo>
                <a:lnTo>
                  <a:pt x="1455827" y="1045260"/>
                </a:lnTo>
                <a:cubicBezTo>
                  <a:pt x="1414913" y="1118529"/>
                  <a:pt x="1359262" y="1177207"/>
                  <a:pt x="1288873" y="1221294"/>
                </a:cubicBezTo>
                <a:cubicBezTo>
                  <a:pt x="1195021" y="1280078"/>
                  <a:pt x="1090464" y="1309468"/>
                  <a:pt x="975198" y="1309468"/>
                </a:cubicBezTo>
                <a:cubicBezTo>
                  <a:pt x="829320" y="1309468"/>
                  <a:pt x="702151" y="1268999"/>
                  <a:pt x="593698" y="1188063"/>
                </a:cubicBezTo>
                <a:cubicBezTo>
                  <a:pt x="485244" y="1107125"/>
                  <a:pt x="392375" y="1005378"/>
                  <a:pt x="315093" y="882822"/>
                </a:cubicBezTo>
                <a:cubicBezTo>
                  <a:pt x="237812" y="760266"/>
                  <a:pt x="173694" y="624944"/>
                  <a:pt x="122743" y="476856"/>
                </a:cubicBezTo>
                <a:cubicBezTo>
                  <a:pt x="71790" y="328768"/>
                  <a:pt x="30876" y="16981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4A024ACB-DDEA-8DC9-6853-C9704BF923AE}"/>
              </a:ext>
            </a:extLst>
          </p:cNvPr>
          <p:cNvSpPr/>
          <p:nvPr/>
        </p:nvSpPr>
        <p:spPr>
          <a:xfrm rot="3806523">
            <a:off x="8271936" y="3848304"/>
            <a:ext cx="1015" cy="1349"/>
          </a:xfrm>
          <a:custGeom>
            <a:avLst/>
            <a:gdLst>
              <a:gd name="connsiteX0" fmla="*/ 0 w 1015"/>
              <a:gd name="connsiteY0" fmla="*/ 83 h 1349"/>
              <a:gd name="connsiteX1" fmla="*/ 304 w 1015"/>
              <a:gd name="connsiteY1" fmla="*/ 0 h 1349"/>
              <a:gd name="connsiteX2" fmla="*/ 1015 w 1015"/>
              <a:gd name="connsiteY2" fmla="*/ 1349 h 1349"/>
              <a:gd name="connsiteX3" fmla="*/ 0 w 1015"/>
              <a:gd name="connsiteY3" fmla="*/ 83 h 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5" h="1349">
                <a:moveTo>
                  <a:pt x="0" y="83"/>
                </a:moveTo>
                <a:lnTo>
                  <a:pt x="304" y="0"/>
                </a:lnTo>
                <a:lnTo>
                  <a:pt x="1015" y="1349"/>
                </a:lnTo>
                <a:lnTo>
                  <a:pt x="0" y="83"/>
                </a:lnTo>
                <a:close/>
              </a:path>
            </a:pathLst>
          </a:custGeom>
          <a:solidFill>
            <a:srgbClr val="EC0E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B2A868AB-C1A7-07D8-9DF2-75536C379AF1}"/>
              </a:ext>
            </a:extLst>
          </p:cNvPr>
          <p:cNvSpPr/>
          <p:nvPr/>
        </p:nvSpPr>
        <p:spPr>
          <a:xfrm rot="3806523">
            <a:off x="8262760" y="3850666"/>
            <a:ext cx="10812" cy="14125"/>
          </a:xfrm>
          <a:custGeom>
            <a:avLst/>
            <a:gdLst>
              <a:gd name="connsiteX0" fmla="*/ 0 w 10812"/>
              <a:gd name="connsiteY0" fmla="*/ 0 h 14125"/>
              <a:gd name="connsiteX1" fmla="*/ 10812 w 10812"/>
              <a:gd name="connsiteY1" fmla="*/ 13493 h 14125"/>
              <a:gd name="connsiteX2" fmla="*/ 7441 w 10812"/>
              <a:gd name="connsiteY2" fmla="*/ 14125 h 14125"/>
              <a:gd name="connsiteX3" fmla="*/ 0 w 10812"/>
              <a:gd name="connsiteY3" fmla="*/ 0 h 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2" h="14125">
                <a:moveTo>
                  <a:pt x="0" y="0"/>
                </a:moveTo>
                <a:lnTo>
                  <a:pt x="10812" y="13493"/>
                </a:lnTo>
                <a:lnTo>
                  <a:pt x="7441" y="14125"/>
                </a:lnTo>
                <a:lnTo>
                  <a:pt x="0" y="0"/>
                </a:lnTo>
                <a:close/>
              </a:path>
            </a:pathLst>
          </a:custGeom>
          <a:solidFill>
            <a:srgbClr val="EC0E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F174FB4F-DBEE-A166-4BE1-62BC33C4FC96}"/>
              </a:ext>
            </a:extLst>
          </p:cNvPr>
          <p:cNvSpPr/>
          <p:nvPr/>
        </p:nvSpPr>
        <p:spPr>
          <a:xfrm rot="20423397">
            <a:off x="8743710" y="2257800"/>
            <a:ext cx="1081497" cy="2342400"/>
          </a:xfrm>
          <a:custGeom>
            <a:avLst/>
            <a:gdLst>
              <a:gd name="connsiteX0" fmla="*/ 740865 w 1081497"/>
              <a:gd name="connsiteY0" fmla="*/ 0 h 2342400"/>
              <a:gd name="connsiteX1" fmla="*/ 864464 w 1081497"/>
              <a:gd name="connsiteY1" fmla="*/ 194781 h 2342400"/>
              <a:gd name="connsiteX2" fmla="*/ 860987 w 1081497"/>
              <a:gd name="connsiteY2" fmla="*/ 368576 h 2342400"/>
              <a:gd name="connsiteX3" fmla="*/ 859676 w 1081497"/>
              <a:gd name="connsiteY3" fmla="*/ 401614 h 2342400"/>
              <a:gd name="connsiteX4" fmla="*/ 1018086 w 1081497"/>
              <a:gd name="connsiteY4" fmla="*/ 458053 h 2342400"/>
              <a:gd name="connsiteX5" fmla="*/ 1081497 w 1081497"/>
              <a:gd name="connsiteY5" fmla="*/ 734033 h 2342400"/>
              <a:gd name="connsiteX6" fmla="*/ 791942 w 1081497"/>
              <a:gd name="connsiteY6" fmla="*/ 630871 h 2342400"/>
              <a:gd name="connsiteX7" fmla="*/ 182156 w 1081497"/>
              <a:gd name="connsiteY7" fmla="*/ 2342400 h 2342400"/>
              <a:gd name="connsiteX8" fmla="*/ 0 w 1081497"/>
              <a:gd name="connsiteY8" fmla="*/ 2078773 h 2342400"/>
              <a:gd name="connsiteX9" fmla="*/ 467447 w 1081497"/>
              <a:gd name="connsiteY9" fmla="*/ 766757 h 2342400"/>
              <a:gd name="connsiteX10" fmla="*/ 470641 w 1081497"/>
              <a:gd name="connsiteY10" fmla="*/ 710191 h 2342400"/>
              <a:gd name="connsiteX11" fmla="*/ 458668 w 1081497"/>
              <a:gd name="connsiteY11" fmla="*/ 623550 h 2342400"/>
              <a:gd name="connsiteX12" fmla="*/ 433291 w 1081497"/>
              <a:gd name="connsiteY12" fmla="*/ 540525 h 2342400"/>
              <a:gd name="connsiteX13" fmla="*/ 419451 w 1081497"/>
              <a:gd name="connsiteY13" fmla="*/ 510000 h 2342400"/>
              <a:gd name="connsiteX14" fmla="*/ 413530 w 1081497"/>
              <a:gd name="connsiteY14" fmla="*/ 501182 h 2342400"/>
              <a:gd name="connsiteX15" fmla="*/ 413530 w 1081497"/>
              <a:gd name="connsiteY15" fmla="*/ 242660 h 2342400"/>
              <a:gd name="connsiteX16" fmla="*/ 534307 w 1081497"/>
              <a:gd name="connsiteY16" fmla="*/ 285691 h 2342400"/>
              <a:gd name="connsiteX17" fmla="*/ 599532 w 1081497"/>
              <a:gd name="connsiteY17" fmla="*/ 382959 h 2342400"/>
              <a:gd name="connsiteX18" fmla="*/ 602446 w 1081497"/>
              <a:gd name="connsiteY18" fmla="*/ 388227 h 2342400"/>
              <a:gd name="connsiteX19" fmla="*/ 740865 w 1081497"/>
              <a:gd name="connsiteY19" fmla="*/ 0 h 23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1497" h="2342400">
                <a:moveTo>
                  <a:pt x="740865" y="0"/>
                </a:moveTo>
                <a:cubicBezTo>
                  <a:pt x="820240" y="63263"/>
                  <a:pt x="861440" y="128190"/>
                  <a:pt x="864464" y="194781"/>
                </a:cubicBezTo>
                <a:cubicBezTo>
                  <a:pt x="867488" y="261374"/>
                  <a:pt x="866329" y="319305"/>
                  <a:pt x="860987" y="368576"/>
                </a:cubicBezTo>
                <a:lnTo>
                  <a:pt x="859676" y="401614"/>
                </a:lnTo>
                <a:lnTo>
                  <a:pt x="1018086" y="458053"/>
                </a:lnTo>
                <a:lnTo>
                  <a:pt x="1081497" y="734033"/>
                </a:lnTo>
                <a:lnTo>
                  <a:pt x="791942" y="630871"/>
                </a:lnTo>
                <a:lnTo>
                  <a:pt x="182156" y="2342400"/>
                </a:lnTo>
                <a:lnTo>
                  <a:pt x="0" y="2078773"/>
                </a:lnTo>
                <a:lnTo>
                  <a:pt x="467447" y="766757"/>
                </a:lnTo>
                <a:cubicBezTo>
                  <a:pt x="470997" y="756795"/>
                  <a:pt x="472061" y="737939"/>
                  <a:pt x="470641" y="710191"/>
                </a:cubicBezTo>
                <a:cubicBezTo>
                  <a:pt x="469220" y="682444"/>
                  <a:pt x="465229" y="653563"/>
                  <a:pt x="458668" y="623550"/>
                </a:cubicBezTo>
                <a:cubicBezTo>
                  <a:pt x="452105" y="593537"/>
                  <a:pt x="443646" y="565862"/>
                  <a:pt x="433291" y="540525"/>
                </a:cubicBezTo>
                <a:cubicBezTo>
                  <a:pt x="428114" y="527857"/>
                  <a:pt x="423500" y="517681"/>
                  <a:pt x="419451" y="510000"/>
                </a:cubicBezTo>
                <a:lnTo>
                  <a:pt x="413530" y="501182"/>
                </a:lnTo>
                <a:lnTo>
                  <a:pt x="413530" y="242660"/>
                </a:lnTo>
                <a:lnTo>
                  <a:pt x="534307" y="285691"/>
                </a:lnTo>
                <a:cubicBezTo>
                  <a:pt x="562345" y="324341"/>
                  <a:pt x="584086" y="356763"/>
                  <a:pt x="599532" y="382959"/>
                </a:cubicBezTo>
                <a:lnTo>
                  <a:pt x="602446" y="388227"/>
                </a:lnTo>
                <a:lnTo>
                  <a:pt x="7408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282AC0-ED2D-182F-F6B9-C0AFE6240315}"/>
              </a:ext>
            </a:extLst>
          </p:cNvPr>
          <p:cNvSpPr txBox="1"/>
          <p:nvPr/>
        </p:nvSpPr>
        <p:spPr>
          <a:xfrm>
            <a:off x="1828800" y="203349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29934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9" grpId="0" animBg="1"/>
          <p:bldP spid="44" grpId="0" animBg="1"/>
          <p:bldP spid="4" grpId="0" animBg="1"/>
          <p:bldP spid="50" grpId="0" animBg="1"/>
          <p:bldP spid="53" grpId="0" animBg="1"/>
          <p:bldP spid="5" grpId="0" animBg="1"/>
          <p:bldP spid="66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9" grpId="0" animBg="1"/>
          <p:bldP spid="44" grpId="0" animBg="1"/>
          <p:bldP spid="4" grpId="0" animBg="1"/>
          <p:bldP spid="50" grpId="0" animBg="1"/>
          <p:bldP spid="53" grpId="0" animBg="1"/>
          <p:bldP spid="5" grpId="0" animBg="1"/>
          <p:bldP spid="66" grpId="0" animBg="1"/>
          <p:bldP spid="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544EFF-AF30-BAE2-C730-E4CE07C41206}"/>
              </a:ext>
            </a:extLst>
          </p:cNvPr>
          <p:cNvSpPr txBox="1"/>
          <p:nvPr/>
        </p:nvSpPr>
        <p:spPr>
          <a:xfrm>
            <a:off x="6248400" y="207500"/>
            <a:ext cx="3924300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 sz="41300" dirty="0">
                <a:solidFill>
                  <a:srgbClr val="0070C0"/>
                </a:solidFill>
              </a:rPr>
              <a:t>আ</a:t>
            </a:r>
            <a:r>
              <a:rPr lang="en-US" sz="41300" b="1" dirty="0">
                <a:solidFill>
                  <a:srgbClr val="0070C0"/>
                </a:solidFill>
              </a:rPr>
              <a:t>  </a:t>
            </a:r>
            <a:endParaRPr lang="en-US" sz="413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E809D6-DE71-97EF-060A-0121353F195D}"/>
              </a:ext>
            </a:extLst>
          </p:cNvPr>
          <p:cNvSpPr txBox="1"/>
          <p:nvPr/>
        </p:nvSpPr>
        <p:spPr>
          <a:xfrm>
            <a:off x="1981200" y="207501"/>
            <a:ext cx="3276600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700" b="1">
                <a:solidFill>
                  <a:schemeClr val="bg1"/>
                </a:solidFill>
              </a:defRPr>
            </a:lvl1pPr>
          </a:lstStyle>
          <a:p>
            <a:r>
              <a:rPr lang="en-US" sz="41300" dirty="0">
                <a:solidFill>
                  <a:srgbClr val="0070C0"/>
                </a:solidFill>
              </a:rPr>
              <a:t>অ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C387665-5C00-34A9-7E90-DE6CBA819192}"/>
              </a:ext>
            </a:extLst>
          </p:cNvPr>
          <p:cNvCxnSpPr/>
          <p:nvPr/>
        </p:nvCxnSpPr>
        <p:spPr>
          <a:xfrm>
            <a:off x="2133600" y="1676400"/>
            <a:ext cx="3124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B21E82EC-9EFE-C470-8023-C55FE38DBE8F}"/>
              </a:ext>
            </a:extLst>
          </p:cNvPr>
          <p:cNvSpPr/>
          <p:nvPr/>
        </p:nvSpPr>
        <p:spPr>
          <a:xfrm rot="12809530">
            <a:off x="2933307" y="2415028"/>
            <a:ext cx="1045818" cy="1003689"/>
          </a:xfrm>
          <a:prstGeom prst="arc">
            <a:avLst>
              <a:gd name="adj1" fmla="val 10321680"/>
              <a:gd name="adj2" fmla="val 2027548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4704D6F8-5E31-D516-151B-553FFD9FB4DA}"/>
              </a:ext>
            </a:extLst>
          </p:cNvPr>
          <p:cNvSpPr/>
          <p:nvPr/>
        </p:nvSpPr>
        <p:spPr>
          <a:xfrm rot="20526189">
            <a:off x="2933307" y="2212702"/>
            <a:ext cx="1045818" cy="1003689"/>
          </a:xfrm>
          <a:prstGeom prst="arc">
            <a:avLst>
              <a:gd name="adj1" fmla="val 12036045"/>
              <a:gd name="adj2" fmla="val 1888411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DA75EF27-4FA5-2396-3881-8A37FD5D9D91}"/>
              </a:ext>
            </a:extLst>
          </p:cNvPr>
          <p:cNvSpPr/>
          <p:nvPr/>
        </p:nvSpPr>
        <p:spPr>
          <a:xfrm rot="3053540">
            <a:off x="3079194" y="2140858"/>
            <a:ext cx="1488957" cy="1552028"/>
          </a:xfrm>
          <a:prstGeom prst="arc">
            <a:avLst>
              <a:gd name="adj1" fmla="val 13398262"/>
              <a:gd name="adj2" fmla="val 1859749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517F8CA2-B902-48A1-020B-E5ED018895ED}"/>
              </a:ext>
            </a:extLst>
          </p:cNvPr>
          <p:cNvSpPr/>
          <p:nvPr/>
        </p:nvSpPr>
        <p:spPr>
          <a:xfrm rot="7724138">
            <a:off x="2193269" y="1308536"/>
            <a:ext cx="2835867" cy="3216671"/>
          </a:xfrm>
          <a:prstGeom prst="arc">
            <a:avLst>
              <a:gd name="adj1" fmla="val 18619739"/>
              <a:gd name="adj2" fmla="val 360806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9AAAB9E4-834F-1FB9-2E04-309D0E38D2EC}"/>
              </a:ext>
            </a:extLst>
          </p:cNvPr>
          <p:cNvSpPr/>
          <p:nvPr/>
        </p:nvSpPr>
        <p:spPr>
          <a:xfrm rot="4689718">
            <a:off x="3585133" y="3937548"/>
            <a:ext cx="1045818" cy="1003689"/>
          </a:xfrm>
          <a:prstGeom prst="arc">
            <a:avLst>
              <a:gd name="adj1" fmla="val 13117174"/>
              <a:gd name="adj2" fmla="val 1888411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FCBF92E-76D6-0DFB-F3FD-D790CE31C7F1}"/>
              </a:ext>
            </a:extLst>
          </p:cNvPr>
          <p:cNvCxnSpPr>
            <a:cxnSpLocks/>
          </p:cNvCxnSpPr>
          <p:nvPr/>
        </p:nvCxnSpPr>
        <p:spPr>
          <a:xfrm flipV="1">
            <a:off x="5257800" y="2388416"/>
            <a:ext cx="0" cy="2488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5EAD6E4-F581-2895-4C7F-85314FBA4121}"/>
              </a:ext>
            </a:extLst>
          </p:cNvPr>
          <p:cNvCxnSpPr/>
          <p:nvPr/>
        </p:nvCxnSpPr>
        <p:spPr>
          <a:xfrm>
            <a:off x="6238043" y="1692729"/>
            <a:ext cx="3124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EE60066A-2558-59D9-3C70-CC061B1DE35C}"/>
              </a:ext>
            </a:extLst>
          </p:cNvPr>
          <p:cNvSpPr/>
          <p:nvPr/>
        </p:nvSpPr>
        <p:spPr>
          <a:xfrm rot="12809530">
            <a:off x="7037750" y="2431357"/>
            <a:ext cx="1045818" cy="1003689"/>
          </a:xfrm>
          <a:prstGeom prst="arc">
            <a:avLst>
              <a:gd name="adj1" fmla="val 10321680"/>
              <a:gd name="adj2" fmla="val 2027548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A9D10F66-6A4E-1C96-453F-25FCB2BED4C3}"/>
              </a:ext>
            </a:extLst>
          </p:cNvPr>
          <p:cNvSpPr/>
          <p:nvPr/>
        </p:nvSpPr>
        <p:spPr>
          <a:xfrm rot="20526189">
            <a:off x="7037750" y="2229031"/>
            <a:ext cx="1045818" cy="1003689"/>
          </a:xfrm>
          <a:prstGeom prst="arc">
            <a:avLst>
              <a:gd name="adj1" fmla="val 12036045"/>
              <a:gd name="adj2" fmla="val 1888411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xmlns="" id="{37715B81-F64F-B218-7D11-C6BCD3B88A18}"/>
              </a:ext>
            </a:extLst>
          </p:cNvPr>
          <p:cNvSpPr/>
          <p:nvPr/>
        </p:nvSpPr>
        <p:spPr>
          <a:xfrm rot="3053540">
            <a:off x="7183637" y="2157187"/>
            <a:ext cx="1488957" cy="1552028"/>
          </a:xfrm>
          <a:prstGeom prst="arc">
            <a:avLst>
              <a:gd name="adj1" fmla="val 13398262"/>
              <a:gd name="adj2" fmla="val 1859749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67EBA50E-8509-DB87-486E-A65801390C63}"/>
              </a:ext>
            </a:extLst>
          </p:cNvPr>
          <p:cNvSpPr/>
          <p:nvPr/>
        </p:nvSpPr>
        <p:spPr>
          <a:xfrm rot="8040787">
            <a:off x="6297712" y="1324865"/>
            <a:ext cx="2835867" cy="3216671"/>
          </a:xfrm>
          <a:prstGeom prst="arc">
            <a:avLst>
              <a:gd name="adj1" fmla="val 18619739"/>
              <a:gd name="adj2" fmla="val 360806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xmlns="" id="{1904403F-1797-F841-A445-9E03DB5FAD27}"/>
              </a:ext>
            </a:extLst>
          </p:cNvPr>
          <p:cNvSpPr/>
          <p:nvPr/>
        </p:nvSpPr>
        <p:spPr>
          <a:xfrm rot="4689718">
            <a:off x="7689576" y="3953877"/>
            <a:ext cx="1045818" cy="1003689"/>
          </a:xfrm>
          <a:prstGeom prst="arc">
            <a:avLst>
              <a:gd name="adj1" fmla="val 13117174"/>
              <a:gd name="adj2" fmla="val 1888411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FFA559D8-9E47-B3EA-5C79-819E89D84653}"/>
              </a:ext>
            </a:extLst>
          </p:cNvPr>
          <p:cNvCxnSpPr>
            <a:cxnSpLocks/>
          </p:cNvCxnSpPr>
          <p:nvPr/>
        </p:nvCxnSpPr>
        <p:spPr>
          <a:xfrm flipV="1">
            <a:off x="9362243" y="2404745"/>
            <a:ext cx="0" cy="2488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8F3F466F-58A1-11B0-F61A-085D060444E4}"/>
              </a:ext>
            </a:extLst>
          </p:cNvPr>
          <p:cNvCxnSpPr>
            <a:cxnSpLocks/>
          </p:cNvCxnSpPr>
          <p:nvPr/>
        </p:nvCxnSpPr>
        <p:spPr>
          <a:xfrm>
            <a:off x="10288378" y="2379753"/>
            <a:ext cx="0" cy="2488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xmlns="" id="{77205C00-8756-C6A1-7C2A-8DE3AE5798FD}"/>
              </a:ext>
            </a:extLst>
          </p:cNvPr>
          <p:cNvSpPr/>
          <p:nvPr/>
        </p:nvSpPr>
        <p:spPr>
          <a:xfrm rot="2607788">
            <a:off x="9029834" y="1728178"/>
            <a:ext cx="1045818" cy="1003689"/>
          </a:xfrm>
          <a:prstGeom prst="arc">
            <a:avLst>
              <a:gd name="adj1" fmla="val 13117174"/>
              <a:gd name="adj2" fmla="val 1888411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BF31EA2-9F97-D337-7EB6-6C917060DB44}"/>
              </a:ext>
            </a:extLst>
          </p:cNvPr>
          <p:cNvSpPr txBox="1"/>
          <p:nvPr/>
        </p:nvSpPr>
        <p:spPr>
          <a:xfrm>
            <a:off x="1600200" y="430624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824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31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31" grpId="0" animBg="1"/>
          <p:bldP spid="3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rgbClr val="0084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C387665-5C00-34A9-7E90-DE6CBA819192}"/>
              </a:ext>
            </a:extLst>
          </p:cNvPr>
          <p:cNvCxnSpPr/>
          <p:nvPr/>
        </p:nvCxnSpPr>
        <p:spPr>
          <a:xfrm>
            <a:off x="2133600" y="1676400"/>
            <a:ext cx="3124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B21E82EC-9EFE-C470-8023-C55FE38DBE8F}"/>
              </a:ext>
            </a:extLst>
          </p:cNvPr>
          <p:cNvSpPr/>
          <p:nvPr/>
        </p:nvSpPr>
        <p:spPr>
          <a:xfrm rot="12809530">
            <a:off x="2933307" y="2415028"/>
            <a:ext cx="1045818" cy="1003689"/>
          </a:xfrm>
          <a:prstGeom prst="arc">
            <a:avLst>
              <a:gd name="adj1" fmla="val 10321680"/>
              <a:gd name="adj2" fmla="val 2027548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4704D6F8-5E31-D516-151B-553FFD9FB4DA}"/>
              </a:ext>
            </a:extLst>
          </p:cNvPr>
          <p:cNvSpPr/>
          <p:nvPr/>
        </p:nvSpPr>
        <p:spPr>
          <a:xfrm rot="20526189">
            <a:off x="2933307" y="2212702"/>
            <a:ext cx="1045818" cy="1003689"/>
          </a:xfrm>
          <a:prstGeom prst="arc">
            <a:avLst>
              <a:gd name="adj1" fmla="val 12036045"/>
              <a:gd name="adj2" fmla="val 1888411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DA75EF27-4FA5-2396-3881-8A37FD5D9D91}"/>
              </a:ext>
            </a:extLst>
          </p:cNvPr>
          <p:cNvSpPr/>
          <p:nvPr/>
        </p:nvSpPr>
        <p:spPr>
          <a:xfrm rot="3053540">
            <a:off x="3079194" y="2140858"/>
            <a:ext cx="1488957" cy="1552028"/>
          </a:xfrm>
          <a:prstGeom prst="arc">
            <a:avLst>
              <a:gd name="adj1" fmla="val 13398262"/>
              <a:gd name="adj2" fmla="val 1859749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xmlns="" id="{517F8CA2-B902-48A1-020B-E5ED018895ED}"/>
              </a:ext>
            </a:extLst>
          </p:cNvPr>
          <p:cNvSpPr/>
          <p:nvPr/>
        </p:nvSpPr>
        <p:spPr>
          <a:xfrm rot="8040787">
            <a:off x="2112161" y="1533045"/>
            <a:ext cx="2387896" cy="2801023"/>
          </a:xfrm>
          <a:prstGeom prst="arc">
            <a:avLst>
              <a:gd name="adj1" fmla="val 14424906"/>
              <a:gd name="adj2" fmla="val 360806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9AAAB9E4-834F-1FB9-2E04-309D0E38D2EC}"/>
              </a:ext>
            </a:extLst>
          </p:cNvPr>
          <p:cNvSpPr/>
          <p:nvPr/>
        </p:nvSpPr>
        <p:spPr>
          <a:xfrm rot="4689718">
            <a:off x="3585133" y="3937548"/>
            <a:ext cx="1045818" cy="1003689"/>
          </a:xfrm>
          <a:prstGeom prst="arc">
            <a:avLst>
              <a:gd name="adj1" fmla="val 13117174"/>
              <a:gd name="adj2" fmla="val 1888411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FCBF92E-76D6-0DFB-F3FD-D790CE31C7F1}"/>
              </a:ext>
            </a:extLst>
          </p:cNvPr>
          <p:cNvCxnSpPr>
            <a:cxnSpLocks/>
          </p:cNvCxnSpPr>
          <p:nvPr/>
        </p:nvCxnSpPr>
        <p:spPr>
          <a:xfrm flipV="1">
            <a:off x="5257800" y="2388416"/>
            <a:ext cx="0" cy="2488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5EAD6E4-F581-2895-4C7F-85314FBA4121}"/>
              </a:ext>
            </a:extLst>
          </p:cNvPr>
          <p:cNvCxnSpPr/>
          <p:nvPr/>
        </p:nvCxnSpPr>
        <p:spPr>
          <a:xfrm>
            <a:off x="6238043" y="1692729"/>
            <a:ext cx="3124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EE60066A-2558-59D9-3C70-CC061B1DE35C}"/>
              </a:ext>
            </a:extLst>
          </p:cNvPr>
          <p:cNvSpPr/>
          <p:nvPr/>
        </p:nvSpPr>
        <p:spPr>
          <a:xfrm rot="12809530">
            <a:off x="7037750" y="2431357"/>
            <a:ext cx="1045818" cy="1003689"/>
          </a:xfrm>
          <a:prstGeom prst="arc">
            <a:avLst>
              <a:gd name="adj1" fmla="val 10321680"/>
              <a:gd name="adj2" fmla="val 2027548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A9D10F66-6A4E-1C96-453F-25FCB2BED4C3}"/>
              </a:ext>
            </a:extLst>
          </p:cNvPr>
          <p:cNvSpPr/>
          <p:nvPr/>
        </p:nvSpPr>
        <p:spPr>
          <a:xfrm rot="20526189">
            <a:off x="7037750" y="2229031"/>
            <a:ext cx="1045818" cy="1003689"/>
          </a:xfrm>
          <a:prstGeom prst="arc">
            <a:avLst>
              <a:gd name="adj1" fmla="val 12036045"/>
              <a:gd name="adj2" fmla="val 1888411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xmlns="" id="{37715B81-F64F-B218-7D11-C6BCD3B88A18}"/>
              </a:ext>
            </a:extLst>
          </p:cNvPr>
          <p:cNvSpPr/>
          <p:nvPr/>
        </p:nvSpPr>
        <p:spPr>
          <a:xfrm rot="3053540">
            <a:off x="7183637" y="2157187"/>
            <a:ext cx="1488957" cy="1552028"/>
          </a:xfrm>
          <a:prstGeom prst="arc">
            <a:avLst>
              <a:gd name="adj1" fmla="val 13398262"/>
              <a:gd name="adj2" fmla="val 1859749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67EBA50E-8509-DB87-486E-A65801390C63}"/>
              </a:ext>
            </a:extLst>
          </p:cNvPr>
          <p:cNvSpPr/>
          <p:nvPr/>
        </p:nvSpPr>
        <p:spPr>
          <a:xfrm rot="8040787">
            <a:off x="6199592" y="1542155"/>
            <a:ext cx="2421922" cy="2768151"/>
          </a:xfrm>
          <a:prstGeom prst="arc">
            <a:avLst>
              <a:gd name="adj1" fmla="val 14847444"/>
              <a:gd name="adj2" fmla="val 360806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xmlns="" id="{1904403F-1797-F841-A445-9E03DB5FAD27}"/>
              </a:ext>
            </a:extLst>
          </p:cNvPr>
          <p:cNvSpPr/>
          <p:nvPr/>
        </p:nvSpPr>
        <p:spPr>
          <a:xfrm rot="4689718">
            <a:off x="7689576" y="3953877"/>
            <a:ext cx="1045818" cy="1003689"/>
          </a:xfrm>
          <a:prstGeom prst="arc">
            <a:avLst>
              <a:gd name="adj1" fmla="val 13117174"/>
              <a:gd name="adj2" fmla="val 1888411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FFA559D8-9E47-B3EA-5C79-819E89D84653}"/>
              </a:ext>
            </a:extLst>
          </p:cNvPr>
          <p:cNvCxnSpPr>
            <a:cxnSpLocks/>
          </p:cNvCxnSpPr>
          <p:nvPr/>
        </p:nvCxnSpPr>
        <p:spPr>
          <a:xfrm flipV="1">
            <a:off x="9362243" y="2404745"/>
            <a:ext cx="0" cy="2488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8F3F466F-58A1-11B0-F61A-085D060444E4}"/>
              </a:ext>
            </a:extLst>
          </p:cNvPr>
          <p:cNvCxnSpPr>
            <a:cxnSpLocks/>
          </p:cNvCxnSpPr>
          <p:nvPr/>
        </p:nvCxnSpPr>
        <p:spPr>
          <a:xfrm>
            <a:off x="10288378" y="2379753"/>
            <a:ext cx="0" cy="2488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xmlns="" id="{77205C00-8756-C6A1-7C2A-8DE3AE5798FD}"/>
              </a:ext>
            </a:extLst>
          </p:cNvPr>
          <p:cNvSpPr/>
          <p:nvPr/>
        </p:nvSpPr>
        <p:spPr>
          <a:xfrm rot="2607788">
            <a:off x="9029834" y="1728178"/>
            <a:ext cx="1045818" cy="1003689"/>
          </a:xfrm>
          <a:prstGeom prst="arc">
            <a:avLst>
              <a:gd name="adj1" fmla="val 13117174"/>
              <a:gd name="adj2" fmla="val 1888411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0E1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BF31EA2-9F97-D337-7EB6-6C917060DB44}"/>
              </a:ext>
            </a:extLst>
          </p:cNvPr>
          <p:cNvSpPr txBox="1"/>
          <p:nvPr/>
        </p:nvSpPr>
        <p:spPr>
          <a:xfrm>
            <a:off x="1600200" y="310259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গুরাই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8353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31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31" grpId="0" animBg="1"/>
          <p:bldP spid="3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96B827-EFF2-BA1D-D713-0E24288CBCDD}"/>
              </a:ext>
            </a:extLst>
          </p:cNvPr>
          <p:cNvSpPr txBox="1"/>
          <p:nvPr/>
        </p:nvSpPr>
        <p:spPr>
          <a:xfrm>
            <a:off x="2214220" y="1619071"/>
            <a:ext cx="7427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আ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8A3701-36D0-D9BF-A423-D5DD202E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19400"/>
            <a:ext cx="8987180" cy="33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0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E6CBE3-A253-5A3A-B0C7-D6389207FF9D}"/>
              </a:ext>
            </a:extLst>
          </p:cNvPr>
          <p:cNvSpPr txBox="1"/>
          <p:nvPr/>
        </p:nvSpPr>
        <p:spPr>
          <a:xfrm>
            <a:off x="2133600" y="1492690"/>
            <a:ext cx="7427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 আ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AFE5E6B-62A5-CCDE-7A9F-D91A98B1BA38}"/>
              </a:ext>
            </a:extLst>
          </p:cNvPr>
          <p:cNvGrpSpPr/>
          <p:nvPr/>
        </p:nvGrpSpPr>
        <p:grpSpPr>
          <a:xfrm>
            <a:off x="1828800" y="2622321"/>
            <a:ext cx="7315200" cy="3854679"/>
            <a:chOff x="2298452" y="1749765"/>
            <a:chExt cx="7988548" cy="494501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CF2B5DE2-3877-4014-769A-9CE7296322A8}"/>
                </a:ext>
              </a:extLst>
            </p:cNvPr>
            <p:cNvGrpSpPr/>
            <p:nvPr/>
          </p:nvGrpSpPr>
          <p:grpSpPr>
            <a:xfrm>
              <a:off x="2298452" y="1749765"/>
              <a:ext cx="7988548" cy="4945018"/>
              <a:chOff x="3816226" y="1536650"/>
              <a:chExt cx="7988548" cy="4945018"/>
            </a:xfrm>
          </p:grpSpPr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xmlns="" id="{54F20AE5-0489-CE8F-5149-857C09F75D84}"/>
                  </a:ext>
                </a:extLst>
              </p:cNvPr>
              <p:cNvSpPr/>
              <p:nvPr/>
            </p:nvSpPr>
            <p:spPr>
              <a:xfrm>
                <a:off x="3816226" y="5719667"/>
                <a:ext cx="7988548" cy="762001"/>
              </a:xfrm>
              <a:prstGeom prst="trapezoid">
                <a:avLst>
                  <a:gd name="adj" fmla="val 125000"/>
                </a:avLst>
              </a:prstGeom>
              <a:solidFill>
                <a:schemeClr val="tx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6FC78A2F-2592-57F9-581B-7B97B2D54AD1}"/>
                  </a:ext>
                </a:extLst>
              </p:cNvPr>
              <p:cNvGrpSpPr/>
              <p:nvPr/>
            </p:nvGrpSpPr>
            <p:grpSpPr>
              <a:xfrm>
                <a:off x="4572000" y="1536650"/>
                <a:ext cx="3505200" cy="4572000"/>
                <a:chOff x="4572000" y="1828800"/>
                <a:chExt cx="3505200" cy="4572000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3D716222-8450-8EFA-A1DD-2E51D34542A0}"/>
                    </a:ext>
                  </a:extLst>
                </p:cNvPr>
                <p:cNvSpPr/>
                <p:nvPr/>
              </p:nvSpPr>
              <p:spPr>
                <a:xfrm>
                  <a:off x="4572000" y="1828800"/>
                  <a:ext cx="3505200" cy="4572000"/>
                </a:xfrm>
                <a:prstGeom prst="rect">
                  <a:avLst/>
                </a:prstGeom>
                <a:solidFill>
                  <a:srgbClr val="FFFFC9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9494D37C-5472-2896-DC01-2E03DA52599F}"/>
                    </a:ext>
                  </a:extLst>
                </p:cNvPr>
                <p:cNvCxnSpPr/>
                <p:nvPr/>
              </p:nvCxnSpPr>
              <p:spPr>
                <a:xfrm>
                  <a:off x="4572000" y="2362200"/>
                  <a:ext cx="35052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A8A68BA3-A788-0D28-9D48-C94CD864AB52}"/>
                    </a:ext>
                  </a:extLst>
                </p:cNvPr>
                <p:cNvCxnSpPr/>
                <p:nvPr/>
              </p:nvCxnSpPr>
              <p:spPr>
                <a:xfrm>
                  <a:off x="4572000" y="2590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82E669EC-1B8F-6997-C32E-7BC6A522CB0C}"/>
                    </a:ext>
                  </a:extLst>
                </p:cNvPr>
                <p:cNvCxnSpPr/>
                <p:nvPr/>
              </p:nvCxnSpPr>
              <p:spPr>
                <a:xfrm>
                  <a:off x="4572000" y="2819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F788B05C-1643-562B-1956-DBEE84042BBC}"/>
                    </a:ext>
                  </a:extLst>
                </p:cNvPr>
                <p:cNvCxnSpPr/>
                <p:nvPr/>
              </p:nvCxnSpPr>
              <p:spPr>
                <a:xfrm>
                  <a:off x="4572000" y="3048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2C14308E-C64A-B352-A23C-3989D54AC2F0}"/>
                    </a:ext>
                  </a:extLst>
                </p:cNvPr>
                <p:cNvCxnSpPr/>
                <p:nvPr/>
              </p:nvCxnSpPr>
              <p:spPr>
                <a:xfrm>
                  <a:off x="4572000" y="3276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xmlns="" id="{C9F2158F-085E-7434-B78E-BF72F2CC83C6}"/>
                    </a:ext>
                  </a:extLst>
                </p:cNvPr>
                <p:cNvCxnSpPr/>
                <p:nvPr/>
              </p:nvCxnSpPr>
              <p:spPr>
                <a:xfrm>
                  <a:off x="4572000" y="3505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A097F793-9342-06EA-A65C-AE55289FF278}"/>
                    </a:ext>
                  </a:extLst>
                </p:cNvPr>
                <p:cNvCxnSpPr/>
                <p:nvPr/>
              </p:nvCxnSpPr>
              <p:spPr>
                <a:xfrm>
                  <a:off x="4572000" y="3733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D3FB34E3-5154-C3C7-3A66-6F30ED89350A}"/>
                    </a:ext>
                  </a:extLst>
                </p:cNvPr>
                <p:cNvCxnSpPr/>
                <p:nvPr/>
              </p:nvCxnSpPr>
              <p:spPr>
                <a:xfrm>
                  <a:off x="4572000" y="3962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E660AFCD-F911-5795-D679-579826F23D2C}"/>
                    </a:ext>
                  </a:extLst>
                </p:cNvPr>
                <p:cNvCxnSpPr/>
                <p:nvPr/>
              </p:nvCxnSpPr>
              <p:spPr>
                <a:xfrm>
                  <a:off x="4572000" y="4191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40CDEC6-3E1D-633E-081E-3366BB565FB5}"/>
                    </a:ext>
                  </a:extLst>
                </p:cNvPr>
                <p:cNvCxnSpPr/>
                <p:nvPr/>
              </p:nvCxnSpPr>
              <p:spPr>
                <a:xfrm>
                  <a:off x="4572000" y="4419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6543C175-6E66-B3E1-E07D-27993D8D59AF}"/>
                    </a:ext>
                  </a:extLst>
                </p:cNvPr>
                <p:cNvCxnSpPr/>
                <p:nvPr/>
              </p:nvCxnSpPr>
              <p:spPr>
                <a:xfrm>
                  <a:off x="4572000" y="4648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E3F3B3C6-2141-203C-55DA-8D885086F2F8}"/>
                    </a:ext>
                  </a:extLst>
                </p:cNvPr>
                <p:cNvCxnSpPr/>
                <p:nvPr/>
              </p:nvCxnSpPr>
              <p:spPr>
                <a:xfrm>
                  <a:off x="4572000" y="4876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667655D8-4CB8-8CC4-5ED6-9B7E5248C59E}"/>
                    </a:ext>
                  </a:extLst>
                </p:cNvPr>
                <p:cNvCxnSpPr/>
                <p:nvPr/>
              </p:nvCxnSpPr>
              <p:spPr>
                <a:xfrm>
                  <a:off x="4572000" y="5105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8FDAAA8E-EB06-6ABB-DF15-9D4C7C589F29}"/>
                    </a:ext>
                  </a:extLst>
                </p:cNvPr>
                <p:cNvCxnSpPr/>
                <p:nvPr/>
              </p:nvCxnSpPr>
              <p:spPr>
                <a:xfrm>
                  <a:off x="4572000" y="5334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B33DD0E9-CE53-F9BC-787B-BFA61FC45678}"/>
                    </a:ext>
                  </a:extLst>
                </p:cNvPr>
                <p:cNvCxnSpPr/>
                <p:nvPr/>
              </p:nvCxnSpPr>
              <p:spPr>
                <a:xfrm>
                  <a:off x="4572000" y="5562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7A7C6494-DF8E-3806-BEC3-5A81400AC93B}"/>
                    </a:ext>
                  </a:extLst>
                </p:cNvPr>
                <p:cNvCxnSpPr/>
                <p:nvPr/>
              </p:nvCxnSpPr>
              <p:spPr>
                <a:xfrm>
                  <a:off x="4572000" y="5791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xmlns="" id="{AC466BC1-B423-5F3F-3EC0-E924879D3EEA}"/>
                    </a:ext>
                  </a:extLst>
                </p:cNvPr>
                <p:cNvCxnSpPr/>
                <p:nvPr/>
              </p:nvCxnSpPr>
              <p:spPr>
                <a:xfrm>
                  <a:off x="4572000" y="6019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A425324D-4BEE-9121-D7F6-326673D796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29200" y="1828800"/>
                  <a:ext cx="0" cy="4572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B949888-53F2-48AF-278F-BE1BE5ED3E2B}"/>
                </a:ext>
              </a:extLst>
            </p:cNvPr>
            <p:cNvGrpSpPr/>
            <p:nvPr/>
          </p:nvGrpSpPr>
          <p:grpSpPr>
            <a:xfrm>
              <a:off x="6546974" y="1749765"/>
              <a:ext cx="3505200" cy="4572000"/>
              <a:chOff x="4572000" y="1828800"/>
              <a:chExt cx="3505200" cy="4572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AB3A6644-54FE-9520-F2F1-514B51500BA1}"/>
                  </a:ext>
                </a:extLst>
              </p:cNvPr>
              <p:cNvSpPr/>
              <p:nvPr/>
            </p:nvSpPr>
            <p:spPr>
              <a:xfrm>
                <a:off x="4572000" y="1828800"/>
                <a:ext cx="3505200" cy="4572000"/>
              </a:xfrm>
              <a:prstGeom prst="rect">
                <a:avLst/>
              </a:prstGeom>
              <a:solidFill>
                <a:srgbClr val="FFFFC9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CF7996CA-E414-ADED-D177-D6E9F2F8BE49}"/>
                  </a:ext>
                </a:extLst>
              </p:cNvPr>
              <p:cNvCxnSpPr/>
              <p:nvPr/>
            </p:nvCxnSpPr>
            <p:spPr>
              <a:xfrm>
                <a:off x="4572000" y="2362200"/>
                <a:ext cx="3505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74803A97-02F2-602B-7B04-9BF57215D331}"/>
                  </a:ext>
                </a:extLst>
              </p:cNvPr>
              <p:cNvCxnSpPr/>
              <p:nvPr/>
            </p:nvCxnSpPr>
            <p:spPr>
              <a:xfrm>
                <a:off x="4572000" y="2590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0ECF47B7-011A-EF80-FF0E-D613F04F5D4D}"/>
                  </a:ext>
                </a:extLst>
              </p:cNvPr>
              <p:cNvCxnSpPr/>
              <p:nvPr/>
            </p:nvCxnSpPr>
            <p:spPr>
              <a:xfrm>
                <a:off x="4572000" y="2819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71A5A6E-38C3-657C-46F3-828EABCB2C94}"/>
                  </a:ext>
                </a:extLst>
              </p:cNvPr>
              <p:cNvCxnSpPr/>
              <p:nvPr/>
            </p:nvCxnSpPr>
            <p:spPr>
              <a:xfrm>
                <a:off x="4572000" y="3048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07EC8982-8429-0DE6-4B40-713A27E4826B}"/>
                  </a:ext>
                </a:extLst>
              </p:cNvPr>
              <p:cNvCxnSpPr/>
              <p:nvPr/>
            </p:nvCxnSpPr>
            <p:spPr>
              <a:xfrm>
                <a:off x="4572000" y="3276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6A8FC3C2-36E0-4D59-458C-B4BE5B0753D0}"/>
                  </a:ext>
                </a:extLst>
              </p:cNvPr>
              <p:cNvCxnSpPr/>
              <p:nvPr/>
            </p:nvCxnSpPr>
            <p:spPr>
              <a:xfrm>
                <a:off x="4572000" y="3505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459DC5D3-9276-8F57-5087-0C0697DFC508}"/>
                  </a:ext>
                </a:extLst>
              </p:cNvPr>
              <p:cNvCxnSpPr/>
              <p:nvPr/>
            </p:nvCxnSpPr>
            <p:spPr>
              <a:xfrm>
                <a:off x="4572000" y="3733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9AF726B1-E153-9CD2-0065-C8C26BB0848D}"/>
                  </a:ext>
                </a:extLst>
              </p:cNvPr>
              <p:cNvCxnSpPr/>
              <p:nvPr/>
            </p:nvCxnSpPr>
            <p:spPr>
              <a:xfrm>
                <a:off x="4572000" y="3962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5A0B2BD7-4A94-4EF4-63DE-7F30D4A50270}"/>
                  </a:ext>
                </a:extLst>
              </p:cNvPr>
              <p:cNvCxnSpPr/>
              <p:nvPr/>
            </p:nvCxnSpPr>
            <p:spPr>
              <a:xfrm>
                <a:off x="4572000" y="4191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2723BC84-BB16-91B9-73CF-314EC1CBBFD6}"/>
                  </a:ext>
                </a:extLst>
              </p:cNvPr>
              <p:cNvCxnSpPr/>
              <p:nvPr/>
            </p:nvCxnSpPr>
            <p:spPr>
              <a:xfrm>
                <a:off x="4572000" y="4419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D43E7F25-6A9C-D73B-A649-D569484178FE}"/>
                  </a:ext>
                </a:extLst>
              </p:cNvPr>
              <p:cNvCxnSpPr/>
              <p:nvPr/>
            </p:nvCxnSpPr>
            <p:spPr>
              <a:xfrm>
                <a:off x="4572000" y="4648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90A019A6-3DDF-84C7-1945-CC2AC9BE559C}"/>
                  </a:ext>
                </a:extLst>
              </p:cNvPr>
              <p:cNvCxnSpPr/>
              <p:nvPr/>
            </p:nvCxnSpPr>
            <p:spPr>
              <a:xfrm>
                <a:off x="4572000" y="4876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35AAE699-0F8E-1778-4DD2-24C463082AC0}"/>
                  </a:ext>
                </a:extLst>
              </p:cNvPr>
              <p:cNvCxnSpPr/>
              <p:nvPr/>
            </p:nvCxnSpPr>
            <p:spPr>
              <a:xfrm>
                <a:off x="4572000" y="5105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36D6660D-4598-B153-09E0-48015DE912EF}"/>
                  </a:ext>
                </a:extLst>
              </p:cNvPr>
              <p:cNvCxnSpPr/>
              <p:nvPr/>
            </p:nvCxnSpPr>
            <p:spPr>
              <a:xfrm>
                <a:off x="4572000" y="5334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C42B11BE-927F-C78E-E0CD-1013C47A7BA1}"/>
                  </a:ext>
                </a:extLst>
              </p:cNvPr>
              <p:cNvCxnSpPr/>
              <p:nvPr/>
            </p:nvCxnSpPr>
            <p:spPr>
              <a:xfrm>
                <a:off x="4572000" y="5562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21AD6591-146F-9AB4-801A-63294C14CD46}"/>
                  </a:ext>
                </a:extLst>
              </p:cNvPr>
              <p:cNvCxnSpPr/>
              <p:nvPr/>
            </p:nvCxnSpPr>
            <p:spPr>
              <a:xfrm>
                <a:off x="4572000" y="5791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70AF4F2B-A2BB-62D7-4AE5-D702B4ACC9EF}"/>
                  </a:ext>
                </a:extLst>
              </p:cNvPr>
              <p:cNvCxnSpPr/>
              <p:nvPr/>
            </p:nvCxnSpPr>
            <p:spPr>
              <a:xfrm>
                <a:off x="4572000" y="6019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2FA270DC-52A7-134C-469E-8B01BC81F4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9200" y="1828800"/>
                <a:ext cx="0" cy="4572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8609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1646C8-6058-B65A-B9A9-0E03A4B77C85}"/>
              </a:ext>
            </a:extLst>
          </p:cNvPr>
          <p:cNvSpPr txBox="1"/>
          <p:nvPr/>
        </p:nvSpPr>
        <p:spPr>
          <a:xfrm>
            <a:off x="8382000" y="419100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E522F6-AAB8-2033-216F-DE7ADD66CBD7}"/>
              </a:ext>
            </a:extLst>
          </p:cNvPr>
          <p:cNvSpPr txBox="1"/>
          <p:nvPr/>
        </p:nvSpPr>
        <p:spPr>
          <a:xfrm>
            <a:off x="685800" y="2971800"/>
            <a:ext cx="1041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অ এর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E152AB-914C-E45D-BA33-91C75E87DD96}"/>
              </a:ext>
            </a:extLst>
          </p:cNvPr>
          <p:cNvGrpSpPr/>
          <p:nvPr/>
        </p:nvGrpSpPr>
        <p:grpSpPr>
          <a:xfrm>
            <a:off x="3124200" y="2729721"/>
            <a:ext cx="7391400" cy="1560122"/>
            <a:chOff x="3124200" y="2729721"/>
            <a:chExt cx="7391400" cy="156012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232285A0-2481-E58E-72D0-F7D264FA4C78}"/>
                </a:ext>
              </a:extLst>
            </p:cNvPr>
            <p:cNvSpPr/>
            <p:nvPr/>
          </p:nvSpPr>
          <p:spPr>
            <a:xfrm>
              <a:off x="3124200" y="2729721"/>
              <a:ext cx="7391400" cy="156012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0F72BA9-3DB3-1AD1-66D7-45070FB19194}"/>
                </a:ext>
              </a:extLst>
            </p:cNvPr>
            <p:cNvSpPr txBox="1"/>
            <p:nvPr/>
          </p:nvSpPr>
          <p:spPr>
            <a:xfrm>
              <a:off x="4779893" y="2848062"/>
              <a:ext cx="54102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বাড়িতে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আ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লিখার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করববে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F23733-E332-787F-2695-9C2BBE52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1" y="1752600"/>
            <a:ext cx="4832074" cy="40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4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720B1E-2EE1-BF86-E07F-5CB7C671D53F}"/>
              </a:ext>
            </a:extLst>
          </p:cNvPr>
          <p:cNvSpPr txBox="1"/>
          <p:nvPr/>
        </p:nvSpPr>
        <p:spPr>
          <a:xfrm>
            <a:off x="6689502" y="2591795"/>
            <a:ext cx="48312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প্রাক-প্রাথমিক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আমার বাংলা বই</a:t>
            </a:r>
          </a:p>
          <a:p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: অ আ (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) </a:t>
            </a:r>
            <a:endParaRPr lang="bn-BD" sz="40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70BE02-F179-37F1-F90A-C69FC8D59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2667000" cy="2896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15B251-36AF-28EA-99C6-F89B8B42938A}"/>
              </a:ext>
            </a:extLst>
          </p:cNvPr>
          <p:cNvSpPr txBox="1"/>
          <p:nvPr/>
        </p:nvSpPr>
        <p:spPr>
          <a:xfrm>
            <a:off x="3124200" y="2362200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3200" dirty="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2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01710504502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96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2198BD"/>
            </a:gs>
            <a:gs pos="32000">
              <a:srgbClr val="2BB9CD"/>
            </a:gs>
            <a:gs pos="0">
              <a:srgbClr val="034B99"/>
            </a:gs>
            <a:gs pos="100000">
              <a:srgbClr val="0C51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1634CC-7512-C2ED-E0F9-E5E68AA3F5A2}"/>
              </a:ext>
            </a:extLst>
          </p:cNvPr>
          <p:cNvSpPr txBox="1"/>
          <p:nvPr/>
        </p:nvSpPr>
        <p:spPr>
          <a:xfrm>
            <a:off x="4704467" y="447726"/>
            <a:ext cx="2813591" cy="10156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62C2FF-3542-0732-0990-CBCD068713B6}"/>
              </a:ext>
            </a:extLst>
          </p:cNvPr>
          <p:cNvSpPr txBox="1"/>
          <p:nvPr/>
        </p:nvSpPr>
        <p:spPr>
          <a:xfrm>
            <a:off x="609600" y="1514838"/>
            <a:ext cx="792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ি......................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8FDB927-F5C0-C158-7E8D-BBBDEB89ED91}"/>
              </a:ext>
            </a:extLst>
          </p:cNvPr>
          <p:cNvGrpSpPr/>
          <p:nvPr/>
        </p:nvGrpSpPr>
        <p:grpSpPr>
          <a:xfrm>
            <a:off x="459273" y="221217"/>
            <a:ext cx="11273457" cy="6448105"/>
            <a:chOff x="470114" y="174252"/>
            <a:chExt cx="11273457" cy="644810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DDE6A2D-6738-DCAB-FD6D-0075B9989F01}"/>
                </a:ext>
              </a:extLst>
            </p:cNvPr>
            <p:cNvSpPr/>
            <p:nvPr/>
          </p:nvSpPr>
          <p:spPr>
            <a:xfrm rot="16200000">
              <a:off x="460301" y="38177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6323F0E-2A9C-33FB-0B5F-BEEFFDCFFB48}"/>
                </a:ext>
              </a:extLst>
            </p:cNvPr>
            <p:cNvSpPr/>
            <p:nvPr/>
          </p:nvSpPr>
          <p:spPr>
            <a:xfrm rot="16200000">
              <a:off x="5978513" y="585829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8CD9A35-13E3-5055-D711-CF2DACF04F71}"/>
                </a:ext>
              </a:extLst>
            </p:cNvPr>
            <p:cNvSpPr/>
            <p:nvPr/>
          </p:nvSpPr>
          <p:spPr>
            <a:xfrm rot="16200000">
              <a:off x="4284753" y="115565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D19B718-BD11-F722-8AE1-4FE552CCEAC0}"/>
                </a:ext>
              </a:extLst>
            </p:cNvPr>
            <p:cNvSpPr/>
            <p:nvPr/>
          </p:nvSpPr>
          <p:spPr>
            <a:xfrm rot="16200000">
              <a:off x="5898293" y="32230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FEF7B5D-ADCA-0225-F78A-0AFF5C513E1B}"/>
                </a:ext>
              </a:extLst>
            </p:cNvPr>
            <p:cNvSpPr/>
            <p:nvPr/>
          </p:nvSpPr>
          <p:spPr>
            <a:xfrm rot="16200000">
              <a:off x="3312742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084E964-B759-B6A0-5683-DCC352623B0B}"/>
                </a:ext>
              </a:extLst>
            </p:cNvPr>
            <p:cNvSpPr/>
            <p:nvPr/>
          </p:nvSpPr>
          <p:spPr>
            <a:xfrm rot="16200000">
              <a:off x="7141372" y="709149"/>
              <a:ext cx="1187794" cy="1157671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D683238-B6BF-B857-CB35-864A08E2F679}"/>
                </a:ext>
              </a:extLst>
            </p:cNvPr>
            <p:cNvSpPr/>
            <p:nvPr/>
          </p:nvSpPr>
          <p:spPr>
            <a:xfrm rot="16200000">
              <a:off x="9827879" y="1489357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2024A2E-05B2-0EED-B202-4AA6C544D9EC}"/>
                </a:ext>
              </a:extLst>
            </p:cNvPr>
            <p:cNvSpPr/>
            <p:nvPr/>
          </p:nvSpPr>
          <p:spPr>
            <a:xfrm rot="16200000">
              <a:off x="1103484" y="508441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C1629DC-EA59-896E-B2A6-FA0DCA62EFCB}"/>
                </a:ext>
              </a:extLst>
            </p:cNvPr>
            <p:cNvSpPr/>
            <p:nvPr/>
          </p:nvSpPr>
          <p:spPr>
            <a:xfrm rot="16200000">
              <a:off x="10962031" y="5825809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6561401-D4E6-E0F8-9247-9A7D575B1C48}"/>
                </a:ext>
              </a:extLst>
            </p:cNvPr>
            <p:cNvSpPr/>
            <p:nvPr/>
          </p:nvSpPr>
          <p:spPr>
            <a:xfrm rot="16200000">
              <a:off x="9078648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D5BBA56-1B70-1C96-510B-10B0FBECA681}"/>
                </a:ext>
              </a:extLst>
            </p:cNvPr>
            <p:cNvSpPr/>
            <p:nvPr/>
          </p:nvSpPr>
          <p:spPr>
            <a:xfrm rot="16200000">
              <a:off x="10479738" y="3727659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A15E03D-EDE7-E9F5-CE6D-F38A4D903B3B}"/>
                </a:ext>
              </a:extLst>
            </p:cNvPr>
            <p:cNvSpPr/>
            <p:nvPr/>
          </p:nvSpPr>
          <p:spPr>
            <a:xfrm rot="16200000">
              <a:off x="817351" y="333224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0DCD99F-D667-B705-9C94-8281CAA7C6CF}"/>
                </a:ext>
              </a:extLst>
            </p:cNvPr>
            <p:cNvSpPr/>
            <p:nvPr/>
          </p:nvSpPr>
          <p:spPr>
            <a:xfrm rot="16200000">
              <a:off x="1955289" y="1590710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DD642B1-CA4A-69FB-AF7F-DC407AE913E2}"/>
                </a:ext>
              </a:extLst>
            </p:cNvPr>
            <p:cNvSpPr/>
            <p:nvPr/>
          </p:nvSpPr>
          <p:spPr>
            <a:xfrm rot="16200000">
              <a:off x="11353171" y="179266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27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882">
        <p15:prstTrans prst="peelOff"/>
      </p:transition>
    </mc:Choice>
    <mc:Fallback xmlns=""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35973476-E71F-2F3C-018E-099629367D0A}"/>
              </a:ext>
            </a:extLst>
          </p:cNvPr>
          <p:cNvGrpSpPr/>
          <p:nvPr/>
        </p:nvGrpSpPr>
        <p:grpSpPr>
          <a:xfrm rot="841351">
            <a:off x="451679" y="407023"/>
            <a:ext cx="2279326" cy="2121652"/>
            <a:chOff x="4636158" y="318291"/>
            <a:chExt cx="1217927" cy="14816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ADD924A-A0F5-8D83-B678-B4F7803EC61D}"/>
                </a:ext>
              </a:extLst>
            </p:cNvPr>
            <p:cNvSpPr/>
            <p:nvPr/>
          </p:nvSpPr>
          <p:spPr>
            <a:xfrm>
              <a:off x="4636158" y="535780"/>
              <a:ext cx="1063040" cy="1090614"/>
            </a:xfrm>
            <a:prstGeom prst="ellipse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3DF72DF-B552-1EC2-1806-3B53BED8B361}"/>
                </a:ext>
              </a:extLst>
            </p:cNvPr>
            <p:cNvGrpSpPr/>
            <p:nvPr/>
          </p:nvGrpSpPr>
          <p:grpSpPr>
            <a:xfrm>
              <a:off x="4657407" y="318291"/>
              <a:ext cx="1196678" cy="1481602"/>
              <a:chOff x="3178533" y="190172"/>
              <a:chExt cx="1196678" cy="148160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92BB4A79-8EDD-3BA3-834E-1B2D117F359E}"/>
                  </a:ext>
                </a:extLst>
              </p:cNvPr>
              <p:cNvGrpSpPr/>
              <p:nvPr/>
            </p:nvGrpSpPr>
            <p:grpSpPr>
              <a:xfrm rot="20160980">
                <a:off x="3178533" y="190172"/>
                <a:ext cx="1196678" cy="1481602"/>
                <a:chOff x="1057013" y="3367098"/>
                <a:chExt cx="1600200" cy="1981200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xmlns="" id="{D6C9CFFF-5037-27A3-668E-2D14AD9531E2}"/>
                    </a:ext>
                  </a:extLst>
                </p:cNvPr>
                <p:cNvSpPr/>
                <p:nvPr/>
              </p:nvSpPr>
              <p:spPr>
                <a:xfrm rot="11446524">
                  <a:off x="1057013" y="3367098"/>
                  <a:ext cx="1600200" cy="1981200"/>
                </a:xfrm>
                <a:custGeom>
                  <a:avLst/>
                  <a:gdLst>
                    <a:gd name="connsiteX0" fmla="*/ 800100 w 1600200"/>
                    <a:gd name="connsiteY0" fmla="*/ 1981200 h 1981200"/>
                    <a:gd name="connsiteX1" fmla="*/ 0 w 1600200"/>
                    <a:gd name="connsiteY1" fmla="*/ 1181100 h 1981200"/>
                    <a:gd name="connsiteX2" fmla="*/ 488665 w 1600200"/>
                    <a:gd name="connsiteY2" fmla="*/ 443876 h 1981200"/>
                    <a:gd name="connsiteX3" fmla="*/ 611361 w 1600200"/>
                    <a:gd name="connsiteY3" fmla="*/ 405789 h 1981200"/>
                    <a:gd name="connsiteX4" fmla="*/ 800100 w 1600200"/>
                    <a:gd name="connsiteY4" fmla="*/ 0 h 1981200"/>
                    <a:gd name="connsiteX5" fmla="*/ 988839 w 1600200"/>
                    <a:gd name="connsiteY5" fmla="*/ 405789 h 1981200"/>
                    <a:gd name="connsiteX6" fmla="*/ 1111535 w 1600200"/>
                    <a:gd name="connsiteY6" fmla="*/ 443876 h 1981200"/>
                    <a:gd name="connsiteX7" fmla="*/ 1600200 w 1600200"/>
                    <a:gd name="connsiteY7" fmla="*/ 1181100 h 1981200"/>
                    <a:gd name="connsiteX8" fmla="*/ 800100 w 1600200"/>
                    <a:gd name="connsiteY8" fmla="*/ 198120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0200" h="1981200">
                      <a:moveTo>
                        <a:pt x="800100" y="1981200"/>
                      </a:moveTo>
                      <a:cubicBezTo>
                        <a:pt x="358217" y="1981200"/>
                        <a:pt x="0" y="1622983"/>
                        <a:pt x="0" y="1181100"/>
                      </a:cubicBezTo>
                      <a:cubicBezTo>
                        <a:pt x="0" y="849688"/>
                        <a:pt x="201497" y="565338"/>
                        <a:pt x="488665" y="443876"/>
                      </a:cubicBezTo>
                      <a:lnTo>
                        <a:pt x="611361" y="405789"/>
                      </a:lnTo>
                      <a:lnTo>
                        <a:pt x="800100" y="0"/>
                      </a:lnTo>
                      <a:lnTo>
                        <a:pt x="988839" y="405789"/>
                      </a:lnTo>
                      <a:lnTo>
                        <a:pt x="1111535" y="443876"/>
                      </a:lnTo>
                      <a:cubicBezTo>
                        <a:pt x="1398703" y="565338"/>
                        <a:pt x="1600200" y="849688"/>
                        <a:pt x="1600200" y="1181100"/>
                      </a:cubicBezTo>
                      <a:cubicBezTo>
                        <a:pt x="1600200" y="1622983"/>
                        <a:pt x="1241983" y="1981200"/>
                        <a:pt x="800100" y="1981200"/>
                      </a:cubicBezTo>
                      <a:close/>
                    </a:path>
                  </a:pathLst>
                </a:custGeom>
                <a:solidFill>
                  <a:srgbClr val="D5006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477E2521-F46B-BFEB-BD6F-6D9ED5F9B41A}"/>
                    </a:ext>
                  </a:extLst>
                </p:cNvPr>
                <p:cNvSpPr/>
                <p:nvPr/>
              </p:nvSpPr>
              <p:spPr>
                <a:xfrm rot="277139">
                  <a:off x="1204392" y="3473148"/>
                  <a:ext cx="1371600" cy="137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0B18752-3278-E397-06F5-1A97B3748922}"/>
                  </a:ext>
                </a:extLst>
              </p:cNvPr>
              <p:cNvSpPr txBox="1"/>
              <p:nvPr/>
            </p:nvSpPr>
            <p:spPr>
              <a:xfrm rot="20758649">
                <a:off x="3256545" y="465727"/>
                <a:ext cx="965676" cy="641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r>
                  <a:rPr lang="en-US" sz="3600" b="1" dirty="0" err="1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ের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9E534BC-AE9C-A1C9-BD0E-9040FD55178B}"/>
              </a:ext>
            </a:extLst>
          </p:cNvPr>
          <p:cNvSpPr/>
          <p:nvPr/>
        </p:nvSpPr>
        <p:spPr>
          <a:xfrm>
            <a:off x="2009370" y="927865"/>
            <a:ext cx="87282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DD7BCC-80EC-A191-2ED7-5912D8C60980}"/>
              </a:ext>
            </a:extLst>
          </p:cNvPr>
          <p:cNvSpPr/>
          <p:nvPr/>
        </p:nvSpPr>
        <p:spPr>
          <a:xfrm>
            <a:off x="1753842" y="2711139"/>
            <a:ext cx="9572625" cy="26146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তোতা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FE1ECEB-EB47-9E7C-A9D8-E8AA726D105F}"/>
              </a:ext>
            </a:extLst>
          </p:cNvPr>
          <p:cNvGrpSpPr/>
          <p:nvPr/>
        </p:nvGrpSpPr>
        <p:grpSpPr>
          <a:xfrm>
            <a:off x="990600" y="1828800"/>
            <a:ext cx="4800600" cy="4771313"/>
            <a:chOff x="974031" y="533400"/>
            <a:chExt cx="4800600" cy="4771313"/>
          </a:xfrm>
        </p:grpSpPr>
        <p:sp>
          <p:nvSpPr>
            <p:cNvPr id="17" name="Flowchart: Stored Data 16">
              <a:extLst>
                <a:ext uri="{FF2B5EF4-FFF2-40B4-BE49-F238E27FC236}">
                  <a16:creationId xmlns:a16="http://schemas.microsoft.com/office/drawing/2014/main" xmlns="" id="{4ACA2936-A932-9650-3376-06DCBE8230BC}"/>
                </a:ext>
              </a:extLst>
            </p:cNvPr>
            <p:cNvSpPr/>
            <p:nvPr/>
          </p:nvSpPr>
          <p:spPr>
            <a:xfrm rot="5643373">
              <a:off x="2870216" y="2900318"/>
              <a:ext cx="1008230" cy="3800559"/>
            </a:xfrm>
            <a:prstGeom prst="flowChartOnlineStorage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4BDC26AB-35D5-D19D-75C8-E2F3175FD010}"/>
                </a:ext>
              </a:extLst>
            </p:cNvPr>
            <p:cNvSpPr/>
            <p:nvPr/>
          </p:nvSpPr>
          <p:spPr>
            <a:xfrm>
              <a:off x="974031" y="533400"/>
              <a:ext cx="4800600" cy="4267200"/>
            </a:xfrm>
            <a:prstGeom prst="roundRect">
              <a:avLst>
                <a:gd name="adj" fmla="val 8903"/>
              </a:avLst>
            </a:prstGeom>
            <a:solidFill>
              <a:srgbClr val="FFFF8F"/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perspectiveLeft">
                <a:rot lat="0" lon="1200000" rev="0"/>
              </a:camera>
              <a:lightRig rig="threePt" dir="t"/>
            </a:scene3d>
            <a:sp3d extrusionH="831850" contourW="12700">
              <a:extrusionClr>
                <a:schemeClr val="bg2">
                  <a:lumMod val="50000"/>
                </a:schemeClr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27816DF-3B27-246F-713F-EF26526068FF}"/>
                </a:ext>
              </a:extLst>
            </p:cNvPr>
            <p:cNvSpPr/>
            <p:nvPr/>
          </p:nvSpPr>
          <p:spPr>
            <a:xfrm>
              <a:off x="1775710" y="1268329"/>
              <a:ext cx="3197242" cy="2797340"/>
            </a:xfrm>
            <a:custGeom>
              <a:avLst/>
              <a:gdLst/>
              <a:ahLst/>
              <a:cxnLst/>
              <a:rect l="l" t="t" r="r" b="b"/>
              <a:pathLst>
                <a:path w="4047801" h="3541514">
                  <a:moveTo>
                    <a:pt x="0" y="0"/>
                  </a:moveTo>
                  <a:lnTo>
                    <a:pt x="3817618" y="0"/>
                  </a:lnTo>
                  <a:lnTo>
                    <a:pt x="4047801" y="411947"/>
                  </a:lnTo>
                  <a:lnTo>
                    <a:pt x="3559479" y="411947"/>
                  </a:lnTo>
                  <a:lnTo>
                    <a:pt x="3559479" y="3541514"/>
                  </a:lnTo>
                  <a:lnTo>
                    <a:pt x="3215165" y="3342842"/>
                  </a:lnTo>
                  <a:cubicBezTo>
                    <a:pt x="3215165" y="3043168"/>
                    <a:pt x="3174832" y="2799455"/>
                    <a:pt x="3094165" y="2611703"/>
                  </a:cubicBezTo>
                  <a:cubicBezTo>
                    <a:pt x="3013499" y="2423951"/>
                    <a:pt x="2920968" y="2278710"/>
                    <a:pt x="2816572" y="2175979"/>
                  </a:cubicBezTo>
                  <a:cubicBezTo>
                    <a:pt x="2745032" y="2366966"/>
                    <a:pt x="2628275" y="2513184"/>
                    <a:pt x="2466301" y="2614633"/>
                  </a:cubicBezTo>
                  <a:cubicBezTo>
                    <a:pt x="2304328" y="2716083"/>
                    <a:pt x="2123877" y="2766808"/>
                    <a:pt x="1924949" y="2766808"/>
                  </a:cubicBezTo>
                  <a:cubicBezTo>
                    <a:pt x="1673182" y="2766808"/>
                    <a:pt x="1453711" y="2696965"/>
                    <a:pt x="1266535" y="2557280"/>
                  </a:cubicBezTo>
                  <a:cubicBezTo>
                    <a:pt x="1079359" y="2417594"/>
                    <a:pt x="919083" y="2241995"/>
                    <a:pt x="785706" y="2030481"/>
                  </a:cubicBezTo>
                  <a:cubicBezTo>
                    <a:pt x="652329" y="1818968"/>
                    <a:pt x="541673" y="1585422"/>
                    <a:pt x="453737" y="1329845"/>
                  </a:cubicBezTo>
                  <a:cubicBezTo>
                    <a:pt x="365801" y="1074267"/>
                    <a:pt x="295190" y="799940"/>
                    <a:pt x="241903" y="506864"/>
                  </a:cubicBezTo>
                  <a:lnTo>
                    <a:pt x="559126" y="616479"/>
                  </a:lnTo>
                  <a:cubicBezTo>
                    <a:pt x="647446" y="919355"/>
                    <a:pt x="744796" y="1170241"/>
                    <a:pt x="851178" y="1369137"/>
                  </a:cubicBezTo>
                  <a:cubicBezTo>
                    <a:pt x="957559" y="1568034"/>
                    <a:pt x="1068775" y="1728422"/>
                    <a:pt x="1184828" y="1850302"/>
                  </a:cubicBezTo>
                  <a:cubicBezTo>
                    <a:pt x="1300880" y="1972183"/>
                    <a:pt x="1417301" y="2059078"/>
                    <a:pt x="1534089" y="2110988"/>
                  </a:cubicBezTo>
                  <a:cubicBezTo>
                    <a:pt x="1650878" y="2162897"/>
                    <a:pt x="1763104" y="2188852"/>
                    <a:pt x="1870766" y="2188852"/>
                  </a:cubicBezTo>
                  <a:cubicBezTo>
                    <a:pt x="1982655" y="2188852"/>
                    <a:pt x="2079845" y="2170487"/>
                    <a:pt x="2162337" y="2133756"/>
                  </a:cubicBezTo>
                  <a:cubicBezTo>
                    <a:pt x="2244829" y="2097025"/>
                    <a:pt x="2313375" y="2050432"/>
                    <a:pt x="2367975" y="1993975"/>
                  </a:cubicBezTo>
                  <a:cubicBezTo>
                    <a:pt x="2422574" y="1937518"/>
                    <a:pt x="2463676" y="1871518"/>
                    <a:pt x="2491280" y="1795975"/>
                  </a:cubicBezTo>
                  <a:cubicBezTo>
                    <a:pt x="2518884" y="1720432"/>
                    <a:pt x="2532686" y="1644553"/>
                    <a:pt x="2532686" y="1568338"/>
                  </a:cubicBezTo>
                  <a:cubicBezTo>
                    <a:pt x="2532686" y="1439092"/>
                    <a:pt x="2492640" y="1327491"/>
                    <a:pt x="2412551" y="1233535"/>
                  </a:cubicBezTo>
                  <a:cubicBezTo>
                    <a:pt x="2352483" y="1163068"/>
                    <a:pt x="2282860" y="1119026"/>
                    <a:pt x="2203680" y="1101409"/>
                  </a:cubicBezTo>
                  <a:lnTo>
                    <a:pt x="2188888" y="1098989"/>
                  </a:lnTo>
                  <a:lnTo>
                    <a:pt x="2190380" y="1103078"/>
                  </a:lnTo>
                  <a:cubicBezTo>
                    <a:pt x="2201338" y="1137683"/>
                    <a:pt x="2206817" y="1180144"/>
                    <a:pt x="2206817" y="1230461"/>
                  </a:cubicBezTo>
                  <a:cubicBezTo>
                    <a:pt x="2206817" y="1350292"/>
                    <a:pt x="2165780" y="1454927"/>
                    <a:pt x="2083704" y="1544369"/>
                  </a:cubicBezTo>
                  <a:cubicBezTo>
                    <a:pt x="2001629" y="1633809"/>
                    <a:pt x="1887770" y="1678530"/>
                    <a:pt x="1742128" y="1678530"/>
                  </a:cubicBezTo>
                  <a:cubicBezTo>
                    <a:pt x="1679811" y="1678530"/>
                    <a:pt x="1618150" y="1664936"/>
                    <a:pt x="1557146" y="1637748"/>
                  </a:cubicBezTo>
                  <a:cubicBezTo>
                    <a:pt x="1496142" y="1610560"/>
                    <a:pt x="1442199" y="1574534"/>
                    <a:pt x="1395317" y="1529670"/>
                  </a:cubicBezTo>
                  <a:cubicBezTo>
                    <a:pt x="1348435" y="1484805"/>
                    <a:pt x="1310055" y="1431230"/>
                    <a:pt x="1280177" y="1368945"/>
                  </a:cubicBezTo>
                  <a:cubicBezTo>
                    <a:pt x="1250299" y="1306660"/>
                    <a:pt x="1235360" y="1238371"/>
                    <a:pt x="1235360" y="1164077"/>
                  </a:cubicBezTo>
                  <a:cubicBezTo>
                    <a:pt x="1235360" y="1069608"/>
                    <a:pt x="1255487" y="983225"/>
                    <a:pt x="1295740" y="904928"/>
                  </a:cubicBezTo>
                  <a:cubicBezTo>
                    <a:pt x="1335994" y="826632"/>
                    <a:pt x="1388367" y="759623"/>
                    <a:pt x="1452862" y="703903"/>
                  </a:cubicBezTo>
                  <a:cubicBezTo>
                    <a:pt x="1517357" y="648182"/>
                    <a:pt x="1590946" y="605063"/>
                    <a:pt x="1673630" y="574545"/>
                  </a:cubicBezTo>
                  <a:cubicBezTo>
                    <a:pt x="1756314" y="544027"/>
                    <a:pt x="1843770" y="528767"/>
                    <a:pt x="1935997" y="528767"/>
                  </a:cubicBezTo>
                  <a:cubicBezTo>
                    <a:pt x="2007537" y="528767"/>
                    <a:pt x="2095344" y="545035"/>
                    <a:pt x="2199420" y="577571"/>
                  </a:cubicBezTo>
                  <a:cubicBezTo>
                    <a:pt x="2303496" y="610106"/>
                    <a:pt x="2405089" y="668373"/>
                    <a:pt x="2504201" y="752370"/>
                  </a:cubicBezTo>
                  <a:cubicBezTo>
                    <a:pt x="2603313" y="836367"/>
                    <a:pt x="2694755" y="947455"/>
                    <a:pt x="2778528" y="1085635"/>
                  </a:cubicBezTo>
                  <a:cubicBezTo>
                    <a:pt x="2862301" y="1223816"/>
                    <a:pt x="2923241" y="1398711"/>
                    <a:pt x="2961349" y="1610320"/>
                  </a:cubicBezTo>
                  <a:cubicBezTo>
                    <a:pt x="2964871" y="1652783"/>
                    <a:pt x="2974815" y="1693132"/>
                    <a:pt x="2991178" y="1731368"/>
                  </a:cubicBezTo>
                  <a:cubicBezTo>
                    <a:pt x="3007542" y="1769604"/>
                    <a:pt x="3032120" y="1814821"/>
                    <a:pt x="3064912" y="1867019"/>
                  </a:cubicBezTo>
                  <a:lnTo>
                    <a:pt x="3110641" y="1943667"/>
                  </a:lnTo>
                  <a:lnTo>
                    <a:pt x="3110641" y="411947"/>
                  </a:lnTo>
                  <a:lnTo>
                    <a:pt x="227301" y="411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0CF83D2-7EEC-DCA9-2392-B0E80898EC06}"/>
              </a:ext>
            </a:extLst>
          </p:cNvPr>
          <p:cNvGrpSpPr/>
          <p:nvPr/>
        </p:nvGrpSpPr>
        <p:grpSpPr>
          <a:xfrm>
            <a:off x="6433940" y="1828800"/>
            <a:ext cx="4800600" cy="4771314"/>
            <a:chOff x="6417371" y="533400"/>
            <a:chExt cx="4800600" cy="4771314"/>
          </a:xfrm>
        </p:grpSpPr>
        <p:sp>
          <p:nvSpPr>
            <p:cNvPr id="18" name="Flowchart: Stored Data 17">
              <a:extLst>
                <a:ext uri="{FF2B5EF4-FFF2-40B4-BE49-F238E27FC236}">
                  <a16:creationId xmlns:a16="http://schemas.microsoft.com/office/drawing/2014/main" xmlns="" id="{153E6533-7CE4-CD71-1AC8-14C5D1D0F60F}"/>
                </a:ext>
              </a:extLst>
            </p:cNvPr>
            <p:cNvSpPr/>
            <p:nvPr/>
          </p:nvSpPr>
          <p:spPr>
            <a:xfrm rot="5643373">
              <a:off x="8437129" y="2900319"/>
              <a:ext cx="1008230" cy="3800559"/>
            </a:xfrm>
            <a:prstGeom prst="flowChartOnlineStorage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FB22B66E-97C5-4688-EFCE-EF717435A86A}"/>
                </a:ext>
              </a:extLst>
            </p:cNvPr>
            <p:cNvSpPr/>
            <p:nvPr/>
          </p:nvSpPr>
          <p:spPr>
            <a:xfrm>
              <a:off x="6417371" y="533400"/>
              <a:ext cx="4800600" cy="4267200"/>
            </a:xfrm>
            <a:prstGeom prst="roundRect">
              <a:avLst>
                <a:gd name="adj" fmla="val 890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scene3d>
              <a:camera prst="perspectiveLeft"/>
              <a:lightRig rig="threePt" dir="t"/>
            </a:scene3d>
            <a:sp3d extrusionH="895350"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56F7114-AD4E-BC17-1843-49574013DF91}"/>
                </a:ext>
              </a:extLst>
            </p:cNvPr>
            <p:cNvSpPr/>
            <p:nvPr/>
          </p:nvSpPr>
          <p:spPr>
            <a:xfrm>
              <a:off x="6762919" y="1035218"/>
              <a:ext cx="4109503" cy="3263563"/>
            </a:xfrm>
            <a:custGeom>
              <a:avLst/>
              <a:gdLst/>
              <a:ahLst/>
              <a:cxnLst/>
              <a:rect l="l" t="t" r="r" b="b"/>
              <a:pathLst>
                <a:path w="5202751" h="4131766">
                  <a:moveTo>
                    <a:pt x="4223801" y="0"/>
                  </a:moveTo>
                  <a:cubicBezTo>
                    <a:pt x="4389489" y="56873"/>
                    <a:pt x="4494077" y="138564"/>
                    <a:pt x="4537565" y="245074"/>
                  </a:cubicBezTo>
                  <a:cubicBezTo>
                    <a:pt x="4581053" y="351583"/>
                    <a:pt x="4612723" y="446436"/>
                    <a:pt x="4632578" y="529632"/>
                  </a:cubicBezTo>
                  <a:lnTo>
                    <a:pt x="4649583" y="584104"/>
                  </a:lnTo>
                  <a:lnTo>
                    <a:pt x="4939809" y="584104"/>
                  </a:lnTo>
                  <a:lnTo>
                    <a:pt x="5202751" y="996051"/>
                  </a:lnTo>
                  <a:lnTo>
                    <a:pt x="4672255" y="996051"/>
                  </a:lnTo>
                  <a:lnTo>
                    <a:pt x="4672255" y="4131766"/>
                  </a:lnTo>
                  <a:lnTo>
                    <a:pt x="4223417" y="3808684"/>
                  </a:lnTo>
                  <a:lnTo>
                    <a:pt x="4223417" y="1404923"/>
                  </a:lnTo>
                  <a:cubicBezTo>
                    <a:pt x="4223417" y="1386670"/>
                    <a:pt x="4214226" y="1355399"/>
                    <a:pt x="4195845" y="1311111"/>
                  </a:cubicBezTo>
                  <a:cubicBezTo>
                    <a:pt x="4177464" y="1266823"/>
                    <a:pt x="4154247" y="1222183"/>
                    <a:pt x="4126194" y="1177190"/>
                  </a:cubicBezTo>
                  <a:cubicBezTo>
                    <a:pt x="4098142" y="1132197"/>
                    <a:pt x="4068361" y="1092104"/>
                    <a:pt x="4036850" y="1056911"/>
                  </a:cubicBezTo>
                  <a:cubicBezTo>
                    <a:pt x="4005339" y="1021717"/>
                    <a:pt x="3983274" y="1001431"/>
                    <a:pt x="3970657" y="996051"/>
                  </a:cubicBezTo>
                  <a:lnTo>
                    <a:pt x="3559383" y="996051"/>
                  </a:lnTo>
                  <a:lnTo>
                    <a:pt x="3559383" y="4125618"/>
                  </a:lnTo>
                  <a:lnTo>
                    <a:pt x="3215069" y="3926273"/>
                  </a:lnTo>
                  <a:cubicBezTo>
                    <a:pt x="3215069" y="3379893"/>
                    <a:pt x="3082429" y="2990234"/>
                    <a:pt x="2817149" y="2757297"/>
                  </a:cubicBezTo>
                  <a:cubicBezTo>
                    <a:pt x="2750155" y="2948092"/>
                    <a:pt x="2637466" y="3094726"/>
                    <a:pt x="2479079" y="3197200"/>
                  </a:cubicBezTo>
                  <a:cubicBezTo>
                    <a:pt x="2320692" y="3299675"/>
                    <a:pt x="2135982" y="3350912"/>
                    <a:pt x="1924949" y="3350912"/>
                  </a:cubicBezTo>
                  <a:cubicBezTo>
                    <a:pt x="1673119" y="3350912"/>
                    <a:pt x="1454624" y="3281389"/>
                    <a:pt x="1269466" y="3142344"/>
                  </a:cubicBezTo>
                  <a:cubicBezTo>
                    <a:pt x="1084307" y="3003299"/>
                    <a:pt x="924943" y="2827828"/>
                    <a:pt x="791375" y="2615930"/>
                  </a:cubicBezTo>
                  <a:cubicBezTo>
                    <a:pt x="657806" y="2404032"/>
                    <a:pt x="546253" y="2170727"/>
                    <a:pt x="456716" y="1916014"/>
                  </a:cubicBezTo>
                  <a:cubicBezTo>
                    <a:pt x="367179" y="1661301"/>
                    <a:pt x="295543" y="1386350"/>
                    <a:pt x="241808" y="1091160"/>
                  </a:cubicBezTo>
                  <a:lnTo>
                    <a:pt x="559319" y="1200775"/>
                  </a:lnTo>
                  <a:cubicBezTo>
                    <a:pt x="648343" y="1501730"/>
                    <a:pt x="744877" y="1750342"/>
                    <a:pt x="848921" y="1946613"/>
                  </a:cubicBezTo>
                  <a:cubicBezTo>
                    <a:pt x="952964" y="2142883"/>
                    <a:pt x="1062644" y="2302519"/>
                    <a:pt x="1177959" y="2425520"/>
                  </a:cubicBezTo>
                  <a:cubicBezTo>
                    <a:pt x="1293275" y="2548521"/>
                    <a:pt x="1409920" y="2637178"/>
                    <a:pt x="1527893" y="2691489"/>
                  </a:cubicBezTo>
                  <a:cubicBezTo>
                    <a:pt x="1645867" y="2745801"/>
                    <a:pt x="1760126" y="2772956"/>
                    <a:pt x="1870669" y="2772956"/>
                  </a:cubicBezTo>
                  <a:cubicBezTo>
                    <a:pt x="1984353" y="2772956"/>
                    <a:pt x="2082103" y="2755696"/>
                    <a:pt x="2163923" y="2721175"/>
                  </a:cubicBezTo>
                  <a:cubicBezTo>
                    <a:pt x="2245741" y="2686654"/>
                    <a:pt x="2313759" y="2641373"/>
                    <a:pt x="2367975" y="2585332"/>
                  </a:cubicBezTo>
                  <a:cubicBezTo>
                    <a:pt x="2422190" y="2529291"/>
                    <a:pt x="2463179" y="2463340"/>
                    <a:pt x="2490943" y="2387476"/>
                  </a:cubicBezTo>
                  <a:cubicBezTo>
                    <a:pt x="2518708" y="2311613"/>
                    <a:pt x="2532590" y="2233589"/>
                    <a:pt x="2532590" y="2153403"/>
                  </a:cubicBezTo>
                  <a:cubicBezTo>
                    <a:pt x="2532590" y="2093007"/>
                    <a:pt x="2522599" y="2033908"/>
                    <a:pt x="2502616" y="1976106"/>
                  </a:cubicBezTo>
                  <a:cubicBezTo>
                    <a:pt x="2482633" y="1918304"/>
                    <a:pt x="2454053" y="1867387"/>
                    <a:pt x="2416874" y="1823355"/>
                  </a:cubicBezTo>
                  <a:cubicBezTo>
                    <a:pt x="2379695" y="1779323"/>
                    <a:pt x="2336464" y="1744178"/>
                    <a:pt x="2287181" y="1717919"/>
                  </a:cubicBezTo>
                  <a:cubicBezTo>
                    <a:pt x="2262538" y="1704789"/>
                    <a:pt x="2236899" y="1694942"/>
                    <a:pt x="2210264" y="1688377"/>
                  </a:cubicBezTo>
                  <a:lnTo>
                    <a:pt x="2186317" y="1684032"/>
                  </a:lnTo>
                  <a:lnTo>
                    <a:pt x="2194689" y="1708191"/>
                  </a:lnTo>
                  <a:cubicBezTo>
                    <a:pt x="2202711" y="1739430"/>
                    <a:pt x="2206721" y="1775272"/>
                    <a:pt x="2206721" y="1815718"/>
                  </a:cubicBezTo>
                  <a:cubicBezTo>
                    <a:pt x="2206721" y="1934268"/>
                    <a:pt x="2166629" y="2038391"/>
                    <a:pt x="2086443" y="2128088"/>
                  </a:cubicBezTo>
                  <a:cubicBezTo>
                    <a:pt x="2006256" y="2217785"/>
                    <a:pt x="1891453" y="2262634"/>
                    <a:pt x="1742032" y="2262634"/>
                  </a:cubicBezTo>
                  <a:cubicBezTo>
                    <a:pt x="1608176" y="2262634"/>
                    <a:pt x="1490250" y="2213718"/>
                    <a:pt x="1388256" y="2115887"/>
                  </a:cubicBezTo>
                  <a:cubicBezTo>
                    <a:pt x="1286262" y="2018057"/>
                    <a:pt x="1235265" y="1895488"/>
                    <a:pt x="1235265" y="1748181"/>
                  </a:cubicBezTo>
                  <a:cubicBezTo>
                    <a:pt x="1235265" y="1662038"/>
                    <a:pt x="1252974" y="1580171"/>
                    <a:pt x="1288392" y="1502578"/>
                  </a:cubicBezTo>
                  <a:cubicBezTo>
                    <a:pt x="1323809" y="1424986"/>
                    <a:pt x="1373861" y="1357145"/>
                    <a:pt x="1438548" y="1299055"/>
                  </a:cubicBezTo>
                  <a:cubicBezTo>
                    <a:pt x="1503235" y="1240964"/>
                    <a:pt x="1578458" y="1195411"/>
                    <a:pt x="1664216" y="1162395"/>
                  </a:cubicBezTo>
                  <a:cubicBezTo>
                    <a:pt x="1749974" y="1129379"/>
                    <a:pt x="1842553" y="1112871"/>
                    <a:pt x="1941953" y="1112871"/>
                  </a:cubicBezTo>
                  <a:cubicBezTo>
                    <a:pt x="2030529" y="1112871"/>
                    <a:pt x="2127224" y="1133638"/>
                    <a:pt x="2232036" y="1175173"/>
                  </a:cubicBezTo>
                  <a:cubicBezTo>
                    <a:pt x="2336848" y="1216707"/>
                    <a:pt x="2437369" y="1280305"/>
                    <a:pt x="2533599" y="1365967"/>
                  </a:cubicBezTo>
                  <a:cubicBezTo>
                    <a:pt x="2629829" y="1451629"/>
                    <a:pt x="2716932" y="1564031"/>
                    <a:pt x="2794908" y="1703172"/>
                  </a:cubicBezTo>
                  <a:cubicBezTo>
                    <a:pt x="2872885" y="1842313"/>
                    <a:pt x="2927885" y="2004206"/>
                    <a:pt x="2959908" y="2188852"/>
                  </a:cubicBezTo>
                  <a:cubicBezTo>
                    <a:pt x="2968234" y="2243164"/>
                    <a:pt x="2984325" y="2295153"/>
                    <a:pt x="3008183" y="2344822"/>
                  </a:cubicBezTo>
                  <a:cubicBezTo>
                    <a:pt x="3032041" y="2394489"/>
                    <a:pt x="3058731" y="2443245"/>
                    <a:pt x="3088257" y="2491088"/>
                  </a:cubicBezTo>
                  <a:cubicBezTo>
                    <a:pt x="3094342" y="2500246"/>
                    <a:pt x="3100494" y="2509710"/>
                    <a:pt x="3106715" y="2519479"/>
                  </a:cubicBezTo>
                  <a:lnTo>
                    <a:pt x="3116694" y="2535466"/>
                  </a:lnTo>
                  <a:lnTo>
                    <a:pt x="3116694" y="996051"/>
                  </a:lnTo>
                  <a:lnTo>
                    <a:pt x="227398" y="996051"/>
                  </a:lnTo>
                  <a:lnTo>
                    <a:pt x="0" y="584104"/>
                  </a:lnTo>
                  <a:lnTo>
                    <a:pt x="4053470" y="584104"/>
                  </a:lnTo>
                  <a:cubicBezTo>
                    <a:pt x="4121439" y="630698"/>
                    <a:pt x="4175565" y="670816"/>
                    <a:pt x="4215849" y="704458"/>
                  </a:cubicBezTo>
                  <a:lnTo>
                    <a:pt x="4223638" y="711138"/>
                  </a:lnTo>
                  <a:lnTo>
                    <a:pt x="422380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97CA905-2CF4-2305-7A82-AE3EECECD72E}"/>
              </a:ext>
            </a:extLst>
          </p:cNvPr>
          <p:cNvSpPr txBox="1"/>
          <p:nvPr/>
        </p:nvSpPr>
        <p:spPr>
          <a:xfrm>
            <a:off x="2286000" y="545157"/>
            <a:ext cx="7840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শিক্ষার্থী</a:t>
            </a:r>
            <a:r>
              <a:rPr lang="en-US" dirty="0"/>
              <a:t> </a:t>
            </a:r>
            <a:r>
              <a:rPr lang="en-US" dirty="0" err="1"/>
              <a:t>বন্ধুরা</a:t>
            </a:r>
            <a:r>
              <a:rPr lang="en-US" dirty="0"/>
              <a:t> </a:t>
            </a:r>
            <a:r>
              <a:rPr lang="en-US" dirty="0" err="1"/>
              <a:t>বলতো</a:t>
            </a:r>
            <a:r>
              <a:rPr lang="en-US" dirty="0"/>
              <a:t> </a:t>
            </a:r>
            <a:r>
              <a:rPr lang="en-US" dirty="0" err="1"/>
              <a:t>বর্ণ</a:t>
            </a:r>
            <a:r>
              <a:rPr lang="en-US" dirty="0"/>
              <a:t> </a:t>
            </a:r>
            <a:r>
              <a:rPr lang="en-US" dirty="0" err="1"/>
              <a:t>দুটির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277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t="5075" r="1404" b="4011"/>
          <a:stretch/>
        </p:blipFill>
        <p:spPr>
          <a:xfrm>
            <a:off x="914400" y="533400"/>
            <a:ext cx="10439400" cy="51816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C5D8A5E-1EED-4009-A8EA-7F14795FDD85}"/>
              </a:ext>
            </a:extLst>
          </p:cNvPr>
          <p:cNvSpPr txBox="1"/>
          <p:nvPr/>
        </p:nvSpPr>
        <p:spPr>
          <a:xfrm>
            <a:off x="2944375" y="1501108"/>
            <a:ext cx="6242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7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1DB4261-893C-4E14-AF66-7BEED51D20DF}"/>
              </a:ext>
            </a:extLst>
          </p:cNvPr>
          <p:cNvSpPr txBox="1"/>
          <p:nvPr/>
        </p:nvSpPr>
        <p:spPr>
          <a:xfrm>
            <a:off x="141430" y="2435448"/>
            <a:ext cx="119206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অ,আ</a:t>
            </a:r>
            <a:r>
              <a:rPr 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পড়া-লেখা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0" y="2701437"/>
            <a:ext cx="3626479" cy="51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51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25 -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51BDBC00-902C-43B2-9211-D5D373D311D6}"/>
              </a:ext>
            </a:extLst>
          </p:cNvPr>
          <p:cNvSpPr/>
          <p:nvPr/>
        </p:nvSpPr>
        <p:spPr>
          <a:xfrm rot="439804">
            <a:off x="5552057" y="574629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9BC1CC6D-89A1-4BD8-BDBC-FFCE9D2505EF}"/>
              </a:ext>
            </a:extLst>
          </p:cNvPr>
          <p:cNvGrpSpPr/>
          <p:nvPr/>
        </p:nvGrpSpPr>
        <p:grpSpPr>
          <a:xfrm>
            <a:off x="2504307" y="380005"/>
            <a:ext cx="3452552" cy="1123905"/>
            <a:chOff x="5413659" y="1364860"/>
            <a:chExt cx="3914383" cy="12268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xmlns="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xmlns="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CF9EDF0F-C82A-48B3-9399-93E30D6B48F6}"/>
              </a:ext>
            </a:extLst>
          </p:cNvPr>
          <p:cNvGrpSpPr/>
          <p:nvPr/>
        </p:nvGrpSpPr>
        <p:grpSpPr>
          <a:xfrm>
            <a:off x="2256112" y="293030"/>
            <a:ext cx="3656245" cy="1458489"/>
            <a:chOff x="1543242" y="699188"/>
            <a:chExt cx="4145323" cy="1778067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xmlns="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778067"/>
              <a:chOff x="777702" y="1039430"/>
              <a:chExt cx="3914382" cy="1778067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xmlns="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xmlns="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xmlns="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76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1C2B136-324E-2132-50BA-1E3A16872D93}"/>
              </a:ext>
            </a:extLst>
          </p:cNvPr>
          <p:cNvSpPr/>
          <p:nvPr/>
        </p:nvSpPr>
        <p:spPr>
          <a:xfrm>
            <a:off x="1390360" y="1742671"/>
            <a:ext cx="9043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5A4A9E-9FCD-909D-2915-7CB27298E496}"/>
              </a:ext>
            </a:extLst>
          </p:cNvPr>
          <p:cNvSpPr/>
          <p:nvPr/>
        </p:nvSpPr>
        <p:spPr>
          <a:xfrm>
            <a:off x="1858376" y="2911343"/>
            <a:ext cx="9800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৯.১.১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স্পষ্টস্বরে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3945A72C-B680-E539-08D4-29A88BC8D7B8}"/>
              </a:ext>
            </a:extLst>
          </p:cNvPr>
          <p:cNvSpPr/>
          <p:nvPr/>
        </p:nvSpPr>
        <p:spPr>
          <a:xfrm>
            <a:off x="1311384" y="3024093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6764D3-F806-D4CF-EE78-1D8B341F9D05}"/>
              </a:ext>
            </a:extLst>
          </p:cNvPr>
          <p:cNvSpPr/>
          <p:nvPr/>
        </p:nvSpPr>
        <p:spPr>
          <a:xfrm>
            <a:off x="2057400" y="3931892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১৩.১.১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9155586D-F147-C0B4-EC8F-9908E60BD210}"/>
              </a:ext>
            </a:extLst>
          </p:cNvPr>
          <p:cNvSpPr/>
          <p:nvPr/>
        </p:nvSpPr>
        <p:spPr>
          <a:xfrm>
            <a:off x="1243961" y="4076225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48148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4" grpId="0"/>
          <p:bldP spid="5" grpId="0"/>
          <p:bldP spid="10" grpId="0" animBg="1"/>
          <p:bldP spid="2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48148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4" grpId="0"/>
          <p:bldP spid="5" grpId="0"/>
          <p:bldP spid="10" grpId="0" animBg="1"/>
          <p:bldP spid="2" grpId="0"/>
          <p:bldP spid="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D52F88C-71CA-B00D-E780-1271C01FDF94}"/>
              </a:ext>
            </a:extLst>
          </p:cNvPr>
          <p:cNvGrpSpPr/>
          <p:nvPr/>
        </p:nvGrpSpPr>
        <p:grpSpPr>
          <a:xfrm>
            <a:off x="861602" y="2539659"/>
            <a:ext cx="10816876" cy="2335809"/>
            <a:chOff x="861602" y="2539659"/>
            <a:chExt cx="10816876" cy="23358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AD3AEB4-BAB8-C7F7-EBB6-E0A513DFBD23}"/>
                </a:ext>
              </a:extLst>
            </p:cNvPr>
            <p:cNvSpPr txBox="1"/>
            <p:nvPr/>
          </p:nvSpPr>
          <p:spPr>
            <a:xfrm>
              <a:off x="861602" y="2539659"/>
              <a:ext cx="108168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সেগুলো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বলার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থাকলে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দেখাচ্ছি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শুধু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95FE085-C0C5-18C5-E58D-F5F623069244}"/>
                </a:ext>
              </a:extLst>
            </p:cNvPr>
            <p:cNvSpPr txBox="1"/>
            <p:nvPr/>
          </p:nvSpPr>
          <p:spPr>
            <a:xfrm>
              <a:off x="2411120" y="4229137"/>
              <a:ext cx="73697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3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 err="1">
                  <a:solidFill>
                    <a:srgbClr val="008481"/>
                  </a:solidFill>
                </a:rPr>
                <a:t>অজগর</a:t>
              </a:r>
              <a:r>
                <a:rPr lang="en-US" dirty="0">
                  <a:solidFill>
                    <a:srgbClr val="008481"/>
                  </a:solidFill>
                </a:rPr>
                <a:t>, </a:t>
              </a:r>
              <a:r>
                <a:rPr lang="en-US" dirty="0" err="1">
                  <a:solidFill>
                    <a:srgbClr val="008481"/>
                  </a:solidFill>
                </a:rPr>
                <a:t>কলম</a:t>
              </a:r>
              <a:r>
                <a:rPr lang="en-US" dirty="0">
                  <a:solidFill>
                    <a:srgbClr val="008481"/>
                  </a:solidFill>
                </a:rPr>
                <a:t>, </a:t>
              </a:r>
              <a:r>
                <a:rPr lang="en-US" dirty="0" err="1">
                  <a:solidFill>
                    <a:srgbClr val="008481"/>
                  </a:solidFill>
                </a:rPr>
                <a:t>অতল,অমল</a:t>
              </a:r>
              <a:r>
                <a:rPr lang="en-US" dirty="0">
                  <a:solidFill>
                    <a:srgbClr val="008481"/>
                  </a:solidFill>
                </a:rPr>
                <a:t>, </a:t>
              </a:r>
              <a:r>
                <a:rPr lang="en-US" dirty="0" err="1">
                  <a:solidFill>
                    <a:srgbClr val="008481"/>
                  </a:solidFill>
                </a:rPr>
                <a:t>ভাত,ছাতা</a:t>
              </a:r>
              <a:r>
                <a:rPr lang="en-US" dirty="0">
                  <a:solidFill>
                    <a:srgbClr val="008481"/>
                  </a:solidFill>
                </a:rPr>
                <a:t>, </a:t>
              </a:r>
              <a:r>
                <a:rPr lang="en-US" dirty="0" err="1">
                  <a:solidFill>
                    <a:srgbClr val="008481"/>
                  </a:solidFill>
                </a:rPr>
                <a:t>অজ</a:t>
              </a:r>
              <a:r>
                <a:rPr lang="en-US" dirty="0">
                  <a:solidFill>
                    <a:srgbClr val="008481"/>
                  </a:solidFill>
                </a:rPr>
                <a:t>।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6C2331F-3629-4073-5FBA-474A79E56E11}"/>
              </a:ext>
            </a:extLst>
          </p:cNvPr>
          <p:cNvGrpSpPr/>
          <p:nvPr/>
        </p:nvGrpSpPr>
        <p:grpSpPr>
          <a:xfrm>
            <a:off x="-152400" y="292629"/>
            <a:ext cx="9617766" cy="1137608"/>
            <a:chOff x="-16566" y="303529"/>
            <a:chExt cx="8931965" cy="113760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B8E1082-85BD-6740-F45F-EA6BF734982C}"/>
                </a:ext>
              </a:extLst>
            </p:cNvPr>
            <p:cNvGrpSpPr/>
            <p:nvPr/>
          </p:nvGrpSpPr>
          <p:grpSpPr>
            <a:xfrm>
              <a:off x="389205" y="303529"/>
              <a:ext cx="8297595" cy="1137608"/>
              <a:chOff x="389206" y="151129"/>
              <a:chExt cx="7809930" cy="1320224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A4B932E-A4AD-F1E1-146A-6F845357AC25}"/>
                  </a:ext>
                </a:extLst>
              </p:cNvPr>
              <p:cNvSpPr/>
              <p:nvPr/>
            </p:nvSpPr>
            <p:spPr>
              <a:xfrm rot="231738">
                <a:off x="905588" y="685516"/>
                <a:ext cx="70294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7809930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1F8BBAB-E425-14E7-6953-99DABFD680D7}"/>
                </a:ext>
              </a:extLst>
            </p:cNvPr>
            <p:cNvSpPr txBox="1"/>
            <p:nvPr/>
          </p:nvSpPr>
          <p:spPr>
            <a:xfrm>
              <a:off x="-16566" y="421072"/>
              <a:ext cx="893196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5D4A38-2052-F7C3-0E7D-8619948AFE7D}"/>
              </a:ext>
            </a:extLst>
          </p:cNvPr>
          <p:cNvSpPr txBox="1"/>
          <p:nvPr/>
        </p:nvSpPr>
        <p:spPr>
          <a:xfrm>
            <a:off x="861602" y="2537990"/>
            <a:ext cx="10816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দেখাচ্ছি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5995DA-3D61-72F6-3F14-941191BE99D0}"/>
              </a:ext>
            </a:extLst>
          </p:cNvPr>
          <p:cNvSpPr txBox="1"/>
          <p:nvPr/>
        </p:nvSpPr>
        <p:spPr>
          <a:xfrm>
            <a:off x="861602" y="2536321"/>
            <a:ext cx="10816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7262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6C2331F-3629-4073-5FBA-474A79E56E11}"/>
              </a:ext>
            </a:extLst>
          </p:cNvPr>
          <p:cNvGrpSpPr/>
          <p:nvPr/>
        </p:nvGrpSpPr>
        <p:grpSpPr>
          <a:xfrm>
            <a:off x="533400" y="457200"/>
            <a:ext cx="7578139" cy="1415594"/>
            <a:chOff x="-16565" y="169475"/>
            <a:chExt cx="7578139" cy="141559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B8E1082-85BD-6740-F45F-EA6BF734982C}"/>
                </a:ext>
              </a:extLst>
            </p:cNvPr>
            <p:cNvGrpSpPr/>
            <p:nvPr/>
          </p:nvGrpSpPr>
          <p:grpSpPr>
            <a:xfrm>
              <a:off x="389204" y="169475"/>
              <a:ext cx="7172370" cy="1415594"/>
              <a:chOff x="389205" y="-4445"/>
              <a:chExt cx="6750836" cy="1642836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2911654" y="852554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5A43C225-2D7C-645D-3782-36F047054124}"/>
                  </a:ext>
                </a:extLst>
              </p:cNvPr>
              <p:cNvSpPr/>
              <p:nvPr/>
            </p:nvSpPr>
            <p:spPr>
              <a:xfrm>
                <a:off x="389205" y="-4445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1F8BBAB-E425-14E7-6953-99DABFD680D7}"/>
                </a:ext>
              </a:extLst>
            </p:cNvPr>
            <p:cNvSpPr txBox="1"/>
            <p:nvPr/>
          </p:nvSpPr>
          <p:spPr>
            <a:xfrm>
              <a:off x="-16565" y="421072"/>
              <a:ext cx="6096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চলো মজার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খেলা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খেলি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5D4A38-2052-F7C3-0E7D-8619948AFE7D}"/>
              </a:ext>
            </a:extLst>
          </p:cNvPr>
          <p:cNvSpPr txBox="1"/>
          <p:nvPr/>
        </p:nvSpPr>
        <p:spPr>
          <a:xfrm>
            <a:off x="861602" y="2537990"/>
            <a:ext cx="10816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খেলাটা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611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</Template>
  <TotalTime>7487</TotalTime>
  <Words>434</Words>
  <Application>Microsoft Office PowerPoint</Application>
  <PresentationFormat>Widescreen</PresentationFormat>
  <Paragraphs>47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NikoshBAN</vt:lpstr>
      <vt:lpstr>Vrinda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Mohammadpur AG GPS</cp:lastModifiedBy>
  <cp:revision>513</cp:revision>
  <dcterms:created xsi:type="dcterms:W3CDTF">2006-08-16T00:00:00Z</dcterms:created>
  <dcterms:modified xsi:type="dcterms:W3CDTF">2026-06-06T09:16:22Z</dcterms:modified>
</cp:coreProperties>
</file>