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7" r:id="rId2"/>
    <p:sldId id="278" r:id="rId3"/>
    <p:sldId id="261" r:id="rId4"/>
    <p:sldId id="259" r:id="rId5"/>
    <p:sldId id="287" r:id="rId6"/>
    <p:sldId id="260" r:id="rId7"/>
    <p:sldId id="288" r:id="rId8"/>
    <p:sldId id="269" r:id="rId9"/>
    <p:sldId id="283" r:id="rId10"/>
    <p:sldId id="289" r:id="rId11"/>
    <p:sldId id="290" r:id="rId12"/>
    <p:sldId id="284" r:id="rId13"/>
    <p:sldId id="285" r:id="rId14"/>
    <p:sldId id="292" r:id="rId15"/>
    <p:sldId id="293" r:id="rId16"/>
    <p:sldId id="286" r:id="rId17"/>
    <p:sldId id="267" r:id="rId18"/>
    <p:sldId id="266" r:id="rId19"/>
    <p:sldId id="282" r:id="rId20"/>
    <p:sldId id="281" r:id="rId21"/>
    <p:sldId id="279" r:id="rId22"/>
    <p:sldId id="297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6B7D8-9CA5-49D0-A6DA-F52E65A7FE96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296BF-F6D3-4627-819C-4CB26608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8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296BF-F6D3-4627-819C-4CB266083B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50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296BF-F6D3-4627-819C-4CB266083B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9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A14B77B-3F63-DB97-480E-B5E0CBF4E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8C9FEC23-2FA3-878E-116E-D03F0029A2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A83E7C9E-9439-1343-7D34-BB0BB274F9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5D4D2D-2F97-D946-3F38-498E154658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296BF-F6D3-4627-819C-4CB266083B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08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296BF-F6D3-4627-819C-4CB266083B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6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8D2A45-21A1-34B6-2A67-8B86F1D6F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461" y="1371600"/>
            <a:ext cx="3168603" cy="500062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A26D00E-3B98-20A7-2F19-530B9544A039}"/>
              </a:ext>
            </a:extLst>
          </p:cNvPr>
          <p:cNvSpPr/>
          <p:nvPr/>
        </p:nvSpPr>
        <p:spPr>
          <a:xfrm>
            <a:off x="2675685" y="1234017"/>
            <a:ext cx="7911353" cy="340941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39700" dist="165100" dir="3900000" sx="99000" sy="99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D5597B-7B11-E20A-F84A-61EEEC2F7F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421"/>
            <a:ext cx="870801" cy="834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A4F4496-4915-9CAE-A99E-55A3B0B587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69" y="1842076"/>
            <a:ext cx="2165041" cy="21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4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3912 L 0.64987 0.8664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8" y="4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7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end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56C0E0-AEBD-A6AD-7336-39B075885C8B}"/>
              </a:ext>
            </a:extLst>
          </p:cNvPr>
          <p:cNvSpPr txBox="1"/>
          <p:nvPr/>
        </p:nvSpPr>
        <p:spPr>
          <a:xfrm>
            <a:off x="5171693" y="462296"/>
            <a:ext cx="2082019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42758E-9EA4-428E-9F78-BBDF42125B0F}"/>
              </a:ext>
            </a:extLst>
          </p:cNvPr>
          <p:cNvSpPr/>
          <p:nvPr/>
        </p:nvSpPr>
        <p:spPr>
          <a:xfrm flipV="1">
            <a:off x="363415" y="1341715"/>
            <a:ext cx="11083512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A3F07E6-1309-37C6-3309-E58345E229EB}"/>
              </a:ext>
            </a:extLst>
          </p:cNvPr>
          <p:cNvSpPr/>
          <p:nvPr/>
        </p:nvSpPr>
        <p:spPr>
          <a:xfrm flipV="1">
            <a:off x="4072776" y="1257138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EB28EDD-F09C-1E93-4043-58BCAC4B3F8E}"/>
              </a:ext>
            </a:extLst>
          </p:cNvPr>
          <p:cNvSpPr/>
          <p:nvPr/>
        </p:nvSpPr>
        <p:spPr>
          <a:xfrm rot="5400000" flipV="1">
            <a:off x="4270531" y="3909144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355BEEE2-C372-7224-CB6F-0079CE40E0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7580" y="2241811"/>
            <a:ext cx="1970252" cy="19508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xmlns="" id="{AEC83A02-EA9B-F924-11E8-5D5D82A5F0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67616" y="2241811"/>
            <a:ext cx="1970252" cy="19508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3B9FA6-4A0F-4E2B-6CEA-704829109C7D}"/>
              </a:ext>
            </a:extLst>
          </p:cNvPr>
          <p:cNvSpPr txBox="1"/>
          <p:nvPr/>
        </p:nvSpPr>
        <p:spPr>
          <a:xfrm>
            <a:off x="2201902" y="1553012"/>
            <a:ext cx="220160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7B961E-3913-4CCF-9314-6D725B6D97D5}"/>
              </a:ext>
            </a:extLst>
          </p:cNvPr>
          <p:cNvSpPr txBox="1"/>
          <p:nvPr/>
        </p:nvSpPr>
        <p:spPr>
          <a:xfrm>
            <a:off x="8067616" y="1553012"/>
            <a:ext cx="197025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33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up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1B47E9-4A65-A2A2-6D3F-5E3DBED5D26A}"/>
              </a:ext>
            </a:extLst>
          </p:cNvPr>
          <p:cNvSpPr txBox="1"/>
          <p:nvPr/>
        </p:nvSpPr>
        <p:spPr>
          <a:xfrm>
            <a:off x="4772218" y="440849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FC6C1C-F4B9-4D76-A848-95D9704D9442}"/>
              </a:ext>
            </a:extLst>
          </p:cNvPr>
          <p:cNvSpPr/>
          <p:nvPr/>
        </p:nvSpPr>
        <p:spPr>
          <a:xfrm rot="10800000">
            <a:off x="652461" y="1331269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7A97FF-4485-7CF1-D49C-6805D20D51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525852" y="476250"/>
            <a:ext cx="1189310" cy="8550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4663F5-F511-4080-762D-BB7C01908D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10208174" y="346978"/>
            <a:ext cx="1331365" cy="95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1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ir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1B47E9-4A65-A2A2-6D3F-5E3DBED5D26A}"/>
              </a:ext>
            </a:extLst>
          </p:cNvPr>
          <p:cNvSpPr txBox="1"/>
          <p:nvPr/>
        </p:nvSpPr>
        <p:spPr>
          <a:xfrm>
            <a:off x="1930354" y="1022831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FC6C1C-F4B9-4D76-A848-95D9704D9442}"/>
              </a:ext>
            </a:extLst>
          </p:cNvPr>
          <p:cNvSpPr/>
          <p:nvPr/>
        </p:nvSpPr>
        <p:spPr>
          <a:xfrm rot="10800000">
            <a:off x="771731" y="1765109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579B8868-7EC4-E706-E9B4-674029332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7918" y="518682"/>
            <a:ext cx="1198298" cy="119829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5C87DC50-4D73-F1D6-CE85-9F673A216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20207" y="518682"/>
            <a:ext cx="1198298" cy="119829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F5998754-D26F-8593-7BED-6F2AD3263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62497" y="518682"/>
            <a:ext cx="1198298" cy="119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8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ividual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1B47E9-4A65-A2A2-6D3F-5E3DBED5D26A}"/>
              </a:ext>
            </a:extLst>
          </p:cNvPr>
          <p:cNvSpPr txBox="1"/>
          <p:nvPr/>
        </p:nvSpPr>
        <p:spPr>
          <a:xfrm>
            <a:off x="4772218" y="669210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FC6C1C-F4B9-4D76-A848-95D9704D9442}"/>
              </a:ext>
            </a:extLst>
          </p:cNvPr>
          <p:cNvSpPr/>
          <p:nvPr/>
        </p:nvSpPr>
        <p:spPr>
          <a:xfrm rot="10800000">
            <a:off x="771731" y="1765109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23C8203A-B144-71F9-629E-7AA1C5AF7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6120" y="409438"/>
            <a:ext cx="1226786" cy="122678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0931C303-E426-6793-EDC3-8EDF7AA4C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49094" y="473880"/>
            <a:ext cx="1226786" cy="122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6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val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F5E0898-8128-24A8-FADF-7A77D81201FE}"/>
              </a:ext>
            </a:extLst>
          </p:cNvPr>
          <p:cNvSpPr/>
          <p:nvPr/>
        </p:nvSpPr>
        <p:spPr>
          <a:xfrm>
            <a:off x="1804737" y="934613"/>
            <a:ext cx="1402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209D32A-EAA1-D7E4-909F-FFD664F2F4AB}"/>
              </a:ext>
            </a:extLst>
          </p:cNvPr>
          <p:cNvSpPr/>
          <p:nvPr/>
        </p:nvSpPr>
        <p:spPr>
          <a:xfrm rot="10800000">
            <a:off x="749835" y="1647920"/>
            <a:ext cx="1060704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9CE8DBAB-10C4-C698-FC7A-57D34C7D0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2764" y="409487"/>
            <a:ext cx="1182230" cy="11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1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me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F5E0898-8128-24A8-FADF-7A77D81201FE}"/>
              </a:ext>
            </a:extLst>
          </p:cNvPr>
          <p:cNvSpPr/>
          <p:nvPr/>
        </p:nvSpPr>
        <p:spPr>
          <a:xfrm>
            <a:off x="2007803" y="962894"/>
            <a:ext cx="1996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209D32A-EAA1-D7E4-909F-FFD664F2F4AB}"/>
              </a:ext>
            </a:extLst>
          </p:cNvPr>
          <p:cNvSpPr/>
          <p:nvPr/>
        </p:nvSpPr>
        <p:spPr>
          <a:xfrm rot="10800000">
            <a:off x="749835" y="1647920"/>
            <a:ext cx="1060704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BFA1B8-A48D-255B-BB50-9E8F27EC0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5" y="552034"/>
            <a:ext cx="1257968" cy="10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kk.png">
            <a:extLst>
              <a:ext uri="{FF2B5EF4-FFF2-40B4-BE49-F238E27FC236}">
                <a16:creationId xmlns:a16="http://schemas.microsoft.com/office/drawing/2014/main" xmlns="" id="{8D78984C-7611-ED3A-6893-97F0E59CE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94" y="5929248"/>
            <a:ext cx="7934895" cy="921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D09034-B0CE-AEAB-57EF-9D72EA772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4" y="5920556"/>
            <a:ext cx="879560" cy="802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D7AEC8-C47D-F90F-5C86-83EA47844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4604" y="6126370"/>
            <a:ext cx="856521" cy="527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6EC8AC-13C0-7804-74FD-0F9CC44E9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9738">
            <a:off x="4714154" y="-647607"/>
            <a:ext cx="2795673" cy="5847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097423-3D74-84E9-2AD3-A45B310467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" y="2713313"/>
            <a:ext cx="11957157" cy="29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www.peakpx.com/19235/water-droplet/1440x900-wallpaper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B8E7872C-1867-4538-1453-42919C14AC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83"/>
            </a:avLst>
          </a:prstGeom>
          <a:blipFill dpi="0" rotWithShape="1">
            <a:blip r:embed="rId11">
              <a:alphaModFix amt="40000"/>
              <a:extLst>
                <a:ext uri="{837473B0-CC2E-450A-ABE3-18F120FF3D39}">
                  <a1611:picAttrSrcUrl xmlns:a1611="http://schemas.microsoft.com/office/drawing/2016/11/main" xmlns="" r:id="rId12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  <a:effectLst>
            <a:outerShdw blurRad="469900" dir="10800000" algn="ctr" rotWithShape="0">
              <a:schemeClr val="accent5">
                <a:lumMod val="20000"/>
                <a:lumOff val="80000"/>
                <a:alpha val="43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106043" y="6228968"/>
            <a:ext cx="1704626" cy="610027"/>
            <a:chOff x="10106043" y="6228968"/>
            <a:chExt cx="1704626" cy="610027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3386" y="6259983"/>
              <a:ext cx="568489" cy="57590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10106043" y="6315075"/>
              <a:ext cx="523920" cy="52392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1875" y="6228968"/>
              <a:ext cx="618794" cy="606923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 userDrawn="1"/>
        </p:nvSpPr>
        <p:spPr>
          <a:xfrm>
            <a:off x="3562174" y="6548987"/>
            <a:ext cx="65438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কয়েছ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মোহাম্মদপুর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এ.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গফুর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সুরমা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18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0.pn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microsoft.com/office/2007/relationships/media" Target="../media/media4.mp3"/><Relationship Id="rId7" Type="http://schemas.openxmlformats.org/officeDocument/2006/relationships/image" Target="../media/image30.png"/><Relationship Id="rId12" Type="http://schemas.openxmlformats.org/officeDocument/2006/relationships/image" Target="../media/image37.png"/><Relationship Id="rId17" Type="http://schemas.microsoft.com/office/2007/relationships/hdphoto" Target="../media/hdphoto3.wdp"/><Relationship Id="rId2" Type="http://schemas.microsoft.com/office/2007/relationships/media" Target="../media/media3.mp3"/><Relationship Id="rId16" Type="http://schemas.openxmlformats.org/officeDocument/2006/relationships/image" Target="../media/image31.png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36.png"/><Relationship Id="rId5" Type="http://schemas.openxmlformats.org/officeDocument/2006/relationships/slideLayout" Target="../slideLayouts/slideLayout2.xml"/><Relationship Id="rId15" Type="http://schemas.openxmlformats.org/officeDocument/2006/relationships/slide" Target="slide14.xml"/><Relationship Id="rId10" Type="http://schemas.openxmlformats.org/officeDocument/2006/relationships/image" Target="../media/image35.jpg"/><Relationship Id="rId4" Type="http://schemas.openxmlformats.org/officeDocument/2006/relationships/audio" Target="../media/media4.mp3"/><Relationship Id="rId9" Type="http://schemas.microsoft.com/office/2007/relationships/hdphoto" Target="../media/hdphoto2.wdp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0.pn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4.mp3"/><Relationship Id="rId7" Type="http://schemas.microsoft.com/office/2007/relationships/hdphoto" Target="../media/hdphoto4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31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31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9.png"/><Relationship Id="rId3" Type="http://schemas.microsoft.com/office/2007/relationships/media" Target="../media/media2.mp3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17" Type="http://schemas.microsoft.com/office/2007/relationships/hdphoto" Target="../media/hdphoto3.wdp"/><Relationship Id="rId2" Type="http://schemas.microsoft.com/office/2007/relationships/media" Target="../media/media1.mp3"/><Relationship Id="rId16" Type="http://schemas.openxmlformats.org/officeDocument/2006/relationships/image" Target="../media/image31.png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15" Type="http://schemas.openxmlformats.org/officeDocument/2006/relationships/slide" Target="slide10.xml"/><Relationship Id="rId10" Type="http://schemas.openxmlformats.org/officeDocument/2006/relationships/image" Target="../media/image26.png"/><Relationship Id="rId4" Type="http://schemas.openxmlformats.org/officeDocument/2006/relationships/audio" Target="../media/media2.mp3"/><Relationship Id="rId9" Type="http://schemas.openxmlformats.org/officeDocument/2006/relationships/image" Target="../media/image23.JP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772697" y="1195387"/>
            <a:ext cx="7683909" cy="327224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পাঠে</a:t>
            </a:r>
          </a:p>
          <a:p>
            <a:pPr algn="ctr"/>
            <a:r>
              <a:rPr lang="en-US" sz="8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8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7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5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FA48F06-FF9A-01B7-C775-9800B6A9F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65" y="1602557"/>
            <a:ext cx="7029802" cy="48783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579659" y="3040773"/>
            <a:ext cx="85792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27042" y="3040773"/>
            <a:ext cx="83067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11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1646C5-76E6-6A9C-3257-468EEBC36024}"/>
              </a:ext>
            </a:extLst>
          </p:cNvPr>
          <p:cNvSpPr txBox="1"/>
          <p:nvPr/>
        </p:nvSpPr>
        <p:spPr>
          <a:xfrm>
            <a:off x="875514" y="346835"/>
            <a:ext cx="10968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হাততালির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611509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FA48F06-FF9A-01B7-C775-9800B6A9F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62" y="742101"/>
            <a:ext cx="6284906" cy="53863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756FE6-037D-EE77-F0E4-87F03887299A}"/>
              </a:ext>
            </a:extLst>
          </p:cNvPr>
          <p:cNvSpPr txBox="1"/>
          <p:nvPr/>
        </p:nvSpPr>
        <p:spPr>
          <a:xfrm>
            <a:off x="5548715" y="1926512"/>
            <a:ext cx="2366991" cy="3154710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166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GB" sz="199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BE202B-43EC-735C-600B-BBA71B73B72D}"/>
              </a:ext>
            </a:extLst>
          </p:cNvPr>
          <p:cNvSpPr txBox="1"/>
          <p:nvPr/>
        </p:nvSpPr>
        <p:spPr>
          <a:xfrm>
            <a:off x="223171" y="186416"/>
            <a:ext cx="2183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উচ্চারন</a:t>
            </a:r>
            <a:r>
              <a:rPr lang="en-US" sz="24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অনুশীলন</a:t>
            </a:r>
            <a:endParaRPr lang="en-IN" sz="2400" b="1" dirty="0">
              <a:ln w="12700">
                <a:noFill/>
                <a:prstDash val="solid"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c1_b_s_p13_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01365" y="515634"/>
            <a:ext cx="609600" cy="609600"/>
          </a:xfrm>
          <a:prstGeom prst="rect">
            <a:avLst/>
          </a:prstGeom>
        </p:spPr>
      </p:pic>
      <p:pic>
        <p:nvPicPr>
          <p:cNvPr id="9" name="c1_b_s_p13_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53765" y="668034"/>
            <a:ext cx="609600" cy="609600"/>
          </a:xfrm>
          <a:prstGeom prst="rect">
            <a:avLst/>
          </a:prstGeom>
        </p:spPr>
      </p:pic>
      <p:pic>
        <p:nvPicPr>
          <p:cNvPr id="10" name="c1_b_s_p13_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06165" y="8204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38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numSld="999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11C97FA-5082-A660-DA61-8A2DFA39A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765BF64-FCCE-AC1C-7961-FB9210FE1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56" y="1850772"/>
            <a:ext cx="4561194" cy="28196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562A760-E977-1669-CCA5-437FACC78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42" y="1816424"/>
            <a:ext cx="5054546" cy="28883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47AF110-7AE4-DF2D-198F-60D352DC4FE4}"/>
              </a:ext>
            </a:extLst>
          </p:cNvPr>
          <p:cNvSpPr txBox="1"/>
          <p:nvPr/>
        </p:nvSpPr>
        <p:spPr>
          <a:xfrm>
            <a:off x="5106940" y="4891767"/>
            <a:ext cx="18496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ঈগল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5EF1CF-092A-69C2-9721-E119190ACA26}"/>
              </a:ext>
            </a:extLst>
          </p:cNvPr>
          <p:cNvSpPr txBox="1"/>
          <p:nvPr/>
        </p:nvSpPr>
        <p:spPr>
          <a:xfrm>
            <a:off x="3504416" y="693635"/>
            <a:ext cx="6577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2DD071C-C193-8B44-85D4-459B8C9B30E5}"/>
              </a:ext>
            </a:extLst>
          </p:cNvPr>
          <p:cNvSpPr txBox="1"/>
          <p:nvPr/>
        </p:nvSpPr>
        <p:spPr>
          <a:xfrm>
            <a:off x="4780116" y="757238"/>
            <a:ext cx="4089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33163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7" grpId="0"/>
          <p:bldP spid="7" grpId="1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7" grpId="0"/>
          <p:bldP spid="7" grpId="1"/>
          <p:bldP spid="8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ngla-sorborno-pronunciation (mp3cut.net) (2)">
            <a:hlinkClick r:id="" action="ppaction://media"/>
            <a:extLst>
              <a:ext uri="{FF2B5EF4-FFF2-40B4-BE49-F238E27FC236}">
                <a16:creationId xmlns:a16="http://schemas.microsoft.com/office/drawing/2014/main" xmlns="" id="{87579431-B592-45DA-1B53-5AC49B58DC0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2" end="100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48113" y="471855"/>
            <a:ext cx="282847" cy="2828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A30D6E1-0807-20A0-5729-B856D03F53AB}"/>
              </a:ext>
            </a:extLst>
          </p:cNvPr>
          <p:cNvSpPr/>
          <p:nvPr/>
        </p:nvSpPr>
        <p:spPr>
          <a:xfrm>
            <a:off x="3244230" y="1751514"/>
            <a:ext cx="85397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</a:t>
            </a:r>
            <a:r>
              <a:rPr lang="en-US" sz="8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 </a:t>
            </a:r>
            <a:r>
              <a:rPr lang="en-US" sz="8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ওড়ে</a:t>
            </a:r>
            <a:r>
              <a:rPr lang="en-US" sz="8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ওই</a:t>
            </a:r>
            <a:r>
              <a:rPr lang="en-US" sz="8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8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0752" t="18442" r="6420" b="34911"/>
          <a:stretch/>
        </p:blipFill>
        <p:spPr>
          <a:xfrm>
            <a:off x="468114" y="501444"/>
            <a:ext cx="1935873" cy="506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FE496F-7C48-9F9E-B53F-26795400F1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4" y="1552088"/>
            <a:ext cx="2544142" cy="22957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E3D31D-FFAA-76DF-B08F-5D32C49988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687" y="1414624"/>
            <a:ext cx="3414712" cy="2472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A5C0A6-B0B9-1740-6CA3-6915B507B7B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6" r="26848" b="33778"/>
          <a:stretch/>
        </p:blipFill>
        <p:spPr>
          <a:xfrm>
            <a:off x="2675411" y="3605506"/>
            <a:ext cx="1592540" cy="117992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48A0D4D-1210-58A2-7B01-57004B4E1DAC}"/>
              </a:ext>
            </a:extLst>
          </p:cNvPr>
          <p:cNvGrpSpPr/>
          <p:nvPr/>
        </p:nvGrpSpPr>
        <p:grpSpPr>
          <a:xfrm>
            <a:off x="3854528" y="616799"/>
            <a:ext cx="2726690" cy="1460341"/>
            <a:chOff x="4592101" y="584977"/>
            <a:chExt cx="2726690" cy="146034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570BB74D-4BA5-0026-5C1B-D7C5E66E0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5592688" flipV="1">
              <a:off x="4475381" y="1191028"/>
              <a:ext cx="971010" cy="73757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D7C42A1E-033F-5939-F6A3-9DBAE4B2C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282551" y="584977"/>
              <a:ext cx="2036240" cy="938865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AEA8CE7-2F3D-F80F-134D-770E40B47DB2}"/>
              </a:ext>
            </a:extLst>
          </p:cNvPr>
          <p:cNvGrpSpPr/>
          <p:nvPr/>
        </p:nvGrpSpPr>
        <p:grpSpPr>
          <a:xfrm rot="5400000">
            <a:off x="1812860" y="3891940"/>
            <a:ext cx="1570501" cy="2036240"/>
            <a:chOff x="4711817" y="152586"/>
            <a:chExt cx="1570501" cy="203624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81D3DB1-84F3-6D65-DF7B-9970CF76F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6200000">
              <a:off x="4568730" y="503975"/>
              <a:ext cx="946792" cy="66061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9737B07D-3C2A-1414-6C93-ADA8E3558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16467585">
              <a:off x="4794766" y="701273"/>
              <a:ext cx="2036240" cy="938865"/>
            </a:xfrm>
            <a:prstGeom prst="rect">
              <a:avLst/>
            </a:prstGeom>
          </p:spPr>
        </p:pic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3D4A0CE8-C98C-5E5A-EC21-D9BFCCC373FC}"/>
              </a:ext>
            </a:extLst>
          </p:cNvPr>
          <p:cNvSpPr/>
          <p:nvPr/>
        </p:nvSpPr>
        <p:spPr>
          <a:xfrm>
            <a:off x="11195110" y="412781"/>
            <a:ext cx="588854" cy="4080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40CDF639-F6F5-8386-65D7-DFE21DDF2E6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807" t="33763" r="3505" b="33474"/>
          <a:stretch/>
        </p:blipFill>
        <p:spPr>
          <a:xfrm>
            <a:off x="10691669" y="5386954"/>
            <a:ext cx="1092295" cy="386104"/>
          </a:xfrm>
          <a:prstGeom prst="rect">
            <a:avLst/>
          </a:prstGeom>
        </p:spPr>
      </p:pic>
      <p:pic>
        <p:nvPicPr>
          <p:cNvPr id="25" name="c1_b_s_p13_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99725" y="36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3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3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300"/>
                                      </p:iterate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Motion origin="layout" path="M 1.25E-6 -4.07407E-6 L 1.25E-6 0.25 " pathEditMode="relative" rAng="0" ptsTypes="AA">
                                          <p:cBhvr>
                                            <p:cTn id="23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3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8" dur="3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Motion origin="layout" path="M 0.00429 -0.00601 L 0.36718 0.00162 " pathEditMode="relative" rAng="0" ptsTypes="AA">
                                          <p:cBhvr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138" y="3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2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3" dur="1306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audio>
                  <p:cMediaNode vol="80000">
                    <p:cTn id="6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3"/>
                    </p:tgtEl>
                  </p:cMediaNode>
                </p:audio>
                <p:audio>
                  <p:cMediaNode vol="80000">
                    <p:cTn id="6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5"/>
                    </p:tgtEl>
                  </p:cMediaNode>
                </p:audio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3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300"/>
                                      </p:iterate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Motion origin="layout" path="M 1.25E-6 -4.07407E-6 L 1.25E-6 0.25 " pathEditMode="relative" rAng="0" ptsTypes="AA">
                                          <p:cBhvr>
                                            <p:cTn id="23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3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8" dur="3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Motion origin="layout" path="M 0.00429 -0.00601 L 0.36718 0.00162 " pathEditMode="relative" rAng="0" ptsTypes="AA">
                                          <p:cBhvr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138" y="3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2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3" dur="1306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audio>
                  <p:cMediaNode vol="80000">
                    <p:cTn id="6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3"/>
                    </p:tgtEl>
                  </p:cMediaNode>
                </p:audio>
                <p:audio>
                  <p:cMediaNode vol="80000">
                    <p:cTn id="6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5"/>
                    </p:tgtEl>
                  </p:cMediaNode>
                </p:audio>
              </p:childTnLst>
            </p:cTn>
          </p:par>
        </p:tnLst>
        <p:bldLst>
          <p:bldP spid="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FA48F06-FF9A-01B7-C775-9800B6A9F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8" y="1376314"/>
            <a:ext cx="7505959" cy="51222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22555" y="3030260"/>
            <a:ext cx="96853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59926" y="3030260"/>
            <a:ext cx="86273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1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1646C5-76E6-6A9C-3257-468EEBC36024}"/>
              </a:ext>
            </a:extLst>
          </p:cNvPr>
          <p:cNvSpPr txBox="1"/>
          <p:nvPr/>
        </p:nvSpPr>
        <p:spPr>
          <a:xfrm>
            <a:off x="875514" y="346834"/>
            <a:ext cx="10968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হাততালির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সিলেবল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7354869" y="3030260"/>
            <a:ext cx="94929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1949362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FA48F06-FF9A-01B7-C775-9800B6A9F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74" y="620922"/>
            <a:ext cx="6777034" cy="58081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C756FE6-037D-EE77-F0E4-87F03887299A}"/>
              </a:ext>
            </a:extLst>
          </p:cNvPr>
          <p:cNvSpPr txBox="1"/>
          <p:nvPr/>
        </p:nvSpPr>
        <p:spPr>
          <a:xfrm>
            <a:off x="5623738" y="1599400"/>
            <a:ext cx="2366991" cy="4508927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39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en-GB" sz="287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BE202B-43EC-735C-600B-BBA71B73B72D}"/>
              </a:ext>
            </a:extLst>
          </p:cNvPr>
          <p:cNvSpPr txBox="1"/>
          <p:nvPr/>
        </p:nvSpPr>
        <p:spPr>
          <a:xfrm>
            <a:off x="223171" y="186416"/>
            <a:ext cx="2183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উচ্চারন</a:t>
            </a:r>
            <a:r>
              <a:rPr lang="en-US" sz="24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অনুশীলন</a:t>
            </a:r>
            <a:endParaRPr lang="en-IN" sz="2400" b="1" dirty="0">
              <a:ln w="12700">
                <a:noFill/>
                <a:prstDash val="solid"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c1_b_s_p13_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99725" y="36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08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0752" t="18442" r="6420" b="34911"/>
          <a:stretch/>
        </p:blipFill>
        <p:spPr>
          <a:xfrm>
            <a:off x="492807" y="362851"/>
            <a:ext cx="1935873" cy="506516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xmlns="" id="{42B564F3-E581-9C3F-9232-07928511B4CB}"/>
              </a:ext>
            </a:extLst>
          </p:cNvPr>
          <p:cNvSpPr txBox="1"/>
          <p:nvPr/>
        </p:nvSpPr>
        <p:spPr>
          <a:xfrm>
            <a:off x="5175484" y="1865549"/>
            <a:ext cx="601337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বানাই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xmlns="" id="{4BE258E3-6342-CF52-921C-2F247213C7EE}"/>
              </a:ext>
            </a:extLst>
          </p:cNvPr>
          <p:cNvSpPr txBox="1"/>
          <p:nvPr/>
        </p:nvSpPr>
        <p:spPr>
          <a:xfrm>
            <a:off x="5175484" y="4381443"/>
            <a:ext cx="626536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গল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07" y="3398231"/>
            <a:ext cx="3363497" cy="2889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DA94869-B9AC-2DEA-9ABB-0BAEDEE9DA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9" y="869367"/>
            <a:ext cx="3357885" cy="240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48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C2084A-DC42-BD1C-5F2E-226850A6F0CA}"/>
              </a:ext>
            </a:extLst>
          </p:cNvPr>
          <p:cNvSpPr txBox="1"/>
          <p:nvPr/>
        </p:nvSpPr>
        <p:spPr>
          <a:xfrm>
            <a:off x="314738" y="484838"/>
            <a:ext cx="1083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54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পৃষ্টা বের করে পাঠ্যাংশ টুকু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5BA75A-696E-A703-3C23-26E48CA35B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988" y="1364944"/>
            <a:ext cx="8554278" cy="4682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983" t="19355" r="34594" b="8678"/>
          <a:stretch/>
        </p:blipFill>
        <p:spPr>
          <a:xfrm>
            <a:off x="6677978" y="1531218"/>
            <a:ext cx="3435304" cy="4350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3987" t="18281" r="34598" b="7993"/>
          <a:stretch/>
        </p:blipFill>
        <p:spPr>
          <a:xfrm>
            <a:off x="2026831" y="1531218"/>
            <a:ext cx="3365301" cy="426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8A9AE63-E717-857E-379D-E991413BCB76}"/>
              </a:ext>
            </a:extLst>
          </p:cNvPr>
          <p:cNvGrpSpPr/>
          <p:nvPr/>
        </p:nvGrpSpPr>
        <p:grpSpPr>
          <a:xfrm>
            <a:off x="1054589" y="2257785"/>
            <a:ext cx="8833449" cy="3714114"/>
            <a:chOff x="0" y="101991"/>
            <a:chExt cx="12374879" cy="65414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3846EC0-9CEA-4CCC-EDEB-CC860E854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732" l="0" r="100000">
                          <a14:foregroundMark x1="5116" y1="52081" x2="5116" y2="52081"/>
                          <a14:foregroundMark x1="95930" y1="67114" x2="95930" y2="671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205" t="4923" r="2792" b="5436"/>
            <a:stretch/>
          </p:blipFill>
          <p:spPr>
            <a:xfrm>
              <a:off x="0" y="101991"/>
              <a:ext cx="6246055" cy="614758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95F16C5-E247-4271-29E8-D64B5E049B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732" l="0" r="100000">
                          <a14:foregroundMark x1="5116" y1="52081" x2="5116" y2="52081"/>
                          <a14:foregroundMark x1="95930" y1="67114" x2="95930" y2="671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205" t="4923" r="2792" b="5436"/>
            <a:stretch/>
          </p:blipFill>
          <p:spPr>
            <a:xfrm rot="10800000">
              <a:off x="6128824" y="495886"/>
              <a:ext cx="6246055" cy="614758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214356-0ACB-B5FF-92C1-BD095DEF66A3}"/>
              </a:ext>
            </a:extLst>
          </p:cNvPr>
          <p:cNvSpPr txBox="1"/>
          <p:nvPr/>
        </p:nvSpPr>
        <p:spPr>
          <a:xfrm>
            <a:off x="5878715" y="1972201"/>
            <a:ext cx="2265703" cy="4508927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87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en-GB" sz="287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756FE6-037D-EE77-F0E4-87F03887299A}"/>
              </a:ext>
            </a:extLst>
          </p:cNvPr>
          <p:cNvSpPr txBox="1"/>
          <p:nvPr/>
        </p:nvSpPr>
        <p:spPr>
          <a:xfrm>
            <a:off x="2145448" y="1917928"/>
            <a:ext cx="2366991" cy="4508927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87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GB" sz="287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76635A-7F3E-0272-89D5-75297EBC5000}"/>
              </a:ext>
            </a:extLst>
          </p:cNvPr>
          <p:cNvSpPr txBox="1"/>
          <p:nvPr/>
        </p:nvSpPr>
        <p:spPr>
          <a:xfrm>
            <a:off x="3689084" y="942609"/>
            <a:ext cx="423404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ই 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bn-BD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BE202B-43EC-735C-600B-BBA71B73B72D}"/>
              </a:ext>
            </a:extLst>
          </p:cNvPr>
          <p:cNvSpPr txBox="1"/>
          <p:nvPr/>
        </p:nvSpPr>
        <p:spPr>
          <a:xfrm>
            <a:off x="523209" y="315997"/>
            <a:ext cx="2183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উচ্চারন</a:t>
            </a:r>
            <a:r>
              <a:rPr lang="en-US" sz="24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অনুশীলন</a:t>
            </a:r>
            <a:endParaRPr lang="en-IN" sz="2400" b="1" dirty="0">
              <a:ln w="12700">
                <a:noFill/>
                <a:prstDash val="solid"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1_b_s_p13_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pic>
        <p:nvPicPr>
          <p:cNvPr id="10" name="c1_b_s_p13_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99725" y="36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84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01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1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FA4095-10F8-62E3-681E-220043B24025}"/>
              </a:ext>
            </a:extLst>
          </p:cNvPr>
          <p:cNvSpPr/>
          <p:nvPr/>
        </p:nvSpPr>
        <p:spPr>
          <a:xfrm>
            <a:off x="1782214" y="4068275"/>
            <a:ext cx="919471" cy="825907"/>
          </a:xfrm>
          <a:prstGeom prst="rect">
            <a:avLst/>
          </a:prstGeom>
          <a:solidFill>
            <a:srgbClr val="E7E7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4B706F2-3ABB-EFC5-DBA0-68D1FB0D3013}"/>
              </a:ext>
            </a:extLst>
          </p:cNvPr>
          <p:cNvSpPr/>
          <p:nvPr/>
        </p:nvSpPr>
        <p:spPr>
          <a:xfrm>
            <a:off x="6687194" y="4248674"/>
            <a:ext cx="1144664" cy="878735"/>
          </a:xfrm>
          <a:prstGeom prst="rect">
            <a:avLst/>
          </a:prstGeom>
          <a:solidFill>
            <a:srgbClr val="E7E7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5B9DB07-1231-12BE-8F42-AE41B30B9900}"/>
              </a:ext>
            </a:extLst>
          </p:cNvPr>
          <p:cNvSpPr txBox="1"/>
          <p:nvPr/>
        </p:nvSpPr>
        <p:spPr>
          <a:xfrm>
            <a:off x="2578945" y="2016520"/>
            <a:ext cx="703411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খালিঘরে</a:t>
            </a:r>
            <a:r>
              <a:rPr lang="en-US" sz="7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বর্ণগুলো </a:t>
            </a:r>
            <a:r>
              <a:rPr lang="en-US" sz="7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7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7D1A3D-F6E4-17CC-02A3-345BA675D0B4}"/>
              </a:ext>
            </a:extLst>
          </p:cNvPr>
          <p:cNvSpPr txBox="1"/>
          <p:nvPr/>
        </p:nvSpPr>
        <p:spPr>
          <a:xfrm>
            <a:off x="2711385" y="3813942"/>
            <a:ext cx="223111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C22E87-C763-8D35-3FE7-17B32E816BEC}"/>
              </a:ext>
            </a:extLst>
          </p:cNvPr>
          <p:cNvSpPr txBox="1"/>
          <p:nvPr/>
        </p:nvSpPr>
        <p:spPr>
          <a:xfrm>
            <a:off x="7790839" y="3903211"/>
            <a:ext cx="220161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গল</a:t>
            </a:r>
            <a:endParaRPr lang="en-US" sz="9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5BC757F-0A1C-1EB0-C2E7-4565FF02F60C}"/>
              </a:ext>
            </a:extLst>
          </p:cNvPr>
          <p:cNvCxnSpPr>
            <a:cxnSpLocks/>
          </p:cNvCxnSpPr>
          <p:nvPr/>
        </p:nvCxnSpPr>
        <p:spPr>
          <a:xfrm>
            <a:off x="1782214" y="4990743"/>
            <a:ext cx="9194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0540FC6-A36A-1E5F-2337-A09C5ADB8607}"/>
              </a:ext>
            </a:extLst>
          </p:cNvPr>
          <p:cNvCxnSpPr>
            <a:cxnSpLocks/>
          </p:cNvCxnSpPr>
          <p:nvPr/>
        </p:nvCxnSpPr>
        <p:spPr>
          <a:xfrm>
            <a:off x="6712617" y="5238737"/>
            <a:ext cx="1078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C5F3AC6-872B-6DBD-179D-AC9F64A352A4}"/>
              </a:ext>
            </a:extLst>
          </p:cNvPr>
          <p:cNvSpPr txBox="1"/>
          <p:nvPr/>
        </p:nvSpPr>
        <p:spPr>
          <a:xfrm>
            <a:off x="4948280" y="6488668"/>
            <a:ext cx="1968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 ঘরে ক্লিক করুন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20B7F89-62E7-91A5-D04D-D0E0767FC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96" y="3955158"/>
            <a:ext cx="1414948" cy="10521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54D0B9A-7ADA-57C2-1F81-A82B5D3BE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296" y="3967520"/>
            <a:ext cx="914864" cy="1215553"/>
          </a:xfrm>
          <a:prstGeom prst="rect">
            <a:avLst/>
          </a:prstGeom>
        </p:spPr>
      </p:pic>
      <p:pic>
        <p:nvPicPr>
          <p:cNvPr id="23" name="Picture 22">
            <a:hlinkClick r:id="rId4" action="ppaction://hlinksldjump"/>
            <a:extLst>
              <a:ext uri="{FF2B5EF4-FFF2-40B4-BE49-F238E27FC236}">
                <a16:creationId xmlns:a16="http://schemas.microsoft.com/office/drawing/2014/main" xmlns="" id="{B5632191-F732-266B-A09A-3F0AA3248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807" t="33763" r="3505" b="33474"/>
          <a:stretch/>
        </p:blipFill>
        <p:spPr>
          <a:xfrm>
            <a:off x="10691669" y="5407509"/>
            <a:ext cx="1092295" cy="38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15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100D68-9CBF-B4AD-3076-5D4E730793CF}"/>
              </a:ext>
            </a:extLst>
          </p:cNvPr>
          <p:cNvSpPr txBox="1"/>
          <p:nvPr/>
        </p:nvSpPr>
        <p:spPr>
          <a:xfrm>
            <a:off x="6320118" y="2843388"/>
            <a:ext cx="54882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প্রথম</a:t>
            </a:r>
          </a:p>
          <a:p>
            <a:r>
              <a:rPr lang="bn-BD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আমার বাংলা বই</a:t>
            </a:r>
          </a:p>
          <a:p>
            <a:r>
              <a:rPr lang="bn-BD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: ই ঈ (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)</a:t>
            </a:r>
            <a:endParaRPr lang="bn-BD" sz="40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D70BE02-F179-37F1-F90A-C69FC8D598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0" y="2362200"/>
            <a:ext cx="2667000" cy="2896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C15B251-36AF-28EA-99C6-F89B8B42938A}"/>
              </a:ext>
            </a:extLst>
          </p:cNvPr>
          <p:cNvSpPr txBox="1"/>
          <p:nvPr/>
        </p:nvSpPr>
        <p:spPr>
          <a:xfrm>
            <a:off x="3124200" y="2362200"/>
            <a:ext cx="289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কয়েছ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en-US" sz="3200" dirty="0" smtClean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মোহাম্মদপুর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এ.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গফুর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sz="2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সুরমা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: 01710504502</a:t>
            </a:r>
            <a:endParaRPr lang="en-US" sz="2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420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1DCD99F-C1F7-ADA6-7C0C-D84DE05F89B9}"/>
              </a:ext>
            </a:extLst>
          </p:cNvPr>
          <p:cNvSpPr/>
          <p:nvPr/>
        </p:nvSpPr>
        <p:spPr>
          <a:xfrm>
            <a:off x="1782023" y="4926048"/>
            <a:ext cx="2005963" cy="825907"/>
          </a:xfrm>
          <a:prstGeom prst="rect">
            <a:avLst/>
          </a:prstGeom>
          <a:solidFill>
            <a:srgbClr val="E7E7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B394991-62A2-5139-4006-123F54ABF818}"/>
              </a:ext>
            </a:extLst>
          </p:cNvPr>
          <p:cNvSpPr/>
          <p:nvPr/>
        </p:nvSpPr>
        <p:spPr>
          <a:xfrm>
            <a:off x="7797028" y="4926048"/>
            <a:ext cx="2005963" cy="825907"/>
          </a:xfrm>
          <a:prstGeom prst="rect">
            <a:avLst/>
          </a:prstGeom>
          <a:solidFill>
            <a:srgbClr val="E7E7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1E496D-99D3-F990-8D48-2D37D1225856}"/>
              </a:ext>
            </a:extLst>
          </p:cNvPr>
          <p:cNvSpPr txBox="1"/>
          <p:nvPr/>
        </p:nvSpPr>
        <p:spPr>
          <a:xfrm>
            <a:off x="4515745" y="1448271"/>
            <a:ext cx="316051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ছবি দেখে শব্দ বল।</a:t>
            </a:r>
            <a:endParaRPr lang="en-IN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B564F3-E581-9C3F-9232-07928511B4CB}"/>
              </a:ext>
            </a:extLst>
          </p:cNvPr>
          <p:cNvSpPr txBox="1"/>
          <p:nvPr/>
        </p:nvSpPr>
        <p:spPr>
          <a:xfrm>
            <a:off x="2153420" y="4945901"/>
            <a:ext cx="187745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as-IN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BE258E3-6342-CF52-921C-2F247213C7EE}"/>
              </a:ext>
            </a:extLst>
          </p:cNvPr>
          <p:cNvSpPr txBox="1"/>
          <p:nvPr/>
        </p:nvSpPr>
        <p:spPr>
          <a:xfrm>
            <a:off x="8265027" y="4945901"/>
            <a:ext cx="181769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গল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DD7FE3E-0646-AC7B-C987-212092E9E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3" y="2314575"/>
            <a:ext cx="3093445" cy="237576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DF5500F-9EB7-1EAD-E31F-3ADB3083A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852" y="2475628"/>
            <a:ext cx="3375485" cy="207351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xmlns="" id="{9A466886-7D9D-B77C-112D-1B3BB1DD55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807" t="33763" r="3505" b="33474"/>
          <a:stretch/>
        </p:blipFill>
        <p:spPr>
          <a:xfrm>
            <a:off x="11081465" y="5483127"/>
            <a:ext cx="1092295" cy="3861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1B50EAE-F287-C620-79AC-9B1A05398CF6}"/>
              </a:ext>
            </a:extLst>
          </p:cNvPr>
          <p:cNvSpPr txBox="1"/>
          <p:nvPr/>
        </p:nvSpPr>
        <p:spPr>
          <a:xfrm>
            <a:off x="4948280" y="6488668"/>
            <a:ext cx="1968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 ঘরে ক্লিক করুন </a:t>
            </a:r>
          </a:p>
        </p:txBody>
      </p:sp>
    </p:spTree>
    <p:extLst>
      <p:ext uri="{BB962C8B-B14F-4D97-AF65-F5344CB8AC3E}">
        <p14:creationId xmlns:p14="http://schemas.microsoft.com/office/powerpoint/2010/main" val="2808177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6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6" dur="10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50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2" grpId="0" animBg="1"/>
          <p:bldP spid="3" grpId="0"/>
          <p:bldP spid="6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6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6" dur="10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50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2" grpId="0" animBg="1"/>
          <p:bldP spid="3" grpId="0"/>
          <p:bldP spid="6" grpId="0"/>
          <p:bldP spid="16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9562F9-23B1-EEDC-D57E-A0E7141122B7}"/>
              </a:ext>
            </a:extLst>
          </p:cNvPr>
          <p:cNvSpPr txBox="1"/>
          <p:nvPr/>
        </p:nvSpPr>
        <p:spPr>
          <a:xfrm>
            <a:off x="0" y="2413337"/>
            <a:ext cx="1190445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উচ্চারনে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ঈ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4165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13B4C701-45EA-A999-8A89-06AEC572CE71}"/>
              </a:ext>
            </a:extLst>
          </p:cNvPr>
          <p:cNvSpPr txBox="1"/>
          <p:nvPr/>
        </p:nvSpPr>
        <p:spPr>
          <a:xfrm>
            <a:off x="1357315" y="2505213"/>
            <a:ext cx="98749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ই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08758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912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D565171-05BB-6328-D63C-789125A35C2D}"/>
              </a:ext>
            </a:extLst>
          </p:cNvPr>
          <p:cNvGrpSpPr/>
          <p:nvPr/>
        </p:nvGrpSpPr>
        <p:grpSpPr>
          <a:xfrm>
            <a:off x="267286" y="323557"/>
            <a:ext cx="10777502" cy="2818386"/>
            <a:chOff x="267286" y="323557"/>
            <a:chExt cx="10777502" cy="28183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609DD127-4475-CAB7-4C5E-57B9C23CCAFE}"/>
                </a:ext>
              </a:extLst>
            </p:cNvPr>
            <p:cNvGrpSpPr/>
            <p:nvPr/>
          </p:nvGrpSpPr>
          <p:grpSpPr>
            <a:xfrm>
              <a:off x="267286" y="323557"/>
              <a:ext cx="10777502" cy="2818386"/>
              <a:chOff x="267286" y="323557"/>
              <a:chExt cx="10777502" cy="2818386"/>
            </a:xfrm>
            <a:solidFill>
              <a:srgbClr val="92D050"/>
            </a:solidFill>
          </p:grpSpPr>
          <p:sp>
            <p:nvSpPr>
              <p:cNvPr id="5" name="Freeform 12">
                <a:extLst>
                  <a:ext uri="{FF2B5EF4-FFF2-40B4-BE49-F238E27FC236}">
                    <a16:creationId xmlns:a16="http://schemas.microsoft.com/office/drawing/2014/main" xmlns="" id="{E3B95D6F-AA71-15D6-18CA-1961D1EBB861}"/>
                  </a:ext>
                </a:extLst>
              </p:cNvPr>
              <p:cNvSpPr/>
              <p:nvPr/>
            </p:nvSpPr>
            <p:spPr>
              <a:xfrm>
                <a:off x="267286" y="323557"/>
                <a:ext cx="2898238" cy="2818386"/>
              </a:xfrm>
              <a:custGeom>
                <a:avLst/>
                <a:gdLst>
                  <a:gd name="connsiteX0" fmla="*/ 914400 w 1828800"/>
                  <a:gd name="connsiteY0" fmla="*/ 321869 h 1828800"/>
                  <a:gd name="connsiteX1" fmla="*/ 1506931 w 1828800"/>
                  <a:gd name="connsiteY1" fmla="*/ 914400 h 1828800"/>
                  <a:gd name="connsiteX2" fmla="*/ 914400 w 1828800"/>
                  <a:gd name="connsiteY2" fmla="*/ 1506931 h 1828800"/>
                  <a:gd name="connsiteX3" fmla="*/ 321869 w 1828800"/>
                  <a:gd name="connsiteY3" fmla="*/ 914400 h 1828800"/>
                  <a:gd name="connsiteX4" fmla="*/ 914400 w 1828800"/>
                  <a:gd name="connsiteY4" fmla="*/ 321869 h 1828800"/>
                  <a:gd name="connsiteX5" fmla="*/ 914400 w 1828800"/>
                  <a:gd name="connsiteY5" fmla="*/ 182880 h 1828800"/>
                  <a:gd name="connsiteX6" fmla="*/ 182880 w 1828800"/>
                  <a:gd name="connsiteY6" fmla="*/ 914400 h 1828800"/>
                  <a:gd name="connsiteX7" fmla="*/ 914400 w 1828800"/>
                  <a:gd name="connsiteY7" fmla="*/ 1645920 h 1828800"/>
                  <a:gd name="connsiteX8" fmla="*/ 1645920 w 1828800"/>
                  <a:gd name="connsiteY8" fmla="*/ 914400 h 1828800"/>
                  <a:gd name="connsiteX9" fmla="*/ 914400 w 1828800"/>
                  <a:gd name="connsiteY9" fmla="*/ 182880 h 1828800"/>
                  <a:gd name="connsiteX10" fmla="*/ 914400 w 1828800"/>
                  <a:gd name="connsiteY10" fmla="*/ 0 h 1828800"/>
                  <a:gd name="connsiteX11" fmla="*/ 1828800 w 1828800"/>
                  <a:gd name="connsiteY11" fmla="*/ 914400 h 1828800"/>
                  <a:gd name="connsiteX12" fmla="*/ 914400 w 1828800"/>
                  <a:gd name="connsiteY12" fmla="*/ 1828800 h 1828800"/>
                  <a:gd name="connsiteX13" fmla="*/ 0 w 1828800"/>
                  <a:gd name="connsiteY13" fmla="*/ 914400 h 1828800"/>
                  <a:gd name="connsiteX14" fmla="*/ 914400 w 1828800"/>
                  <a:gd name="connsiteY14" fmla="*/ 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28800" h="1828800">
                    <a:moveTo>
                      <a:pt x="914400" y="321869"/>
                    </a:moveTo>
                    <a:cubicBezTo>
                      <a:pt x="1241646" y="321869"/>
                      <a:pt x="1506931" y="587154"/>
                      <a:pt x="1506931" y="914400"/>
                    </a:cubicBezTo>
                    <a:cubicBezTo>
                      <a:pt x="1506931" y="1241646"/>
                      <a:pt x="1241646" y="1506931"/>
                      <a:pt x="914400" y="1506931"/>
                    </a:cubicBezTo>
                    <a:cubicBezTo>
                      <a:pt x="587154" y="1506931"/>
                      <a:pt x="321869" y="1241646"/>
                      <a:pt x="321869" y="914400"/>
                    </a:cubicBezTo>
                    <a:cubicBezTo>
                      <a:pt x="321869" y="587154"/>
                      <a:pt x="587154" y="321869"/>
                      <a:pt x="914400" y="321869"/>
                    </a:cubicBezTo>
                    <a:close/>
                    <a:moveTo>
                      <a:pt x="914400" y="182880"/>
                    </a:moveTo>
                    <a:cubicBezTo>
                      <a:pt x="510393" y="182880"/>
                      <a:pt x="182880" y="510393"/>
                      <a:pt x="182880" y="914400"/>
                    </a:cubicBezTo>
                    <a:cubicBezTo>
                      <a:pt x="182880" y="1318407"/>
                      <a:pt x="510393" y="1645920"/>
                      <a:pt x="914400" y="1645920"/>
                    </a:cubicBezTo>
                    <a:cubicBezTo>
                      <a:pt x="1318407" y="1645920"/>
                      <a:pt x="1645920" y="1318407"/>
                      <a:pt x="1645920" y="914400"/>
                    </a:cubicBezTo>
                    <a:cubicBezTo>
                      <a:pt x="1645920" y="510393"/>
                      <a:pt x="1318407" y="182880"/>
                      <a:pt x="914400" y="182880"/>
                    </a:cubicBezTo>
                    <a:close/>
                    <a:moveTo>
                      <a:pt x="914400" y="0"/>
                    </a:moveTo>
                    <a:cubicBezTo>
                      <a:pt x="1419409" y="0"/>
                      <a:pt x="1828800" y="409391"/>
                      <a:pt x="1828800" y="914400"/>
                    </a:cubicBezTo>
                    <a:cubicBezTo>
                      <a:pt x="1828800" y="1419409"/>
                      <a:pt x="1419409" y="1828800"/>
                      <a:pt x="914400" y="1828800"/>
                    </a:cubicBezTo>
                    <a:cubicBezTo>
                      <a:pt x="409391" y="1828800"/>
                      <a:pt x="0" y="1419409"/>
                      <a:pt x="0" y="914400"/>
                    </a:cubicBezTo>
                    <a:cubicBezTo>
                      <a:pt x="0" y="409391"/>
                      <a:pt x="409391" y="0"/>
                      <a:pt x="914400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360" dirty="0">
                  <a:ln w="9525">
                    <a:noFill/>
                    <a:prstDash val="solid"/>
                  </a:ln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9C698EC6-2934-A35A-FFA8-2494121D43DC}"/>
                  </a:ext>
                </a:extLst>
              </p:cNvPr>
              <p:cNvGrpSpPr/>
              <p:nvPr/>
            </p:nvGrpSpPr>
            <p:grpSpPr>
              <a:xfrm>
                <a:off x="2906628" y="1291926"/>
                <a:ext cx="8138160" cy="822349"/>
                <a:chOff x="3173914" y="1479111"/>
                <a:chExt cx="8138160" cy="822349"/>
              </a:xfrm>
              <a:grpFill/>
            </p:grpSpPr>
            <p:sp>
              <p:nvSpPr>
                <p:cNvPr id="7" name="Rounded Rectangle 11">
                  <a:extLst>
                    <a:ext uri="{FF2B5EF4-FFF2-40B4-BE49-F238E27FC236}">
                      <a16:creationId xmlns:a16="http://schemas.microsoft.com/office/drawing/2014/main" xmlns="" id="{00A6A04D-B401-42EB-6F61-F6625767E09D}"/>
                    </a:ext>
                  </a:extLst>
                </p:cNvPr>
                <p:cNvSpPr/>
                <p:nvPr/>
              </p:nvSpPr>
              <p:spPr>
                <a:xfrm>
                  <a:off x="3173914" y="1479111"/>
                  <a:ext cx="8138160" cy="82234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36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</a:p>
                <a:p>
                  <a:r>
                    <a:rPr lang="en-US" sz="3360" b="1" dirty="0">
                      <a:ln w="1905"/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endParaRPr lang="en-US" sz="3360" b="1" dirty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itchFamily="18" charset="0"/>
                  </a:endParaRPr>
                </a:p>
                <a:p>
                  <a:endParaRPr lang="bn-BD" sz="336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xmlns="" id="{04AFC1DA-49B5-AA5F-CB96-BE3019A9CA60}"/>
                    </a:ext>
                  </a:extLst>
                </p:cNvPr>
                <p:cNvSpPr/>
                <p:nvPr/>
              </p:nvSpPr>
              <p:spPr>
                <a:xfrm>
                  <a:off x="3432810" y="1593574"/>
                  <a:ext cx="7272438" cy="707886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bn-IN" sz="4000" b="1" dirty="0">
                      <a:ln w="11430"/>
                      <a:solidFill>
                        <a:srgbClr val="00206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এই পাঠ শেষে শিক্ষার্থীরা</a:t>
                  </a:r>
                  <a:r>
                    <a:rPr lang="en-US" sz="4000" b="1" dirty="0">
                      <a:ln w="11430"/>
                      <a:solidFill>
                        <a:srgbClr val="00206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…</a:t>
                  </a:r>
                  <a:endParaRPr lang="bn-IN" sz="4000" b="1" dirty="0">
                    <a:ln w="11430"/>
                    <a:solidFill>
                      <a:srgbClr val="00206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97D9107-0ADA-2643-37B3-0A988529010F}"/>
                </a:ext>
              </a:extLst>
            </p:cNvPr>
            <p:cNvSpPr txBox="1"/>
            <p:nvPr/>
          </p:nvSpPr>
          <p:spPr>
            <a:xfrm>
              <a:off x="810705" y="1375611"/>
              <a:ext cx="2878376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bliqueBottomRight"/>
                <a:lightRig rig="threePt" dir="t"/>
              </a:scene3d>
              <a:sp3d extrusionH="57150">
                <a:bevelT w="6350" h="95250" prst="angle"/>
              </a:sp3d>
            </a:bodyPr>
            <a:lstStyle/>
            <a:p>
              <a:pPr algn="l"/>
              <a:r>
                <a:rPr lang="bn-IN" sz="4400" dirty="0">
                  <a:solidFill>
                    <a:srgbClr val="002060"/>
                  </a:solidFill>
                  <a:effectLst>
                    <a:glow>
                      <a:schemeClr val="accent1">
                        <a:alpha val="7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4400" dirty="0">
                <a:solidFill>
                  <a:srgbClr val="002060"/>
                </a:solidFill>
                <a:effectLst>
                  <a:glow>
                    <a:schemeClr val="accent1">
                      <a:alpha val="7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871734" y="3075953"/>
            <a:ext cx="109400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1.1.1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পাড়বে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5.1.1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৫.১.২ বর্ণক্রম অনুসারে বাংলা বর্ণমালার ধ্বনি বলতে পারবে।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৫.১.৪ শব্দ ভেঙ্গে ধ্বনি বলতে পারবে।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76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B4B26E-109A-683D-185C-3DE3232CB7F5}"/>
              </a:ext>
            </a:extLst>
          </p:cNvPr>
          <p:cNvSpPr txBox="1"/>
          <p:nvPr/>
        </p:nvSpPr>
        <p:spPr>
          <a:xfrm>
            <a:off x="2781590" y="654495"/>
            <a:ext cx="9226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411A72-C8F7-748C-EDD7-076479A6B96E}"/>
              </a:ext>
            </a:extLst>
          </p:cNvPr>
          <p:cNvSpPr txBox="1"/>
          <p:nvPr/>
        </p:nvSpPr>
        <p:spPr>
          <a:xfrm>
            <a:off x="2095545" y="1327059"/>
            <a:ext cx="7161576" cy="83099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সম্পর্কিত আলোচনা</a:t>
            </a:r>
            <a:endParaRPr lang="en-IN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30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xmlns="" id="{E4AB6DB5-64FE-441A-A455-5E7A6085678B}"/>
              </a:ext>
            </a:extLst>
          </p:cNvPr>
          <p:cNvSpPr txBox="1"/>
          <p:nvPr/>
        </p:nvSpPr>
        <p:spPr>
          <a:xfrm>
            <a:off x="2332234" y="1189771"/>
            <a:ext cx="9383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গত পাঠে আমরা কী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শিখেছি মনে আছে?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81" y="420513"/>
            <a:ext cx="1755800" cy="16277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91976" y="2424941"/>
            <a:ext cx="3036071" cy="28653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20989" y="2443230"/>
            <a:ext cx="3036071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41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A25EAA-3D0D-2391-2769-2E40363E2E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798" y="4520242"/>
            <a:ext cx="12192000" cy="23377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6DB2B08-470D-5D83-B4AB-51FDFC7D526C}"/>
              </a:ext>
            </a:extLst>
          </p:cNvPr>
          <p:cNvSpPr/>
          <p:nvPr/>
        </p:nvSpPr>
        <p:spPr>
          <a:xfrm>
            <a:off x="857251" y="911378"/>
            <a:ext cx="10086975" cy="21236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60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60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স্বরধ্বনির</a:t>
            </a:r>
            <a:r>
              <a:rPr lang="en-US" sz="60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ঈ </a:t>
            </a:r>
            <a:r>
              <a:rPr lang="en-US" sz="60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60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60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60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জানবো</a:t>
            </a:r>
            <a:r>
              <a:rPr lang="en-US" sz="60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99863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83BE73-6E34-A72F-BC4E-EF87B0EADBCC}"/>
              </a:ext>
            </a:extLst>
          </p:cNvPr>
          <p:cNvSpPr txBox="1"/>
          <p:nvPr/>
        </p:nvSpPr>
        <p:spPr>
          <a:xfrm>
            <a:off x="1839005" y="2700337"/>
            <a:ext cx="7771039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</a:rPr>
              <a:t>ই</a:t>
            </a:r>
            <a:r>
              <a:rPr lang="en-US" sz="5400" b="1" dirty="0" err="1"/>
              <a:t>ট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/>
              <a:t>রয়েছে</a:t>
            </a:r>
            <a:r>
              <a:rPr lang="en-US" sz="5400" b="1" dirty="0"/>
              <a:t> </a:t>
            </a:r>
            <a:r>
              <a:rPr lang="en-US" sz="5400" b="1" dirty="0" err="1"/>
              <a:t>সবুজ</a:t>
            </a:r>
            <a:r>
              <a:rPr lang="en-US" sz="5400" b="1" dirty="0"/>
              <a:t> </a:t>
            </a:r>
            <a:r>
              <a:rPr lang="en-US" sz="5400" b="1" dirty="0" err="1"/>
              <a:t>ঘাসে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 err="1">
                <a:solidFill>
                  <a:srgbClr val="FF0000"/>
                </a:solidFill>
              </a:rPr>
              <a:t>ঈ</a:t>
            </a:r>
            <a:r>
              <a:rPr lang="en-US" sz="5400" b="1" dirty="0" err="1"/>
              <a:t>গল</a:t>
            </a:r>
            <a:r>
              <a:rPr lang="en-US" sz="5400" b="1" dirty="0"/>
              <a:t> </a:t>
            </a:r>
            <a:r>
              <a:rPr lang="en-US" sz="5400" b="1" dirty="0" err="1"/>
              <a:t>ওড়ে</a:t>
            </a:r>
            <a:r>
              <a:rPr lang="en-US" sz="5400" b="1" dirty="0"/>
              <a:t> </a:t>
            </a:r>
            <a:r>
              <a:rPr lang="en-US" sz="5400" b="1" dirty="0" err="1"/>
              <a:t>ওই</a:t>
            </a:r>
            <a:r>
              <a:rPr lang="en-US" sz="5400" b="1" dirty="0"/>
              <a:t> </a:t>
            </a:r>
            <a:r>
              <a:rPr lang="en-US" sz="5400" b="1" dirty="0" err="1"/>
              <a:t>আকাশে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29015F-0998-C724-9ADE-9C6DDB3ACA3F}"/>
              </a:ext>
            </a:extLst>
          </p:cNvPr>
          <p:cNvSpPr txBox="1"/>
          <p:nvPr/>
        </p:nvSpPr>
        <p:spPr>
          <a:xfrm>
            <a:off x="633413" y="623888"/>
            <a:ext cx="9982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29015F-0998-C724-9ADE-9C6DDB3ACA3F}"/>
              </a:ext>
            </a:extLst>
          </p:cNvPr>
          <p:cNvSpPr txBox="1"/>
          <p:nvPr/>
        </p:nvSpPr>
        <p:spPr>
          <a:xfrm>
            <a:off x="228600" y="1562100"/>
            <a:ext cx="9982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18495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F447BB7-9C5F-65C0-A4EC-24604E027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66" y="1816424"/>
            <a:ext cx="4476883" cy="28883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DA94869-B9AC-2DEA-9ABB-0BAEDEE9D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06" y="1816424"/>
            <a:ext cx="4323819" cy="28883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8BE3AD7-F5BE-813E-B23D-C823FA0565DA}"/>
              </a:ext>
            </a:extLst>
          </p:cNvPr>
          <p:cNvSpPr txBox="1"/>
          <p:nvPr/>
        </p:nvSpPr>
        <p:spPr>
          <a:xfrm>
            <a:off x="5494049" y="5043798"/>
            <a:ext cx="2679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ইট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5EF1CF-092A-69C2-9721-E119190ACA26}"/>
              </a:ext>
            </a:extLst>
          </p:cNvPr>
          <p:cNvSpPr txBox="1"/>
          <p:nvPr/>
        </p:nvSpPr>
        <p:spPr>
          <a:xfrm>
            <a:off x="3132941" y="736497"/>
            <a:ext cx="6577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2DD071C-C193-8B44-85D4-459B8C9B30E5}"/>
              </a:ext>
            </a:extLst>
          </p:cNvPr>
          <p:cNvSpPr txBox="1"/>
          <p:nvPr/>
        </p:nvSpPr>
        <p:spPr>
          <a:xfrm>
            <a:off x="4408641" y="800100"/>
            <a:ext cx="4089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66669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9559">
        <p15:prstTrans prst="crush"/>
      </p:transition>
    </mc:Choice>
    <mc:Fallback xmlns="">
      <p:transition spd="slow" advTm="89559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7" grpId="0"/>
          <p:bldP spid="7" grpId="1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7" grpId="0"/>
          <p:bldP spid="7" grpId="1"/>
          <p:bldP spid="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A30D6E1-0807-20A0-5729-B856D03F53AB}"/>
              </a:ext>
            </a:extLst>
          </p:cNvPr>
          <p:cNvSpPr/>
          <p:nvPr/>
        </p:nvSpPr>
        <p:spPr>
          <a:xfrm>
            <a:off x="3244230" y="1751514"/>
            <a:ext cx="85397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8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 </a:t>
            </a:r>
            <a:r>
              <a:rPr lang="en-US" sz="8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8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8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ঘাসে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0752" t="18442" r="6420" b="34911"/>
          <a:stretch/>
        </p:blipFill>
        <p:spPr>
          <a:xfrm>
            <a:off x="468114" y="501444"/>
            <a:ext cx="1935873" cy="506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FE496F-7C48-9F9E-B53F-26795400F1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4" y="1598843"/>
            <a:ext cx="2423801" cy="1563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E3D31D-FFAA-76DF-B08F-5D32C49988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1" t="1" r="25795" b="37474"/>
          <a:stretch/>
        </p:blipFill>
        <p:spPr>
          <a:xfrm>
            <a:off x="3071812" y="1403215"/>
            <a:ext cx="1371601" cy="1597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A5C0A6-B0B9-1740-6CA3-6915B507B7B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7" t="11589" r="33640" b="32397"/>
          <a:stretch/>
        </p:blipFill>
        <p:spPr>
          <a:xfrm>
            <a:off x="3272635" y="3567818"/>
            <a:ext cx="842963" cy="12858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48A0D4D-1210-58A2-7B01-57004B4E1DAC}"/>
              </a:ext>
            </a:extLst>
          </p:cNvPr>
          <p:cNvGrpSpPr/>
          <p:nvPr/>
        </p:nvGrpSpPr>
        <p:grpSpPr>
          <a:xfrm>
            <a:off x="4488862" y="639120"/>
            <a:ext cx="2726690" cy="1460341"/>
            <a:chOff x="4592101" y="584977"/>
            <a:chExt cx="2726690" cy="146034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570BB74D-4BA5-0026-5C1B-D7C5E66E0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5592688" flipV="1">
              <a:off x="4475381" y="1191028"/>
              <a:ext cx="971010" cy="73757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D7C42A1E-033F-5939-F6A3-9DBAE4B2C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282551" y="584977"/>
              <a:ext cx="2036240" cy="938865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AEA8CE7-2F3D-F80F-134D-770E40B47DB2}"/>
              </a:ext>
            </a:extLst>
          </p:cNvPr>
          <p:cNvGrpSpPr/>
          <p:nvPr/>
        </p:nvGrpSpPr>
        <p:grpSpPr>
          <a:xfrm rot="6346666">
            <a:off x="1516301" y="3590292"/>
            <a:ext cx="1677180" cy="2036240"/>
            <a:chOff x="4681337" y="152586"/>
            <a:chExt cx="1677180" cy="203624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81D3DB1-84F3-6D65-DF7B-9970CF76F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5485261">
              <a:off x="4538250" y="503975"/>
              <a:ext cx="946792" cy="66061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9737B07D-3C2A-1414-6C93-ADA8E3558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5253334">
              <a:off x="4870965" y="701273"/>
              <a:ext cx="2036240" cy="938865"/>
            </a:xfrm>
            <a:prstGeom prst="rect">
              <a:avLst/>
            </a:prstGeom>
          </p:spPr>
        </p:pic>
      </p:grpSp>
      <p:pic>
        <p:nvPicPr>
          <p:cNvPr id="19" name="bangla-sorborno-pronunciation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138F567D-E26D-F0E6-974E-70F2EFE0058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4" end="34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29459" y="484342"/>
            <a:ext cx="270360" cy="27036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3D4A0CE8-C98C-5E5A-EC21-D9BFCCC373FC}"/>
              </a:ext>
            </a:extLst>
          </p:cNvPr>
          <p:cNvSpPr/>
          <p:nvPr/>
        </p:nvSpPr>
        <p:spPr>
          <a:xfrm>
            <a:off x="11182266" y="415504"/>
            <a:ext cx="588854" cy="4080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hlinkClick r:id="rId15" action="ppaction://hlinksldjump"/>
            <a:extLst>
              <a:ext uri="{FF2B5EF4-FFF2-40B4-BE49-F238E27FC236}">
                <a16:creationId xmlns:a16="http://schemas.microsoft.com/office/drawing/2014/main" xmlns="" id="{69CD75B9-E3B3-5103-5706-5A97D882FF9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807" t="33763" r="3505" b="33474"/>
          <a:stretch/>
        </p:blipFill>
        <p:spPr>
          <a:xfrm>
            <a:off x="10691669" y="5433094"/>
            <a:ext cx="1092295" cy="386104"/>
          </a:xfrm>
          <a:prstGeom prst="rect">
            <a:avLst/>
          </a:prstGeom>
        </p:spPr>
      </p:pic>
      <p:pic>
        <p:nvPicPr>
          <p:cNvPr id="22" name="c1_b_s_p13_0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501365" y="5156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1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3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300"/>
                                      </p:iterate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Motion origin="layout" path="M -3.125E-6 0.01042 L 0.01224 0.26343 " pathEditMode="relative" rAng="0" ptsTypes="AA">
                                          <p:cBhvr>
                                            <p:cTn id="23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" y="12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3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8" dur="5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Motion origin="layout" path="M -4.79167E-6 1.11111E-6 L 0.40834 -0.00278 " pathEditMode="relative" rAng="0" ptsTypes="AA">
                                          <p:cBhvr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17" y="-1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6" dur="120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Scale>
                                          <p:cBhvr>
                                            <p:cTn id="58" dur="2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audio>
                  <p:cMediaNode vol="80000">
                    <p:cTn id="6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9"/>
                    </p:tgtEl>
                  </p:cMediaNode>
                </p:audio>
                <p:audio>
                  <p:cMediaNode vol="80000">
                    <p:cTn id="6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2"/>
                    </p:tgtEl>
                  </p:cMediaNode>
                </p:audio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3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300"/>
                                      </p:iterate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Motion origin="layout" path="M -3.125E-6 0.01042 L 0.01224 0.26343 " pathEditMode="relative" rAng="0" ptsTypes="AA">
                                          <p:cBhvr>
                                            <p:cTn id="23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" y="12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3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8" dur="5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Motion origin="layout" path="M -4.79167E-6 1.11111E-6 L 0.40834 -0.00278 " pathEditMode="relative" rAng="0" ptsTypes="AA">
                                          <p:cBhvr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17" y="-1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6" dur="120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Scale>
                                          <p:cBhvr>
                                            <p:cTn id="58" dur="2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audio>
                  <p:cMediaNode vol="80000">
                    <p:cTn id="6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9"/>
                    </p:tgtEl>
                  </p:cMediaNode>
                </p:audio>
                <p:audio>
                  <p:cMediaNode vol="80000">
                    <p:cTn id="6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2"/>
                    </p:tgtEl>
                  </p:cMediaNode>
                </p:audio>
              </p:childTnLst>
            </p:cTn>
          </p:par>
        </p:tnLst>
        <p:bldLst>
          <p:bldP spid="3" grpId="0"/>
        </p:bldLst>
      </p:timing>
    </mc:Fallback>
  </mc:AlternateContent>
</p:sld>
</file>

<file path=ppt/theme/theme1.xml><?xml version="1.0" encoding="utf-8"?>
<a:theme xmlns:a="http://schemas.openxmlformats.org/drawingml/2006/main" name="Bangla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gla Theme" id="{35FA9EBE-4744-45E4-BE25-91657615086E}" vid="{4E732455-97D7-4B72-8733-D70887AA41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Bangla Theme</Template>
  <TotalTime>670</TotalTime>
  <Words>264</Words>
  <Application>Microsoft Office PowerPoint</Application>
  <PresentationFormat>Widescreen</PresentationFormat>
  <Paragraphs>70</Paragraphs>
  <Slides>23</Slides>
  <Notes>4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NikoshBAN</vt:lpstr>
      <vt:lpstr>Times New Roman</vt:lpstr>
      <vt:lpstr>Bangla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Mohammadpur AG GPS</cp:lastModifiedBy>
  <cp:revision>108</cp:revision>
  <dcterms:created xsi:type="dcterms:W3CDTF">2023-06-17T06:21:14Z</dcterms:created>
  <dcterms:modified xsi:type="dcterms:W3CDTF">2026-06-06T10:18:59Z</dcterms:modified>
</cp:coreProperties>
</file>