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256" r:id="rId3"/>
    <p:sldId id="257" r:id="rId4"/>
    <p:sldId id="264" r:id="rId5"/>
    <p:sldId id="265" r:id="rId6"/>
    <p:sldId id="266" r:id="rId7"/>
    <p:sldId id="267" r:id="rId8"/>
    <p:sldId id="270" r:id="rId9"/>
    <p:sldId id="271" r:id="rId10"/>
    <p:sldId id="281" r:id="rId11"/>
    <p:sldId id="282" r:id="rId12"/>
    <p:sldId id="283" r:id="rId13"/>
    <p:sldId id="284" r:id="rId14"/>
    <p:sldId id="292" r:id="rId15"/>
    <p:sldId id="285" r:id="rId16"/>
    <p:sldId id="287" r:id="rId17"/>
    <p:sldId id="288" r:id="rId18"/>
    <p:sldId id="290" r:id="rId19"/>
    <p:sldId id="289" r:id="rId20"/>
    <p:sldId id="291" r:id="rId21"/>
    <p:sldId id="286" r:id="rId22"/>
    <p:sldId id="275" r:id="rId23"/>
    <p:sldId id="269" r:id="rId24"/>
    <p:sldId id="277" r:id="rId25"/>
    <p:sldId id="278" r:id="rId26"/>
    <p:sldId id="259" r:id="rId27"/>
    <p:sldId id="293" r:id="rId28"/>
    <p:sldId id="301" r:id="rId29"/>
    <p:sldId id="294" r:id="rId30"/>
    <p:sldId id="295" r:id="rId31"/>
    <p:sldId id="279" r:id="rId32"/>
    <p:sldId id="296" r:id="rId33"/>
    <p:sldId id="299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F2F2"/>
    <a:srgbClr val="D741CC"/>
    <a:srgbClr val="FCF6F9"/>
    <a:srgbClr val="2C0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437" y="475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3A5FB-517B-4DB9-BD50-7F35D987399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CA6C-7890-47C4-8A45-8976EFF67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8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37" y="1842076"/>
            <a:ext cx="2193306" cy="219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33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580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B9FA6-4A0F-4E2B-6CEA-704829109C7D}"/>
              </a:ext>
            </a:extLst>
          </p:cNvPr>
          <p:cNvSpPr txBox="1"/>
          <p:nvPr/>
        </p:nvSpPr>
        <p:spPr>
          <a:xfrm>
            <a:off x="2201902" y="1553012"/>
            <a:ext cx="22016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B961E-3913-4CCF-9314-6D725B6D97D5}"/>
              </a:ext>
            </a:extLst>
          </p:cNvPr>
          <p:cNvSpPr txBox="1"/>
          <p:nvPr/>
        </p:nvSpPr>
        <p:spPr>
          <a:xfrm>
            <a:off x="8067616" y="1553012"/>
            <a:ext cx="19702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1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173683" y="385729"/>
            <a:ext cx="1844634" cy="132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483496" y="389887"/>
            <a:ext cx="1844634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0450" y="490194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6858" y="395660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381" y="466991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peakpx.com/19235/water-droplet/1440x900-wallpaper" TargetMode="Externa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1">
              <a:alphaModFix amt="40000"/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5C2DF-2AB9-7F21-5E96-FA605259A4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00" y="5869381"/>
            <a:ext cx="1294819" cy="681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9FCA6-7C5B-24E4-2CDA-54DE98A615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76" y="6496095"/>
            <a:ext cx="1775334" cy="4373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B64F1D-3BD3-E04A-A351-E760650E81BE}"/>
              </a:ext>
            </a:extLst>
          </p:cNvPr>
          <p:cNvGrpSpPr/>
          <p:nvPr/>
        </p:nvGrpSpPr>
        <p:grpSpPr>
          <a:xfrm>
            <a:off x="8448390" y="6192772"/>
            <a:ext cx="1842586" cy="595015"/>
            <a:chOff x="8269280" y="6224725"/>
            <a:chExt cx="1842586" cy="5950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01C0FA-EAF3-2230-1057-0ACE4D076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4D0339B-1EE3-C51D-EFD5-C51AC586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61B21-6597-5C18-660F-12A44343A45D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ECD49B4-5987-4771-C4D6-E110004DC35B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0E932AB-17A7-2EAB-DA0F-FCE6805B5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138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7" r:id="rId5"/>
    <p:sldLayoutId id="2147483668" r:id="rId6"/>
    <p:sldLayoutId id="2147483669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urple flowers in the rain">
            <a:extLst>
              <a:ext uri="{FF2B5EF4-FFF2-40B4-BE49-F238E27FC236}">
                <a16:creationId xmlns:a16="http://schemas.microsoft.com/office/drawing/2014/main" id="{14020C9E-0872-C865-D821-BE608172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55423"/>
            <a:ext cx="11430000" cy="5550077"/>
          </a:xfrm>
          <a:prstGeom prst="rect">
            <a:avLst/>
          </a:prstGeom>
        </p:spPr>
      </p:pic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0AB1A0AD-9BB9-494B-BDC4-0B73B4E33A6E}"/>
              </a:ext>
            </a:extLst>
          </p:cNvPr>
          <p:cNvSpPr/>
          <p:nvPr/>
        </p:nvSpPr>
        <p:spPr>
          <a:xfrm rot="16788667">
            <a:off x="3383028" y="-1264766"/>
            <a:ext cx="4860363" cy="9357279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6"/>
              <a:gd name="connsiteX1" fmla="*/ 4275038 w 4275038"/>
              <a:gd name="connsiteY1" fmla="*/ 0 h 9111346"/>
              <a:gd name="connsiteX2" fmla="*/ 1060707 w 4275038"/>
              <a:gd name="connsiteY2" fmla="*/ 9111346 h 9111346"/>
              <a:gd name="connsiteX3" fmla="*/ 0 w 4275038"/>
              <a:gd name="connsiteY3" fmla="*/ 9111343 h 9111346"/>
              <a:gd name="connsiteX0" fmla="*/ 0 w 4275038"/>
              <a:gd name="connsiteY0" fmla="*/ 9111343 h 9111346"/>
              <a:gd name="connsiteX1" fmla="*/ 4275038 w 4275038"/>
              <a:gd name="connsiteY1" fmla="*/ 0 h 9111346"/>
              <a:gd name="connsiteX2" fmla="*/ 1060707 w 4275038"/>
              <a:gd name="connsiteY2" fmla="*/ 9111346 h 9111346"/>
              <a:gd name="connsiteX3" fmla="*/ 0 w 4275038"/>
              <a:gd name="connsiteY3" fmla="*/ 9111343 h 9111346"/>
              <a:gd name="connsiteX0" fmla="*/ 0 w 4253267"/>
              <a:gd name="connsiteY0" fmla="*/ 9274629 h 9274632"/>
              <a:gd name="connsiteX1" fmla="*/ 4253267 w 4253267"/>
              <a:gd name="connsiteY1" fmla="*/ 0 h 9274632"/>
              <a:gd name="connsiteX2" fmla="*/ 1060707 w 4253267"/>
              <a:gd name="connsiteY2" fmla="*/ 9274632 h 9274632"/>
              <a:gd name="connsiteX3" fmla="*/ 0 w 4253267"/>
              <a:gd name="connsiteY3" fmla="*/ 9274629 h 9274632"/>
              <a:gd name="connsiteX0" fmla="*/ 0 w 4242381"/>
              <a:gd name="connsiteY0" fmla="*/ 9383487 h 9383490"/>
              <a:gd name="connsiteX1" fmla="*/ 4242381 w 4242381"/>
              <a:gd name="connsiteY1" fmla="*/ 0 h 9383490"/>
              <a:gd name="connsiteX2" fmla="*/ 1060707 w 4242381"/>
              <a:gd name="connsiteY2" fmla="*/ 9383490 h 9383490"/>
              <a:gd name="connsiteX3" fmla="*/ 0 w 4242381"/>
              <a:gd name="connsiteY3" fmla="*/ 9383487 h 9383490"/>
              <a:gd name="connsiteX0" fmla="*/ 0 w 4242381"/>
              <a:gd name="connsiteY0" fmla="*/ 9383487 h 9383490"/>
              <a:gd name="connsiteX1" fmla="*/ 4242381 w 4242381"/>
              <a:gd name="connsiteY1" fmla="*/ 0 h 9383490"/>
              <a:gd name="connsiteX2" fmla="*/ 1060707 w 4242381"/>
              <a:gd name="connsiteY2" fmla="*/ 9383490 h 9383490"/>
              <a:gd name="connsiteX3" fmla="*/ 0 w 4242381"/>
              <a:gd name="connsiteY3" fmla="*/ 9383487 h 9383490"/>
              <a:gd name="connsiteX0" fmla="*/ 0 w 4242381"/>
              <a:gd name="connsiteY0" fmla="*/ 9383487 h 9383487"/>
              <a:gd name="connsiteX1" fmla="*/ 4242381 w 4242381"/>
              <a:gd name="connsiteY1" fmla="*/ 0 h 9383487"/>
              <a:gd name="connsiteX2" fmla="*/ 776230 w 4242381"/>
              <a:gd name="connsiteY2" fmla="*/ 9312373 h 9383487"/>
              <a:gd name="connsiteX3" fmla="*/ 0 w 4242381"/>
              <a:gd name="connsiteY3" fmla="*/ 9383487 h 93834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882461"/>
              <a:gd name="connsiteY0" fmla="*/ 9170127 h 9170127"/>
              <a:gd name="connsiteX1" fmla="*/ 4882461 w 4882461"/>
              <a:gd name="connsiteY1" fmla="*/ 0 h 9170127"/>
              <a:gd name="connsiteX2" fmla="*/ 776230 w 4882461"/>
              <a:gd name="connsiteY2" fmla="*/ 9099013 h 9170127"/>
              <a:gd name="connsiteX3" fmla="*/ 0 w 4882461"/>
              <a:gd name="connsiteY3" fmla="*/ 9170127 h 9170127"/>
              <a:gd name="connsiteX0" fmla="*/ 0 w 5299021"/>
              <a:gd name="connsiteY0" fmla="*/ 10155647 h 10155647"/>
              <a:gd name="connsiteX1" fmla="*/ 5299021 w 5299021"/>
              <a:gd name="connsiteY1" fmla="*/ 0 h 10155647"/>
              <a:gd name="connsiteX2" fmla="*/ 776230 w 5299021"/>
              <a:gd name="connsiteY2" fmla="*/ 10084533 h 10155647"/>
              <a:gd name="connsiteX3" fmla="*/ 0 w 5299021"/>
              <a:gd name="connsiteY3" fmla="*/ 10155647 h 1015564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7559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7559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7559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6543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6543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654310 w 5339661"/>
              <a:gd name="connsiteY2" fmla="*/ 10206453 h 10206453"/>
              <a:gd name="connsiteX3" fmla="*/ 0 w 5339661"/>
              <a:gd name="connsiteY3" fmla="*/ 10196287 h 10206453"/>
              <a:gd name="connsiteX0" fmla="*/ 0 w 5410781"/>
              <a:gd name="connsiteY0" fmla="*/ 10216607 h 10216752"/>
              <a:gd name="connsiteX1" fmla="*/ 5410781 w 5410781"/>
              <a:gd name="connsiteY1" fmla="*/ 0 h 10216752"/>
              <a:gd name="connsiteX2" fmla="*/ 725430 w 5410781"/>
              <a:gd name="connsiteY2" fmla="*/ 10206453 h 10216752"/>
              <a:gd name="connsiteX3" fmla="*/ 0 w 5410781"/>
              <a:gd name="connsiteY3" fmla="*/ 10216607 h 10216752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140781"/>
              <a:gd name="connsiteY0" fmla="*/ 9170126 h 9170271"/>
              <a:gd name="connsiteX1" fmla="*/ 4140781 w 4140781"/>
              <a:gd name="connsiteY1" fmla="*/ 0 h 9170271"/>
              <a:gd name="connsiteX2" fmla="*/ 725430 w 4140781"/>
              <a:gd name="connsiteY2" fmla="*/ 9159972 h 9170271"/>
              <a:gd name="connsiteX3" fmla="*/ 0 w 4140781"/>
              <a:gd name="connsiteY3" fmla="*/ 9170126 h 9170271"/>
              <a:gd name="connsiteX0" fmla="*/ 0 w 4283021"/>
              <a:gd name="connsiteY0" fmla="*/ 9474926 h 9475071"/>
              <a:gd name="connsiteX1" fmla="*/ 4283021 w 4283021"/>
              <a:gd name="connsiteY1" fmla="*/ 0 h 9475071"/>
              <a:gd name="connsiteX2" fmla="*/ 725430 w 4283021"/>
              <a:gd name="connsiteY2" fmla="*/ 9464772 h 9475071"/>
              <a:gd name="connsiteX3" fmla="*/ 0 w 4283021"/>
              <a:gd name="connsiteY3" fmla="*/ 9474926 h 94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021" h="9475071">
                <a:moveTo>
                  <a:pt x="0" y="9474926"/>
                </a:moveTo>
                <a:cubicBezTo>
                  <a:pt x="70104" y="7230291"/>
                  <a:pt x="1665660" y="2011682"/>
                  <a:pt x="4283021" y="0"/>
                </a:cubicBezTo>
                <a:cubicBezTo>
                  <a:pt x="3014182" y="1887588"/>
                  <a:pt x="1130670" y="4388416"/>
                  <a:pt x="725430" y="9464772"/>
                </a:cubicBezTo>
                <a:cubicBezTo>
                  <a:pt x="392180" y="9420743"/>
                  <a:pt x="251970" y="9478315"/>
                  <a:pt x="0" y="9474926"/>
                </a:cubicBezTo>
                <a:close/>
              </a:path>
            </a:pathLst>
          </a:custGeom>
          <a:solidFill>
            <a:srgbClr val="20E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9C1408-73F8-4829-A575-0C1E1A9F3033}"/>
              </a:ext>
            </a:extLst>
          </p:cNvPr>
          <p:cNvSpPr/>
          <p:nvPr/>
        </p:nvSpPr>
        <p:spPr>
          <a:xfrm>
            <a:off x="284664" y="239394"/>
            <a:ext cx="6258376" cy="6341742"/>
          </a:xfrm>
          <a:custGeom>
            <a:avLst/>
            <a:gdLst>
              <a:gd name="connsiteX0" fmla="*/ 0 w 1137736"/>
              <a:gd name="connsiteY0" fmla="*/ 0 h 6301102"/>
              <a:gd name="connsiteX1" fmla="*/ 113773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6501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2437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883736 w 1137736"/>
              <a:gd name="connsiteY1" fmla="*/ 4064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20320 h 6341742"/>
              <a:gd name="connsiteX1" fmla="*/ 883736 w 6258376"/>
              <a:gd name="connsiteY1" fmla="*/ 0 h 6341742"/>
              <a:gd name="connsiteX2" fmla="*/ 6258376 w 6258376"/>
              <a:gd name="connsiteY2" fmla="*/ 6341742 h 6341742"/>
              <a:gd name="connsiteX3" fmla="*/ 0 w 6258376"/>
              <a:gd name="connsiteY3" fmla="*/ 6321422 h 6341742"/>
              <a:gd name="connsiteX4" fmla="*/ 0 w 6258376"/>
              <a:gd name="connsiteY4" fmla="*/ 20320 h 6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376" h="6341742">
                <a:moveTo>
                  <a:pt x="0" y="20320"/>
                </a:moveTo>
                <a:lnTo>
                  <a:pt x="883736" y="0"/>
                </a:lnTo>
                <a:cubicBezTo>
                  <a:pt x="839709" y="1358687"/>
                  <a:pt x="2969923" y="5023695"/>
                  <a:pt x="6258376" y="6341742"/>
                </a:cubicBezTo>
                <a:lnTo>
                  <a:pt x="0" y="6321422"/>
                </a:lnTo>
                <a:lnTo>
                  <a:pt x="0" y="20320"/>
                </a:lnTo>
                <a:close/>
              </a:path>
            </a:pathLst>
          </a:custGeom>
          <a:solidFill>
            <a:srgbClr val="074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6">
            <a:extLst>
              <a:ext uri="{FF2B5EF4-FFF2-40B4-BE49-F238E27FC236}">
                <a16:creationId xmlns:a16="http://schemas.microsoft.com/office/drawing/2014/main" id="{C1375AB7-C99E-4A67-9CEE-E729F334A8C3}"/>
              </a:ext>
            </a:extLst>
          </p:cNvPr>
          <p:cNvSpPr/>
          <p:nvPr/>
        </p:nvSpPr>
        <p:spPr>
          <a:xfrm>
            <a:off x="1159002" y="448907"/>
            <a:ext cx="6956341" cy="6149658"/>
          </a:xfrm>
          <a:custGeom>
            <a:avLst/>
            <a:gdLst>
              <a:gd name="connsiteX0" fmla="*/ 0 w 1595120"/>
              <a:gd name="connsiteY0" fmla="*/ 6341742 h 6341742"/>
              <a:gd name="connsiteX1" fmla="*/ 0 w 1595120"/>
              <a:gd name="connsiteY1" fmla="*/ 0 h 6341742"/>
              <a:gd name="connsiteX2" fmla="*/ 1595120 w 1595120"/>
              <a:gd name="connsiteY2" fmla="*/ 6341742 h 6341742"/>
              <a:gd name="connsiteX3" fmla="*/ 0 w 15951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33368 w 6928488"/>
              <a:gd name="connsiteY0" fmla="*/ 6309316 h 6309316"/>
              <a:gd name="connsiteX1" fmla="*/ 0 w 6928488"/>
              <a:gd name="connsiteY1" fmla="*/ 0 h 6309316"/>
              <a:gd name="connsiteX2" fmla="*/ 6928488 w 6928488"/>
              <a:gd name="connsiteY2" fmla="*/ 6309316 h 6309316"/>
              <a:gd name="connsiteX3" fmla="*/ 5333368 w 6928488"/>
              <a:gd name="connsiteY3" fmla="*/ 6309316 h 6309316"/>
              <a:gd name="connsiteX0" fmla="*/ 5333368 w 6928488"/>
              <a:gd name="connsiteY0" fmla="*/ 6309316 h 6309316"/>
              <a:gd name="connsiteX1" fmla="*/ 0 w 6928488"/>
              <a:gd name="connsiteY1" fmla="*/ 0 h 6309316"/>
              <a:gd name="connsiteX2" fmla="*/ 6928488 w 6928488"/>
              <a:gd name="connsiteY2" fmla="*/ 6309316 h 6309316"/>
              <a:gd name="connsiteX3" fmla="*/ 5333368 w 6928488"/>
              <a:gd name="connsiteY3" fmla="*/ 6309316 h 6309316"/>
              <a:gd name="connsiteX0" fmla="*/ 5333368 w 6928488"/>
              <a:gd name="connsiteY0" fmla="*/ 6309316 h 6309316"/>
              <a:gd name="connsiteX1" fmla="*/ 0 w 6928488"/>
              <a:gd name="connsiteY1" fmla="*/ 0 h 6309316"/>
              <a:gd name="connsiteX2" fmla="*/ 6928488 w 6928488"/>
              <a:gd name="connsiteY2" fmla="*/ 6309316 h 6309316"/>
              <a:gd name="connsiteX3" fmla="*/ 5333368 w 6928488"/>
              <a:gd name="connsiteY3" fmla="*/ 6309316 h 6309316"/>
              <a:gd name="connsiteX0" fmla="*/ 5354951 w 6950071"/>
              <a:gd name="connsiteY0" fmla="*/ 6312944 h 6312944"/>
              <a:gd name="connsiteX1" fmla="*/ 0 w 6950071"/>
              <a:gd name="connsiteY1" fmla="*/ 0 h 6312944"/>
              <a:gd name="connsiteX2" fmla="*/ 6950071 w 6950071"/>
              <a:gd name="connsiteY2" fmla="*/ 6312944 h 6312944"/>
              <a:gd name="connsiteX3" fmla="*/ 5354951 w 6950071"/>
              <a:gd name="connsiteY3" fmla="*/ 6312944 h 6312944"/>
              <a:gd name="connsiteX0" fmla="*/ 5300993 w 6896113"/>
              <a:gd name="connsiteY0" fmla="*/ 6149658 h 6149658"/>
              <a:gd name="connsiteX1" fmla="*/ 0 w 6896113"/>
              <a:gd name="connsiteY1" fmla="*/ 0 h 6149658"/>
              <a:gd name="connsiteX2" fmla="*/ 6896113 w 6896113"/>
              <a:gd name="connsiteY2" fmla="*/ 6149658 h 6149658"/>
              <a:gd name="connsiteX3" fmla="*/ 5300993 w 6896113"/>
              <a:gd name="connsiteY3" fmla="*/ 6149658 h 614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6113" h="6149658">
                <a:moveTo>
                  <a:pt x="5300993" y="6149658"/>
                </a:moveTo>
                <a:cubicBezTo>
                  <a:pt x="3810860" y="5529264"/>
                  <a:pt x="677333" y="3587114"/>
                  <a:pt x="0" y="0"/>
                </a:cubicBezTo>
                <a:cubicBezTo>
                  <a:pt x="600415" y="2175739"/>
                  <a:pt x="3136913" y="5000944"/>
                  <a:pt x="6896113" y="6149658"/>
                </a:cubicBezTo>
                <a:lnTo>
                  <a:pt x="5300993" y="6149658"/>
                </a:lnTo>
                <a:close/>
              </a:path>
            </a:pathLst>
          </a:custGeom>
          <a:solidFill>
            <a:srgbClr val="0A6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10E42C-CCFC-433C-984D-84F6CAE9C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4586" y="1541264"/>
            <a:ext cx="908783" cy="68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FA23C9-F5BE-4D59-8C9D-7D311798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4158" y="1523860"/>
            <a:ext cx="880520" cy="687600"/>
          </a:xfrm>
          <a:prstGeom prst="ellipse">
            <a:avLst/>
          </a:prstGeom>
          <a:solidFill>
            <a:srgbClr val="D74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8595F9-BE72-47D7-9CAB-3AD04B47D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0195" y="355423"/>
            <a:ext cx="908783" cy="68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CCC01C-89C2-4D45-8385-FA7F447A5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7363" y="384649"/>
            <a:ext cx="908783" cy="687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BF79AA-7654-4631-BB0A-DE4C33F7B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406024">
            <a:off x="10689199" y="2067495"/>
            <a:ext cx="687600" cy="880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C970A3-F4EE-4C42-B649-3D664409A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61" y="1726825"/>
            <a:ext cx="3566400" cy="3909734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8B70DD5-7D6A-467C-8D57-6CADE85C04B4}"/>
              </a:ext>
            </a:extLst>
          </p:cNvPr>
          <p:cNvSpPr/>
          <p:nvPr/>
        </p:nvSpPr>
        <p:spPr>
          <a:xfrm>
            <a:off x="1076960" y="239394"/>
            <a:ext cx="10753633" cy="6395589"/>
          </a:xfrm>
          <a:custGeom>
            <a:avLst/>
            <a:gdLst>
              <a:gd name="connsiteX0" fmla="*/ 0 w 1137736"/>
              <a:gd name="connsiteY0" fmla="*/ 0 h 6301102"/>
              <a:gd name="connsiteX1" fmla="*/ 113773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6501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2437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883736 w 1137736"/>
              <a:gd name="connsiteY1" fmla="*/ 4064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20320 h 6341742"/>
              <a:gd name="connsiteX1" fmla="*/ 883736 w 6258376"/>
              <a:gd name="connsiteY1" fmla="*/ 0 h 6341742"/>
              <a:gd name="connsiteX2" fmla="*/ 6258376 w 6258376"/>
              <a:gd name="connsiteY2" fmla="*/ 6341742 h 6341742"/>
              <a:gd name="connsiteX3" fmla="*/ 0 w 6258376"/>
              <a:gd name="connsiteY3" fmla="*/ 6321422 h 6341742"/>
              <a:gd name="connsiteX4" fmla="*/ 0 w 6258376"/>
              <a:gd name="connsiteY4" fmla="*/ 20320 h 6341742"/>
              <a:gd name="connsiteX0" fmla="*/ 0 w 3885291"/>
              <a:gd name="connsiteY0" fmla="*/ 20320 h 6321422"/>
              <a:gd name="connsiteX1" fmla="*/ 883736 w 3885291"/>
              <a:gd name="connsiteY1" fmla="*/ 0 h 6321422"/>
              <a:gd name="connsiteX2" fmla="*/ 3885291 w 3885291"/>
              <a:gd name="connsiteY2" fmla="*/ 6287313 h 6321422"/>
              <a:gd name="connsiteX3" fmla="*/ 0 w 3885291"/>
              <a:gd name="connsiteY3" fmla="*/ 6321422 h 6321422"/>
              <a:gd name="connsiteX4" fmla="*/ 0 w 3885291"/>
              <a:gd name="connsiteY4" fmla="*/ 20320 h 6321422"/>
              <a:gd name="connsiteX0" fmla="*/ 0 w 10732406"/>
              <a:gd name="connsiteY0" fmla="*/ 31205 h 6321422"/>
              <a:gd name="connsiteX1" fmla="*/ 7730851 w 10732406"/>
              <a:gd name="connsiteY1" fmla="*/ 0 h 6321422"/>
              <a:gd name="connsiteX2" fmla="*/ 10732406 w 10732406"/>
              <a:gd name="connsiteY2" fmla="*/ 6287313 h 6321422"/>
              <a:gd name="connsiteX3" fmla="*/ 6847115 w 10732406"/>
              <a:gd name="connsiteY3" fmla="*/ 6321422 h 6321422"/>
              <a:gd name="connsiteX4" fmla="*/ 0 w 10732406"/>
              <a:gd name="connsiteY4" fmla="*/ 31205 h 6321422"/>
              <a:gd name="connsiteX0" fmla="*/ 0 w 10732406"/>
              <a:gd name="connsiteY0" fmla="*/ 0 h 6290217"/>
              <a:gd name="connsiteX1" fmla="*/ 2298880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2081165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776365 w 10732406"/>
              <a:gd name="connsiteY1" fmla="*/ 12338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602193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504222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308279 w 10732406"/>
              <a:gd name="connsiteY1" fmla="*/ 12338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20319 h 6310536"/>
              <a:gd name="connsiteX1" fmla="*/ 1210307 w 10732406"/>
              <a:gd name="connsiteY1" fmla="*/ 0 h 6310536"/>
              <a:gd name="connsiteX2" fmla="*/ 10732406 w 10732406"/>
              <a:gd name="connsiteY2" fmla="*/ 6276427 h 6310536"/>
              <a:gd name="connsiteX3" fmla="*/ 6847115 w 10732406"/>
              <a:gd name="connsiteY3" fmla="*/ 6310536 h 6310536"/>
              <a:gd name="connsiteX4" fmla="*/ 0 w 10732406"/>
              <a:gd name="connsiteY4" fmla="*/ 20319 h 6310536"/>
              <a:gd name="connsiteX0" fmla="*/ 0 w 10732406"/>
              <a:gd name="connsiteY0" fmla="*/ 31205 h 6321422"/>
              <a:gd name="connsiteX1" fmla="*/ 1166764 w 10732406"/>
              <a:gd name="connsiteY1" fmla="*/ 0 h 6321422"/>
              <a:gd name="connsiteX2" fmla="*/ 10732406 w 10732406"/>
              <a:gd name="connsiteY2" fmla="*/ 6287313 h 6321422"/>
              <a:gd name="connsiteX3" fmla="*/ 6847115 w 10732406"/>
              <a:gd name="connsiteY3" fmla="*/ 6321422 h 6321422"/>
              <a:gd name="connsiteX4" fmla="*/ 0 w 10732406"/>
              <a:gd name="connsiteY4" fmla="*/ 31205 h 6321422"/>
              <a:gd name="connsiteX0" fmla="*/ 0 w 10732406"/>
              <a:gd name="connsiteY0" fmla="*/ 42090 h 6332307"/>
              <a:gd name="connsiteX1" fmla="*/ 1047021 w 10732406"/>
              <a:gd name="connsiteY1" fmla="*/ 0 h 6332307"/>
              <a:gd name="connsiteX2" fmla="*/ 10732406 w 10732406"/>
              <a:gd name="connsiteY2" fmla="*/ 6298198 h 6332307"/>
              <a:gd name="connsiteX3" fmla="*/ 6847115 w 10732406"/>
              <a:gd name="connsiteY3" fmla="*/ 6332307 h 6332307"/>
              <a:gd name="connsiteX4" fmla="*/ 0 w 10732406"/>
              <a:gd name="connsiteY4" fmla="*/ 42090 h 6332307"/>
              <a:gd name="connsiteX0" fmla="*/ 0 w 10732406"/>
              <a:gd name="connsiteY0" fmla="*/ 31205 h 6321422"/>
              <a:gd name="connsiteX1" fmla="*/ 981707 w 10732406"/>
              <a:gd name="connsiteY1" fmla="*/ 0 h 6321422"/>
              <a:gd name="connsiteX2" fmla="*/ 10732406 w 10732406"/>
              <a:gd name="connsiteY2" fmla="*/ 6287313 h 6321422"/>
              <a:gd name="connsiteX3" fmla="*/ 6847115 w 10732406"/>
              <a:gd name="connsiteY3" fmla="*/ 6321422 h 6321422"/>
              <a:gd name="connsiteX4" fmla="*/ 0 w 10732406"/>
              <a:gd name="connsiteY4" fmla="*/ 31205 h 6321422"/>
              <a:gd name="connsiteX0" fmla="*/ 0 w 10732406"/>
              <a:gd name="connsiteY0" fmla="*/ 0 h 6290217"/>
              <a:gd name="connsiteX1" fmla="*/ 785764 w 10732406"/>
              <a:gd name="connsiteY1" fmla="*/ 23224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698678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388188"/>
              <a:gd name="connsiteX1" fmla="*/ 763993 w 10732406"/>
              <a:gd name="connsiteY1" fmla="*/ 55881 h 6388188"/>
              <a:gd name="connsiteX2" fmla="*/ 10732406 w 10732406"/>
              <a:gd name="connsiteY2" fmla="*/ 6256108 h 6388188"/>
              <a:gd name="connsiteX3" fmla="*/ 6825343 w 10732406"/>
              <a:gd name="connsiteY3" fmla="*/ 6388188 h 6388188"/>
              <a:gd name="connsiteX4" fmla="*/ 0 w 10732406"/>
              <a:gd name="connsiteY4" fmla="*/ 0 h 6388188"/>
              <a:gd name="connsiteX0" fmla="*/ 0 w 10775949"/>
              <a:gd name="connsiteY0" fmla="*/ 0 h 6409959"/>
              <a:gd name="connsiteX1" fmla="*/ 807536 w 10775949"/>
              <a:gd name="connsiteY1" fmla="*/ 77652 h 6409959"/>
              <a:gd name="connsiteX2" fmla="*/ 10775949 w 10775949"/>
              <a:gd name="connsiteY2" fmla="*/ 6277879 h 6409959"/>
              <a:gd name="connsiteX3" fmla="*/ 6868886 w 10775949"/>
              <a:gd name="connsiteY3" fmla="*/ 6409959 h 6409959"/>
              <a:gd name="connsiteX4" fmla="*/ 0 w 10775949"/>
              <a:gd name="connsiteY4" fmla="*/ 0 h 6409959"/>
              <a:gd name="connsiteX0" fmla="*/ 0 w 10775949"/>
              <a:gd name="connsiteY0" fmla="*/ 0 h 6373673"/>
              <a:gd name="connsiteX1" fmla="*/ 807536 w 10775949"/>
              <a:gd name="connsiteY1" fmla="*/ 41366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41366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41366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603915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603915 w 10775949"/>
              <a:gd name="connsiteY1" fmla="*/ 35389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400293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400293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400293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593734 w 10775949"/>
              <a:gd name="connsiteY1" fmla="*/ 85902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2089 h 6375762"/>
              <a:gd name="connsiteX1" fmla="*/ 869608 w 10775949"/>
              <a:gd name="connsiteY1" fmla="*/ 0 h 6375762"/>
              <a:gd name="connsiteX2" fmla="*/ 10775949 w 10775949"/>
              <a:gd name="connsiteY2" fmla="*/ 6319452 h 6375762"/>
              <a:gd name="connsiteX3" fmla="*/ 6868886 w 10775949"/>
              <a:gd name="connsiteY3" fmla="*/ 6375762 h 6375762"/>
              <a:gd name="connsiteX4" fmla="*/ 0 w 10775949"/>
              <a:gd name="connsiteY4" fmla="*/ 2089 h 637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5949" h="6375762">
                <a:moveTo>
                  <a:pt x="0" y="2089"/>
                </a:moveTo>
                <a:cubicBezTo>
                  <a:pt x="798950" y="31602"/>
                  <a:pt x="168630" y="32173"/>
                  <a:pt x="869608" y="0"/>
                </a:cubicBezTo>
                <a:cubicBezTo>
                  <a:pt x="2576333" y="4405284"/>
                  <a:pt x="7243150" y="5536845"/>
                  <a:pt x="10775949" y="6319452"/>
                </a:cubicBezTo>
                <a:lnTo>
                  <a:pt x="6868886" y="6375762"/>
                </a:lnTo>
                <a:cubicBezTo>
                  <a:pt x="4869542" y="5672395"/>
                  <a:pt x="962782" y="4087286"/>
                  <a:pt x="0" y="2089"/>
                </a:cubicBezTo>
                <a:close/>
              </a:path>
            </a:pathLst>
          </a:custGeom>
          <a:solidFill>
            <a:srgbClr val="0E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4D4A0D-9A9F-4AF0-BADA-19C88022D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7" b="35864"/>
          <a:stretch/>
        </p:blipFill>
        <p:spPr>
          <a:xfrm>
            <a:off x="905435" y="725581"/>
            <a:ext cx="10381130" cy="2214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0487D2-A204-4A6C-8303-DA63A927F7E0}"/>
              </a:ext>
            </a:extLst>
          </p:cNvPr>
          <p:cNvSpPr/>
          <p:nvPr/>
        </p:nvSpPr>
        <p:spPr>
          <a:xfrm>
            <a:off x="860612" y="3496234"/>
            <a:ext cx="10881360" cy="1554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9000000"/>
            </a:lightRig>
          </a:scene3d>
          <a:sp3d extrusionH="158750" contourW="133350" prstMaterial="matte">
            <a:bevelT w="304800" h="139700"/>
            <a:bevelB h="95250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ট্রেনের প্রথম থেকে ৭ম বগি পর্যন্ত বারের নামগুলো আমরা পর্যায়ক্রমে জেনে নেই।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4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30008-5749-4ECD-BB5E-CF04B2B49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4" y="1546411"/>
            <a:ext cx="3541058" cy="2904565"/>
          </a:xfrm>
          <a:prstGeom prst="roundRect">
            <a:avLst>
              <a:gd name="adj" fmla="val 243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DB1EEE-7B36-4808-906A-D97E545B2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6" y="630890"/>
            <a:ext cx="3899088" cy="2972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0543C-577D-4D46-831F-C4C522FDF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2" y="2029944"/>
            <a:ext cx="3746687" cy="3088903"/>
          </a:xfrm>
          <a:prstGeom prst="roundRect">
            <a:avLst>
              <a:gd name="adj" fmla="val 2438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ECBA3D-047D-463E-A8E2-0C4814524F33}"/>
              </a:ext>
            </a:extLst>
          </p:cNvPr>
          <p:cNvSpPr/>
          <p:nvPr/>
        </p:nvSpPr>
        <p:spPr>
          <a:xfrm>
            <a:off x="7028329" y="430864"/>
            <a:ext cx="2734236" cy="699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21C38-BA09-4972-BF8C-9B1D6B7D1469}"/>
              </a:ext>
            </a:extLst>
          </p:cNvPr>
          <p:cNvSpPr txBox="1"/>
          <p:nvPr/>
        </p:nvSpPr>
        <p:spPr>
          <a:xfrm>
            <a:off x="1542209" y="5118847"/>
            <a:ext cx="5844429" cy="70788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6882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613AA-7F71-463E-BB57-DEE1758FB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53" y="1366183"/>
            <a:ext cx="4803683" cy="3409017"/>
          </a:xfrm>
          <a:prstGeom prst="roundRect">
            <a:avLst>
              <a:gd name="adj" fmla="val 2037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30287-C726-4168-9951-C07F22DD2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3" y="698125"/>
            <a:ext cx="4965049" cy="3622863"/>
          </a:xfrm>
          <a:prstGeom prst="roundRect">
            <a:avLst>
              <a:gd name="adj" fmla="val 193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AEDB9A-0F77-4FFF-B455-8E796A0F497C}"/>
              </a:ext>
            </a:extLst>
          </p:cNvPr>
          <p:cNvSpPr/>
          <p:nvPr/>
        </p:nvSpPr>
        <p:spPr>
          <a:xfrm>
            <a:off x="3251200" y="5049857"/>
            <a:ext cx="4965049" cy="883920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 পড়ি, কখনো খেলি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A79026-CA12-4877-BE90-273AB9287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1" y="634999"/>
            <a:ext cx="5415280" cy="430276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78842C-BB50-437E-9135-049CE47089E2}"/>
              </a:ext>
            </a:extLst>
          </p:cNvPr>
          <p:cNvSpPr/>
          <p:nvPr/>
        </p:nvSpPr>
        <p:spPr>
          <a:xfrm>
            <a:off x="2946401" y="5257801"/>
            <a:ext cx="5415280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কোনোদিন</a:t>
            </a:r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একেবারে ছুটি।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F9241D-FF3C-4240-8209-63702F327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571566"/>
            <a:ext cx="6578600" cy="4305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5B29CC-93A1-4C4B-998F-4BE3095190A1}"/>
              </a:ext>
            </a:extLst>
          </p:cNvPr>
          <p:cNvSpPr/>
          <p:nvPr/>
        </p:nvSpPr>
        <p:spPr>
          <a:xfrm>
            <a:off x="2103120" y="5191760"/>
            <a:ext cx="6710680" cy="934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রাফি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সাত দিনে অনেক কাজ করে ।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4E6F3-E61C-448C-A346-11B6C8E4C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25837"/>
          <a:stretch/>
        </p:blipFill>
        <p:spPr>
          <a:xfrm>
            <a:off x="509285" y="667062"/>
            <a:ext cx="4763721" cy="3509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DE258-5E96-4F73-A824-45F5B2276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5" y="869478"/>
            <a:ext cx="5763870" cy="3307356"/>
          </a:xfrm>
          <a:prstGeom prst="round2DiagRect">
            <a:avLst>
              <a:gd name="adj1" fmla="val 16667"/>
              <a:gd name="adj2" fmla="val 494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73472-7506-408B-9813-33022334ECBA}"/>
              </a:ext>
            </a:extLst>
          </p:cNvPr>
          <p:cNvSpPr/>
          <p:nvPr/>
        </p:nvSpPr>
        <p:spPr>
          <a:xfrm>
            <a:off x="2486661" y="4909230"/>
            <a:ext cx="6553168" cy="10792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শোনে</a:t>
            </a:r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গান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240EC-1323-443E-A3EF-9F0EE80ED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8" y="949124"/>
            <a:ext cx="5943420" cy="4236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8663EA-454C-430D-9ACD-630B96241B8B}"/>
              </a:ext>
            </a:extLst>
          </p:cNvPr>
          <p:cNvSpPr/>
          <p:nvPr/>
        </p:nvSpPr>
        <p:spPr>
          <a:xfrm>
            <a:off x="4386805" y="5503762"/>
            <a:ext cx="3171463" cy="8102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আঁকে 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4943E-1451-4EDC-8D46-97C743BF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3" b="89143" l="0" r="99654">
                        <a14:foregroundMark x1="27682" y1="11429" x2="27682" y2="11429"/>
                        <a14:foregroundMark x1="10727" y1="1714" x2="9343" y2="18857"/>
                        <a14:foregroundMark x1="9343" y1="18857" x2="1038" y2="48000"/>
                        <a14:foregroundMark x1="1038" y1="48000" x2="0" y2="56000"/>
                        <a14:foregroundMark x1="13495" y1="17143" x2="68858" y2="40571"/>
                        <a14:foregroundMark x1="68858" y1="40571" x2="97578" y2="30286"/>
                        <a14:foregroundMark x1="70934" y1="34286" x2="85467" y2="1143"/>
                        <a14:foregroundMark x1="346" y1="87429" x2="30450" y2="89714"/>
                        <a14:foregroundMark x1="30450" y1="89714" x2="77509" y2="72571"/>
                        <a14:foregroundMark x1="77509" y1="72571" x2="99654" y2="76000"/>
                        <a14:foregroundMark x1="13149" y1="34286" x2="26644" y2="18857"/>
                        <a14:foregroundMark x1="12803" y1="76571" x2="29758" y2="78286"/>
                        <a14:foregroundMark x1="46713" y1="70286" x2="57093" y2="62286"/>
                        <a14:foregroundMark x1="57093" y1="62286" x2="57093" y2="62286"/>
                        <a14:foregroundMark x1="82007" y1="76571" x2="92734" y2="82286"/>
                        <a14:foregroundMark x1="92734" y1="82286" x2="93080" y2="80571"/>
                        <a14:foregroundMark x1="94118" y1="84000" x2="99654" y2="80000"/>
                        <a14:foregroundMark x1="67128" y1="83429" x2="81315" y2="85714"/>
                        <a14:foregroundMark x1="81315" y1="85714" x2="90657" y2="84571"/>
                        <a14:foregroundMark x1="90657" y1="84571" x2="94118" y2="82286"/>
                        <a14:foregroundMark x1="87197" y1="29714" x2="87197" y2="32571"/>
                        <a14:foregroundMark x1="51557" y1="17714" x2="54325" y2="8000"/>
                        <a14:foregroundMark x1="19723" y1="45143" x2="15225" y2="62857"/>
                        <a14:foregroundMark x1="15225" y1="62857" x2="13495" y2="6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14" y="692246"/>
            <a:ext cx="7345200" cy="4092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34AB7C-3E3B-46F3-BCF0-9279E0D08CF0}"/>
              </a:ext>
            </a:extLst>
          </p:cNvPr>
          <p:cNvSpPr/>
          <p:nvPr/>
        </p:nvSpPr>
        <p:spPr>
          <a:xfrm>
            <a:off x="4421529" y="5156521"/>
            <a:ext cx="3171463" cy="8102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সাইকেল চালায়।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A442D-50F0-4C2D-98F8-FF7976FD9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73" y="740780"/>
            <a:ext cx="6435525" cy="3784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3BC9F9-2AAC-4592-9035-2BEFAF79342F}"/>
              </a:ext>
            </a:extLst>
          </p:cNvPr>
          <p:cNvSpPr/>
          <p:nvPr/>
        </p:nvSpPr>
        <p:spPr>
          <a:xfrm>
            <a:off x="4510268" y="5098648"/>
            <a:ext cx="3927676" cy="8102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 খেলতে যায় 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48359-9157-4CA0-B760-C7C228F6F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0" y="765376"/>
            <a:ext cx="6917803" cy="393394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47BEB7-A66A-414C-A9CC-932A20BC2EE4}"/>
              </a:ext>
            </a:extLst>
          </p:cNvPr>
          <p:cNvSpPr/>
          <p:nvPr/>
        </p:nvSpPr>
        <p:spPr>
          <a:xfrm>
            <a:off x="4386805" y="5503762"/>
            <a:ext cx="3171463" cy="8102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ছড়ার বই পড়ে 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1D810E-EE6A-4D3A-8034-11FB080FEFCF}"/>
              </a:ext>
            </a:extLst>
          </p:cNvPr>
          <p:cNvSpPr txBox="1"/>
          <p:nvPr/>
        </p:nvSpPr>
        <p:spPr>
          <a:xfrm>
            <a:off x="3263844" y="1381387"/>
            <a:ext cx="6386732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kern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স্বাগত</a:t>
            </a:r>
            <a:r>
              <a:rPr kumimoji="0" lang="bn-BD" sz="2800" b="1" i="0" u="none" strike="noStrike" kern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</a:rPr>
              <a:t> </a:t>
            </a:r>
            <a:endParaRPr kumimoji="0" lang="en-US" sz="2800" b="1" i="0" u="none" strike="noStrike" kern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45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C0F8B-DE86-4B8B-B921-66C455F5B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99" y="544010"/>
            <a:ext cx="9329197" cy="43522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A33BA9-D324-478F-886C-E3EB40E8EB83}"/>
              </a:ext>
            </a:extLst>
          </p:cNvPr>
          <p:cNvSpPr/>
          <p:nvPr/>
        </p:nvSpPr>
        <p:spPr>
          <a:xfrm>
            <a:off x="4022201" y="5272269"/>
            <a:ext cx="4849792" cy="8102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 কেটে ফুল বানায়।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E2356-DB08-4BE1-8D00-6C711F507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86" y="741069"/>
            <a:ext cx="6296627" cy="400455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295344-1C35-4DCE-BB6D-35C2EBFD7FED}"/>
              </a:ext>
            </a:extLst>
          </p:cNvPr>
          <p:cNvSpPr/>
          <p:nvPr/>
        </p:nvSpPr>
        <p:spPr>
          <a:xfrm>
            <a:off x="4022201" y="5272269"/>
            <a:ext cx="4849792" cy="8102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ছুটির দিনে বেড়াতে যায়।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BA10FD-1807-4B0B-8041-5AD94888A6B1}"/>
              </a:ext>
            </a:extLst>
          </p:cNvPr>
          <p:cNvSpPr txBox="1"/>
          <p:nvPr/>
        </p:nvSpPr>
        <p:spPr>
          <a:xfrm>
            <a:off x="2641601" y="490150"/>
            <a:ext cx="601106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lgDashDotDot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IN" sz="36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সবাই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825E6E-B582-40B3-84D1-CE4A9CBB8BCA}"/>
              </a:ext>
            </a:extLst>
          </p:cNvPr>
          <p:cNvSpPr/>
          <p:nvPr/>
        </p:nvSpPr>
        <p:spPr>
          <a:xfrm>
            <a:off x="1238491" y="1934746"/>
            <a:ext cx="9510191" cy="4433104"/>
          </a:xfrm>
          <a:prstGeom prst="roundRect">
            <a:avLst>
              <a:gd name="adj" fmla="val 40763"/>
            </a:avLst>
          </a:prstGeom>
          <a:solidFill>
            <a:schemeClr val="bg1">
              <a:lumMod val="85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2065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সাত দিনে অনেক কাজ করি। কখনো </a:t>
            </a:r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পড়ি,কখনো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খেলি। </a:t>
            </a:r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কোনোদিন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একেবারে ছুটি। </a:t>
            </a:r>
          </a:p>
          <a:p>
            <a:pPr algn="ctr"/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রাফি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সাত দিনে অনেক কাজ করে। গান </a:t>
            </a:r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শোনে,গান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শেখে। ছবি আঁকে ।সাইকেল চালায়। মাঠে খেলতে যায় । ছড়ার বই পড়ে। কাগজ কেটে ফুল বানায়। ছুটির দিনে বেড়াতে যায়।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8312F0-EDE5-48BD-84BB-301310F68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4664" y="210312"/>
            <a:ext cx="1702837" cy="1862328"/>
          </a:xfrm>
          <a:prstGeom prst="round2DiagRect">
            <a:avLst>
              <a:gd name="adj1" fmla="val 2089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9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7BCB7E63-90D4-44A2-A8A6-6E835F4738FD}"/>
              </a:ext>
            </a:extLst>
          </p:cNvPr>
          <p:cNvSpPr/>
          <p:nvPr/>
        </p:nvSpPr>
        <p:spPr>
          <a:xfrm>
            <a:off x="457200" y="457199"/>
            <a:ext cx="6983506" cy="681318"/>
          </a:xfrm>
          <a:prstGeom prst="wedgeRectCallout">
            <a:avLst>
              <a:gd name="adj1" fmla="val -7397"/>
              <a:gd name="adj2" fmla="val 1059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741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শব্দগুলোর সঠিক </a:t>
            </a:r>
            <a:r>
              <a:rPr lang="bn-I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741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741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জেনে নেই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D741CC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814A68-C183-4038-B31A-441DAA89B7C8}"/>
              </a:ext>
            </a:extLst>
          </p:cNvPr>
          <p:cNvGrpSpPr/>
          <p:nvPr/>
        </p:nvGrpSpPr>
        <p:grpSpPr>
          <a:xfrm>
            <a:off x="632014" y="1875099"/>
            <a:ext cx="3040826" cy="841206"/>
            <a:chOff x="632014" y="1875099"/>
            <a:chExt cx="3040826" cy="84120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AB8241D-8F49-45BE-9A52-E4F56686A41F}"/>
                </a:ext>
              </a:extLst>
            </p:cNvPr>
            <p:cNvSpPr/>
            <p:nvPr/>
          </p:nvSpPr>
          <p:spPr>
            <a:xfrm>
              <a:off x="632014" y="1875099"/>
              <a:ext cx="2205317" cy="84120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ঙ্গ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লবার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6FCE1C05-C42C-4491-8EF1-A9D281A2264C}"/>
                </a:ext>
              </a:extLst>
            </p:cNvPr>
            <p:cNvSpPr/>
            <p:nvPr/>
          </p:nvSpPr>
          <p:spPr>
            <a:xfrm>
              <a:off x="2821195" y="2164976"/>
              <a:ext cx="851645" cy="40341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36714B-4229-4C0B-A151-B59F2FBEAB0E}"/>
              </a:ext>
            </a:extLst>
          </p:cNvPr>
          <p:cNvGrpSpPr/>
          <p:nvPr/>
        </p:nvGrpSpPr>
        <p:grpSpPr>
          <a:xfrm>
            <a:off x="638739" y="3594847"/>
            <a:ext cx="3056962" cy="851647"/>
            <a:chOff x="640979" y="3868269"/>
            <a:chExt cx="3056962" cy="85164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3A30022-18DE-40B4-94A1-217E006311D3}"/>
                </a:ext>
              </a:extLst>
            </p:cNvPr>
            <p:cNvSpPr/>
            <p:nvPr/>
          </p:nvSpPr>
          <p:spPr>
            <a:xfrm>
              <a:off x="640979" y="3868269"/>
              <a:ext cx="2205317" cy="85164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বৃহ</a:t>
              </a:r>
              <a:r>
                <a:rPr lang="bn-IN" sz="4000" b="1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স্প</a:t>
              </a:r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তিবার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439C26D-CFA3-4868-B16D-3E389D3192CD}"/>
                </a:ext>
              </a:extLst>
            </p:cNvPr>
            <p:cNvSpPr/>
            <p:nvPr/>
          </p:nvSpPr>
          <p:spPr>
            <a:xfrm>
              <a:off x="2846296" y="4072217"/>
              <a:ext cx="851645" cy="40341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F66C1B-FE92-4C23-B77E-181DAA64EA7B}"/>
              </a:ext>
            </a:extLst>
          </p:cNvPr>
          <p:cNvSpPr/>
          <p:nvPr/>
        </p:nvSpPr>
        <p:spPr>
          <a:xfrm>
            <a:off x="5625351" y="2061883"/>
            <a:ext cx="654426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77DA8A-243E-4B49-92AC-5AC6B2D4B66C}"/>
              </a:ext>
            </a:extLst>
          </p:cNvPr>
          <p:cNvSpPr/>
          <p:nvPr/>
        </p:nvSpPr>
        <p:spPr>
          <a:xfrm>
            <a:off x="8256495" y="2075324"/>
            <a:ext cx="127298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সঙ্গ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4E8EE9-B197-4701-A6EC-B7C4AD4D2DEF}"/>
              </a:ext>
            </a:extLst>
          </p:cNvPr>
          <p:cNvSpPr/>
          <p:nvPr/>
        </p:nvSpPr>
        <p:spPr>
          <a:xfrm>
            <a:off x="6804212" y="2057397"/>
            <a:ext cx="127298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DDD7E-F5C2-4A84-B42B-94135E26A9AA}"/>
              </a:ext>
            </a:extLst>
          </p:cNvPr>
          <p:cNvSpPr/>
          <p:nvPr/>
        </p:nvSpPr>
        <p:spPr>
          <a:xfrm>
            <a:off x="6784267" y="3760700"/>
            <a:ext cx="127298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B4FD48-0488-4E67-9990-F6FA855A4C22}"/>
              </a:ext>
            </a:extLst>
          </p:cNvPr>
          <p:cNvSpPr/>
          <p:nvPr/>
        </p:nvSpPr>
        <p:spPr>
          <a:xfrm>
            <a:off x="3836671" y="3701250"/>
            <a:ext cx="851645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E880C1-FD3F-448C-9D5B-7C078AA8C8EC}"/>
              </a:ext>
            </a:extLst>
          </p:cNvPr>
          <p:cNvSpPr/>
          <p:nvPr/>
        </p:nvSpPr>
        <p:spPr>
          <a:xfrm>
            <a:off x="4903694" y="3701250"/>
            <a:ext cx="69476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D28AA7-35DB-4172-856C-13C65CEBA1E7}"/>
              </a:ext>
            </a:extLst>
          </p:cNvPr>
          <p:cNvSpPr/>
          <p:nvPr/>
        </p:nvSpPr>
        <p:spPr>
          <a:xfrm>
            <a:off x="5598462" y="3699673"/>
            <a:ext cx="69476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BCA08B-9199-432B-8E3F-D7B41D3E3843}"/>
              </a:ext>
            </a:extLst>
          </p:cNvPr>
          <p:cNvSpPr/>
          <p:nvPr/>
        </p:nvSpPr>
        <p:spPr>
          <a:xfrm>
            <a:off x="9708778" y="2034987"/>
            <a:ext cx="127298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সঙ্গী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164FE-8D8D-4416-9C21-2EDA317EF11C}"/>
              </a:ext>
            </a:extLst>
          </p:cNvPr>
          <p:cNvSpPr/>
          <p:nvPr/>
        </p:nvSpPr>
        <p:spPr>
          <a:xfrm>
            <a:off x="3769659" y="2034987"/>
            <a:ext cx="851645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7AC82A-8BC8-4534-9893-9B7D83474C2F}"/>
              </a:ext>
            </a:extLst>
          </p:cNvPr>
          <p:cNvSpPr/>
          <p:nvPr/>
        </p:nvSpPr>
        <p:spPr>
          <a:xfrm>
            <a:off x="10038016" y="3760700"/>
            <a:ext cx="1626875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C538E1-CAFE-4011-B7BA-704D98D1DC1D}"/>
              </a:ext>
            </a:extLst>
          </p:cNvPr>
          <p:cNvSpPr/>
          <p:nvPr/>
        </p:nvSpPr>
        <p:spPr>
          <a:xfrm>
            <a:off x="8308150" y="3744027"/>
            <a:ext cx="1626875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92902F-9CD8-4B36-B55D-16E6A3294A9D}"/>
              </a:ext>
            </a:extLst>
          </p:cNvPr>
          <p:cNvSpPr/>
          <p:nvPr/>
        </p:nvSpPr>
        <p:spPr>
          <a:xfrm>
            <a:off x="4838701" y="2061883"/>
            <a:ext cx="786650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CFA7D9-EFA8-4858-B3CA-832DA5E9F21A}"/>
              </a:ext>
            </a:extLst>
          </p:cNvPr>
          <p:cNvGrpSpPr/>
          <p:nvPr/>
        </p:nvGrpSpPr>
        <p:grpSpPr>
          <a:xfrm>
            <a:off x="712697" y="5212997"/>
            <a:ext cx="3056962" cy="851647"/>
            <a:chOff x="640979" y="3868269"/>
            <a:chExt cx="3056962" cy="85164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94A8060-4E50-49F4-8BE7-3B25DA7F1418}"/>
                </a:ext>
              </a:extLst>
            </p:cNvPr>
            <p:cNvSpPr/>
            <p:nvPr/>
          </p:nvSpPr>
          <p:spPr>
            <a:xfrm>
              <a:off x="640979" y="3868269"/>
              <a:ext cx="2205317" cy="85164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</a:t>
              </a:r>
              <a:r>
                <a:rPr lang="bn-IN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</a:t>
              </a:r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15610B03-E6B0-45BC-8EDF-FB9172B141F3}"/>
                </a:ext>
              </a:extLst>
            </p:cNvPr>
            <p:cNvSpPr/>
            <p:nvPr/>
          </p:nvSpPr>
          <p:spPr>
            <a:xfrm>
              <a:off x="2846296" y="4072217"/>
              <a:ext cx="851645" cy="40341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7AEB18B-2DFC-4CF5-9FD4-70B2F628C014}"/>
              </a:ext>
            </a:extLst>
          </p:cNvPr>
          <p:cNvSpPr/>
          <p:nvPr/>
        </p:nvSpPr>
        <p:spPr>
          <a:xfrm>
            <a:off x="6875930" y="5342987"/>
            <a:ext cx="127298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বক্র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62B182-6F37-46F5-8C8E-D4A39ACA044E}"/>
              </a:ext>
            </a:extLst>
          </p:cNvPr>
          <p:cNvSpPr/>
          <p:nvPr/>
        </p:nvSpPr>
        <p:spPr>
          <a:xfrm>
            <a:off x="3935507" y="5342987"/>
            <a:ext cx="851645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BD9CA6-8670-4AA4-A9AB-F6850E5FA1C9}"/>
              </a:ext>
            </a:extLst>
          </p:cNvPr>
          <p:cNvSpPr/>
          <p:nvPr/>
        </p:nvSpPr>
        <p:spPr>
          <a:xfrm>
            <a:off x="4975412" y="5342987"/>
            <a:ext cx="69476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F6A019-AC67-4D6A-B38C-804B1BDB462E}"/>
              </a:ext>
            </a:extLst>
          </p:cNvPr>
          <p:cNvSpPr/>
          <p:nvPr/>
        </p:nvSpPr>
        <p:spPr>
          <a:xfrm>
            <a:off x="5670180" y="5342987"/>
            <a:ext cx="69476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B93F8D-EAC7-4234-AE82-5368A2DB3C34}"/>
              </a:ext>
            </a:extLst>
          </p:cNvPr>
          <p:cNvSpPr/>
          <p:nvPr/>
        </p:nvSpPr>
        <p:spPr>
          <a:xfrm>
            <a:off x="10060640" y="5374362"/>
            <a:ext cx="127298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3EC67C-E78D-4536-9E4C-1318C92259F2}"/>
              </a:ext>
            </a:extLst>
          </p:cNvPr>
          <p:cNvSpPr/>
          <p:nvPr/>
        </p:nvSpPr>
        <p:spPr>
          <a:xfrm>
            <a:off x="8485094" y="5342987"/>
            <a:ext cx="1272988" cy="681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7F4215D4-5FE7-437D-BDFE-E5160FB0234D}"/>
              </a:ext>
            </a:extLst>
          </p:cNvPr>
          <p:cNvSpPr txBox="1"/>
          <p:nvPr/>
        </p:nvSpPr>
        <p:spPr>
          <a:xfrm>
            <a:off x="3651038" y="421755"/>
            <a:ext cx="3131649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প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8069C-7631-49C2-822B-8256B997B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4664" y="210312"/>
            <a:ext cx="1702837" cy="1862328"/>
          </a:xfrm>
          <a:prstGeom prst="round2DiagRect">
            <a:avLst>
              <a:gd name="adj1" fmla="val 2089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FD746D89-0DA0-4ED4-9541-747C801F731F}"/>
              </a:ext>
            </a:extLst>
          </p:cNvPr>
          <p:cNvSpPr/>
          <p:nvPr/>
        </p:nvSpPr>
        <p:spPr>
          <a:xfrm>
            <a:off x="4561840" y="1513840"/>
            <a:ext cx="1270000" cy="5588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C2DE45-B139-4350-9937-0C0A00639B5C}"/>
              </a:ext>
            </a:extLst>
          </p:cNvPr>
          <p:cNvSpPr/>
          <p:nvPr/>
        </p:nvSpPr>
        <p:spPr>
          <a:xfrm>
            <a:off x="972273" y="2072640"/>
            <a:ext cx="9510191" cy="4433104"/>
          </a:xfrm>
          <a:prstGeom prst="roundRect">
            <a:avLst>
              <a:gd name="adj" fmla="val 40763"/>
            </a:avLst>
          </a:prstGeom>
          <a:solidFill>
            <a:schemeClr val="bg1">
              <a:lumMod val="85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2065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সাত দিনে অনেক কাজ করি। কখনো </a:t>
            </a:r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পড়ি,কখনো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খেলি। </a:t>
            </a:r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কোনোদিন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একেবারে ছুটি। </a:t>
            </a:r>
          </a:p>
          <a:p>
            <a:pPr algn="ctr"/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রাফি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সাত দিনে অনেক কাজ করে। গান </a:t>
            </a:r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শোনে,গান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শেখে। ছবি আঁকে ।সাইকেল চালায়। মাঠে খেলতে যায় । ছড়ার বই পড়ে। কাগজ কেটে ফুল বানায়। ছুটির দিনে বেড়াতে যায়।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2A01F63D-407C-4842-B5ED-8052BD926E3F}"/>
              </a:ext>
            </a:extLst>
          </p:cNvPr>
          <p:cNvSpPr/>
          <p:nvPr/>
        </p:nvSpPr>
        <p:spPr>
          <a:xfrm>
            <a:off x="5328921" y="1141476"/>
            <a:ext cx="1046480" cy="8229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6E4ED51-2494-4897-8753-4D688D174FC6}"/>
              </a:ext>
            </a:extLst>
          </p:cNvPr>
          <p:cNvSpPr txBox="1"/>
          <p:nvPr/>
        </p:nvSpPr>
        <p:spPr>
          <a:xfrm>
            <a:off x="4286337" y="369173"/>
            <a:ext cx="3131649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B71F8-A956-47A7-BEC7-8F4C110BB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4664" y="210312"/>
            <a:ext cx="1702837" cy="1862328"/>
          </a:xfrm>
          <a:prstGeom prst="round2DiagRect">
            <a:avLst>
              <a:gd name="adj1" fmla="val 2089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21A879-8787-4395-B002-F08BE5A535F8}"/>
              </a:ext>
            </a:extLst>
          </p:cNvPr>
          <p:cNvSpPr/>
          <p:nvPr/>
        </p:nvSpPr>
        <p:spPr>
          <a:xfrm>
            <a:off x="1515891" y="1964436"/>
            <a:ext cx="9510191" cy="4433104"/>
          </a:xfrm>
          <a:prstGeom prst="roundRect">
            <a:avLst>
              <a:gd name="adj" fmla="val 40763"/>
            </a:avLst>
          </a:prstGeom>
          <a:solidFill>
            <a:schemeClr val="bg1">
              <a:lumMod val="85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2065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সাত দিনে অনেক কাজ করি। কখনো </a:t>
            </a:r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পড়ি,কখনো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খেলি। </a:t>
            </a:r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কোনোদিন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একেবারে ছুটি। </a:t>
            </a:r>
          </a:p>
          <a:p>
            <a:pPr algn="ctr"/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রাফি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সাত দিনে অনেক কাজ করে। গান </a:t>
            </a:r>
            <a:r>
              <a:rPr lang="bn-IN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শোনে,গান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শেখে। ছবি আঁকে ।সাইকেল চালায়। মাঠে খেলতে যায় । ছড়ার বই পড়ে। কাগজ কেটে ফুল বানায়। ছুটির দিনে বেড়াতে যায়।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41D0BF-1D76-45CE-889C-D7864370518C}"/>
              </a:ext>
            </a:extLst>
          </p:cNvPr>
          <p:cNvSpPr txBox="1"/>
          <p:nvPr/>
        </p:nvSpPr>
        <p:spPr>
          <a:xfrm>
            <a:off x="2295305" y="2105561"/>
            <a:ext cx="8148918" cy="1323439"/>
          </a:xfrm>
          <a:prstGeom prst="rect">
            <a:avLst/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একজন </a:t>
            </a:r>
            <a:r>
              <a:rPr lang="bn-IN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 পড়বে ,</a:t>
            </a:r>
            <a:r>
              <a:rPr lang="bn-IN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শুনবে। কোন অসুবিধা হলে শনাক্ত করবে।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0E6517-97C1-4444-BA4D-8FF64052FF84}"/>
              </a:ext>
            </a:extLst>
          </p:cNvPr>
          <p:cNvSpPr/>
          <p:nvPr/>
        </p:nvSpPr>
        <p:spPr>
          <a:xfrm>
            <a:off x="1533645" y="3733800"/>
            <a:ext cx="9510191" cy="2663740"/>
          </a:xfrm>
          <a:prstGeom prst="roundRect">
            <a:avLst>
              <a:gd name="adj" fmla="val 40763"/>
            </a:avLst>
          </a:prstGeom>
          <a:solidFill>
            <a:schemeClr val="bg1">
              <a:lumMod val="85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2065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সাত দিনে অনেক কাজ করি। কখনো </a:t>
            </a:r>
            <a:r>
              <a:rPr lang="bn-IN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পড়ি,কখনো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খেলি। </a:t>
            </a:r>
            <a:r>
              <a:rPr lang="bn-IN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কোনোদিন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একেবারে ছুটি। </a:t>
            </a:r>
          </a:p>
          <a:p>
            <a:pPr algn="ctr"/>
            <a:r>
              <a:rPr lang="bn-IN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রাফি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সাত দিনে অনেক কাজ করে। গান </a:t>
            </a:r>
            <a:r>
              <a:rPr lang="bn-IN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শোনে,গান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শেখে। ছবি আঁকে ।সাইকেল চালায়। মাঠে খেলতে যায় । ছড়ার বই পড়ে। কাগজ কেটে ফুল বানায়। ছুটির দিনে বেড়াতে যায়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41D0BF-1D76-45CE-889C-D7864370518C}"/>
              </a:ext>
            </a:extLst>
          </p:cNvPr>
          <p:cNvSpPr txBox="1"/>
          <p:nvPr/>
        </p:nvSpPr>
        <p:spPr>
          <a:xfrm>
            <a:off x="1635547" y="4310671"/>
            <a:ext cx="8712220" cy="1323439"/>
          </a:xfrm>
          <a:prstGeom prst="rect">
            <a:avLst/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এরকম এক সেট করে কার্ড দেয়া হয়েছে । প্রতিটি দল কার্ডগুলো সাজাও ও </a:t>
            </a:r>
            <a:r>
              <a:rPr lang="bn-IN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পড়ো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531AC-7FFA-4EA4-8385-79F7993FE7F3}"/>
              </a:ext>
            </a:extLst>
          </p:cNvPr>
          <p:cNvSpPr/>
          <p:nvPr/>
        </p:nvSpPr>
        <p:spPr>
          <a:xfrm>
            <a:off x="4023269" y="1878408"/>
            <a:ext cx="2750433" cy="2015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95C92F-5BAF-47AD-BF38-4CAE4C6886B1}"/>
              </a:ext>
            </a:extLst>
          </p:cNvPr>
          <p:cNvSpPr/>
          <p:nvPr/>
        </p:nvSpPr>
        <p:spPr>
          <a:xfrm>
            <a:off x="4013261" y="1862767"/>
            <a:ext cx="2601408" cy="21112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বুধবার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431FA-0815-42FF-88C0-9832AA98D677}"/>
              </a:ext>
            </a:extLst>
          </p:cNvPr>
          <p:cNvSpPr/>
          <p:nvPr/>
        </p:nvSpPr>
        <p:spPr>
          <a:xfrm>
            <a:off x="4334098" y="1999122"/>
            <a:ext cx="2601408" cy="1783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D6C1DB-AA97-49FD-A118-0F75A58F6166}"/>
              </a:ext>
            </a:extLst>
          </p:cNvPr>
          <p:cNvSpPr/>
          <p:nvPr/>
        </p:nvSpPr>
        <p:spPr>
          <a:xfrm>
            <a:off x="3997829" y="1983671"/>
            <a:ext cx="2856775" cy="1923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সোমবার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030EC7-8614-40A7-BE69-EA4507F618D1}"/>
              </a:ext>
            </a:extLst>
          </p:cNvPr>
          <p:cNvSpPr/>
          <p:nvPr/>
        </p:nvSpPr>
        <p:spPr>
          <a:xfrm>
            <a:off x="3997829" y="2118507"/>
            <a:ext cx="2694972" cy="1762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F43B5-C48C-4CD2-987D-052C6778396E}"/>
              </a:ext>
            </a:extLst>
          </p:cNvPr>
          <p:cNvSpPr/>
          <p:nvPr/>
        </p:nvSpPr>
        <p:spPr>
          <a:xfrm>
            <a:off x="4100072" y="2081474"/>
            <a:ext cx="2490487" cy="16738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শনিবার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B2894-C24F-4D21-886D-3EFC2BA096A9}"/>
              </a:ext>
            </a:extLst>
          </p:cNvPr>
          <p:cNvSpPr/>
          <p:nvPr/>
        </p:nvSpPr>
        <p:spPr>
          <a:xfrm>
            <a:off x="4035087" y="2108531"/>
            <a:ext cx="2490486" cy="16738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শুক্রবার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E656EE-AF73-41A3-9F67-891A18B20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80"/>
          <a:stretch/>
        </p:blipFill>
        <p:spPr>
          <a:xfrm>
            <a:off x="4161338" y="2041162"/>
            <a:ext cx="2663246" cy="18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9C996-75BC-4EE1-A28B-3581D69DD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7" b="35864"/>
          <a:stretch/>
        </p:blipFill>
        <p:spPr>
          <a:xfrm>
            <a:off x="905435" y="2286740"/>
            <a:ext cx="10381130" cy="3010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557B44-26A2-4F74-98DC-9162034E4B31}"/>
              </a:ext>
            </a:extLst>
          </p:cNvPr>
          <p:cNvSpPr/>
          <p:nvPr/>
        </p:nvSpPr>
        <p:spPr>
          <a:xfrm>
            <a:off x="564776" y="923818"/>
            <a:ext cx="708212" cy="797858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E8140A6-309C-48D1-9E37-9DFA3B822586}"/>
              </a:ext>
            </a:extLst>
          </p:cNvPr>
          <p:cNvSpPr/>
          <p:nvPr/>
        </p:nvSpPr>
        <p:spPr>
          <a:xfrm>
            <a:off x="1039906" y="740041"/>
            <a:ext cx="4423345" cy="11654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মিলিয়ে 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C065166-2FD0-4B05-A6F9-D01A6994CC74}"/>
              </a:ext>
            </a:extLst>
          </p:cNvPr>
          <p:cNvSpPr/>
          <p:nvPr/>
        </p:nvSpPr>
        <p:spPr>
          <a:xfrm>
            <a:off x="3100200" y="1974079"/>
            <a:ext cx="6506788" cy="3859562"/>
          </a:xfrm>
          <a:prstGeom prst="horizontalScroll">
            <a:avLst>
              <a:gd name="adj" fmla="val 142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 খাতায় সাত দিনের নাম লিখি। পাশের জনের সাথে খাতা শেয়ার করে মিলিয়ে নেই।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8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B4731D-A2BF-427F-A6F5-7AA89EA10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3C2C6-1F23-4753-BC46-F68337A8BE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50E909-368E-4AE4-9229-8DAD959583F8}"/>
              </a:ext>
            </a:extLst>
          </p:cNvPr>
          <p:cNvGrpSpPr/>
          <p:nvPr/>
        </p:nvGrpSpPr>
        <p:grpSpPr>
          <a:xfrm>
            <a:off x="2180576" y="1985418"/>
            <a:ext cx="2244260" cy="2222476"/>
            <a:chOff x="704348" y="2542818"/>
            <a:chExt cx="1942341" cy="22124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C5EF8F-66E1-46B8-BB9E-67E699C53E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3" t="30903" r="2222" b="6458"/>
            <a:stretch/>
          </p:blipFill>
          <p:spPr>
            <a:xfrm rot="1494144">
              <a:off x="1032189" y="2843882"/>
              <a:ext cx="1331122" cy="1599989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0D447D-87F3-4E7A-AEC8-1F053E128CE3}"/>
                </a:ext>
              </a:extLst>
            </p:cNvPr>
            <p:cNvGrpSpPr/>
            <p:nvPr/>
          </p:nvGrpSpPr>
          <p:grpSpPr>
            <a:xfrm rot="456238">
              <a:off x="704348" y="2542818"/>
              <a:ext cx="1942341" cy="2212448"/>
              <a:chOff x="485775" y="723900"/>
              <a:chExt cx="4419600" cy="4438650"/>
            </a:xfrm>
          </p:grpSpPr>
          <p:sp>
            <p:nvSpPr>
              <p:cNvPr id="7" name="Circle: Hollow 6">
                <a:extLst>
                  <a:ext uri="{FF2B5EF4-FFF2-40B4-BE49-F238E27FC236}">
                    <a16:creationId xmlns:a16="http://schemas.microsoft.com/office/drawing/2014/main" id="{2A28B89B-27AF-401F-B253-BA18A16B12C6}"/>
                  </a:ext>
                </a:extLst>
              </p:cNvPr>
              <p:cNvSpPr/>
              <p:nvPr/>
            </p:nvSpPr>
            <p:spPr>
              <a:xfrm>
                <a:off x="485775" y="723900"/>
                <a:ext cx="4419600" cy="4438650"/>
              </a:xfrm>
              <a:prstGeom prst="donut">
                <a:avLst>
                  <a:gd name="adj" fmla="val 533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E5E1222-2363-4330-B836-E85ADDDB4B6A}"/>
                  </a:ext>
                </a:extLst>
              </p:cNvPr>
              <p:cNvGrpSpPr/>
              <p:nvPr/>
            </p:nvGrpSpPr>
            <p:grpSpPr>
              <a:xfrm>
                <a:off x="700087" y="942974"/>
                <a:ext cx="4124325" cy="4000501"/>
                <a:chOff x="633412" y="942974"/>
                <a:chExt cx="4124325" cy="4000501"/>
              </a:xfrm>
            </p:grpSpPr>
            <p:sp>
              <p:nvSpPr>
                <p:cNvPr id="9" name="Circle: Hollow 8">
                  <a:extLst>
                    <a:ext uri="{FF2B5EF4-FFF2-40B4-BE49-F238E27FC236}">
                      <a16:creationId xmlns:a16="http://schemas.microsoft.com/office/drawing/2014/main" id="{2F69DF7A-00E7-4289-BEAD-18B2129302B0}"/>
                    </a:ext>
                  </a:extLst>
                </p:cNvPr>
                <p:cNvSpPr/>
                <p:nvPr/>
              </p:nvSpPr>
              <p:spPr>
                <a:xfrm>
                  <a:off x="633412" y="942974"/>
                  <a:ext cx="4124325" cy="4000501"/>
                </a:xfrm>
                <a:prstGeom prst="donut">
                  <a:avLst>
                    <a:gd name="adj" fmla="val 5336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" name="Circle: Hollow 9">
                  <a:extLst>
                    <a:ext uri="{FF2B5EF4-FFF2-40B4-BE49-F238E27FC236}">
                      <a16:creationId xmlns:a16="http://schemas.microsoft.com/office/drawing/2014/main" id="{F3FE062A-1C23-4416-BB23-851DB47740E6}"/>
                    </a:ext>
                  </a:extLst>
                </p:cNvPr>
                <p:cNvSpPr/>
                <p:nvPr/>
              </p:nvSpPr>
              <p:spPr>
                <a:xfrm>
                  <a:off x="990600" y="1323974"/>
                  <a:ext cx="3390900" cy="3209925"/>
                </a:xfrm>
                <a:prstGeom prst="donut">
                  <a:avLst>
                    <a:gd name="adj" fmla="val 5336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ircle: Hollow 10">
                  <a:extLst>
                    <a:ext uri="{FF2B5EF4-FFF2-40B4-BE49-F238E27FC236}">
                      <a16:creationId xmlns:a16="http://schemas.microsoft.com/office/drawing/2014/main" id="{EF59470C-CBB5-43F8-B615-0C09509E7CF2}"/>
                    </a:ext>
                  </a:extLst>
                </p:cNvPr>
                <p:cNvSpPr/>
                <p:nvPr/>
              </p:nvSpPr>
              <p:spPr>
                <a:xfrm>
                  <a:off x="809625" y="1116806"/>
                  <a:ext cx="3752850" cy="3624262"/>
                </a:xfrm>
                <a:prstGeom prst="donut">
                  <a:avLst>
                    <a:gd name="adj" fmla="val 533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C12FE0-D484-4448-B9BD-D9F9BAF2B498}"/>
              </a:ext>
            </a:extLst>
          </p:cNvPr>
          <p:cNvSpPr txBox="1"/>
          <p:nvPr/>
        </p:nvSpPr>
        <p:spPr>
          <a:xfrm>
            <a:off x="696260" y="4381086"/>
            <a:ext cx="54965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মোসাঃনাসরীন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বীনা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চামটাহাট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।</a:t>
            </a:r>
          </a:p>
          <a:p>
            <a:r>
              <a:rPr lang="bn-IN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সদর,ঝালকাঠি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Placeholder 13">
            <a:extLst>
              <a:ext uri="{FF2B5EF4-FFF2-40B4-BE49-F238E27FC236}">
                <a16:creationId xmlns:a16="http://schemas.microsoft.com/office/drawing/2014/main" id="{FFA2190B-0A48-4C4A-9DA8-791A5F5E7E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1" b="10451"/>
          <a:stretch>
            <a:fillRect/>
          </a:stretch>
        </p:blipFill>
        <p:spPr>
          <a:xfrm>
            <a:off x="8139333" y="2138158"/>
            <a:ext cx="1752846" cy="1815799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98CEED-5B8E-4C1B-9A4E-361D9BD2EE93}"/>
              </a:ext>
            </a:extLst>
          </p:cNvPr>
          <p:cNvSpPr txBox="1"/>
          <p:nvPr/>
        </p:nvSpPr>
        <p:spPr>
          <a:xfrm>
            <a:off x="6454588" y="3953957"/>
            <a:ext cx="57374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পাঠ-২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F1D950-5AE9-4181-B193-FB4BB0C6D41A}"/>
              </a:ext>
            </a:extLst>
          </p:cNvPr>
          <p:cNvSpPr/>
          <p:nvPr/>
        </p:nvSpPr>
        <p:spPr>
          <a:xfrm>
            <a:off x="1533645" y="3485427"/>
            <a:ext cx="9510191" cy="2663740"/>
          </a:xfrm>
          <a:prstGeom prst="roundRect">
            <a:avLst>
              <a:gd name="adj" fmla="val 40763"/>
            </a:avLst>
          </a:prstGeom>
          <a:solidFill>
            <a:schemeClr val="bg1">
              <a:lumMod val="85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2065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সাত দিনে অনেক কাজ করি। কখনো </a:t>
            </a:r>
            <a:r>
              <a:rPr lang="bn-IN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পড়ি,কখনো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খেলি। </a:t>
            </a:r>
            <a:r>
              <a:rPr lang="bn-IN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কোনোদিন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একেবারে ছুটি। </a:t>
            </a:r>
          </a:p>
          <a:p>
            <a:pPr algn="ctr"/>
            <a:r>
              <a:rPr lang="bn-IN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রাফি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সাত দিনে অনেক কাজ করে। গান </a:t>
            </a:r>
            <a:r>
              <a:rPr lang="bn-IN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শোনে,গান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শেখে। ছবি আঁকে ।সাইকেল চালায়। মাঠে খেলতে যায় । ছড়ার বই পড়ে। কাগজ কেটে ফুল বানায়। ছুটির দিনে বেড়াতে যায়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0ABEF8-CBCC-4384-BDD5-3A84E827BABC}"/>
              </a:ext>
            </a:extLst>
          </p:cNvPr>
          <p:cNvSpPr/>
          <p:nvPr/>
        </p:nvSpPr>
        <p:spPr>
          <a:xfrm>
            <a:off x="1354238" y="2037145"/>
            <a:ext cx="9689598" cy="12182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 পাঠটি দেখে </a:t>
            </a:r>
            <a:r>
              <a:rPr lang="bn-IN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বিরাম চিহ্ন </a:t>
            </a:r>
            <a:r>
              <a:rPr lang="bn-IN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লেখ।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 পারস্পরিক পরিবর্তন করে মিলিয়ে নাও।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608A3-5C29-4416-AB19-B3D656E16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91553"/>
            <a:ext cx="2205037" cy="369345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10594A-7403-48AC-AC4A-99F866DA7046}"/>
              </a:ext>
            </a:extLst>
          </p:cNvPr>
          <p:cNvSpPr/>
          <p:nvPr/>
        </p:nvSpPr>
        <p:spPr>
          <a:xfrm>
            <a:off x="3918175" y="603026"/>
            <a:ext cx="5503617" cy="9681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 কোন প্রশ্ন থাকলে বলি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25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FC264E-F2B3-4DCC-BAB9-A27E7D621AF6}"/>
              </a:ext>
            </a:extLst>
          </p:cNvPr>
          <p:cNvSpPr/>
          <p:nvPr/>
        </p:nvSpPr>
        <p:spPr>
          <a:xfrm>
            <a:off x="8200762" y="1699217"/>
            <a:ext cx="2609993" cy="7345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01D9DB-A283-4184-A1CA-D19CC2FE292D}"/>
              </a:ext>
            </a:extLst>
          </p:cNvPr>
          <p:cNvSpPr/>
          <p:nvPr/>
        </p:nvSpPr>
        <p:spPr>
          <a:xfrm>
            <a:off x="8339658" y="2519753"/>
            <a:ext cx="2609993" cy="7345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BF7B25-6BA1-46BB-98A2-5AFB1D7045AC}"/>
              </a:ext>
            </a:extLst>
          </p:cNvPr>
          <p:cNvSpPr/>
          <p:nvPr/>
        </p:nvSpPr>
        <p:spPr>
          <a:xfrm>
            <a:off x="8490326" y="3264399"/>
            <a:ext cx="2609995" cy="7345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A89FB-E197-421D-BAE1-00BD4F903E7C}"/>
              </a:ext>
            </a:extLst>
          </p:cNvPr>
          <p:cNvSpPr/>
          <p:nvPr/>
        </p:nvSpPr>
        <p:spPr>
          <a:xfrm>
            <a:off x="8565464" y="4145408"/>
            <a:ext cx="2609998" cy="7345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676CA1-0CB8-4669-BBD9-1C49C53DF670}"/>
              </a:ext>
            </a:extLst>
          </p:cNvPr>
          <p:cNvSpPr/>
          <p:nvPr/>
        </p:nvSpPr>
        <p:spPr>
          <a:xfrm>
            <a:off x="8524852" y="4981248"/>
            <a:ext cx="2609997" cy="7345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71956-D1D6-441A-AE1C-047C22A5AC53}"/>
              </a:ext>
            </a:extLst>
          </p:cNvPr>
          <p:cNvSpPr txBox="1"/>
          <p:nvPr/>
        </p:nvSpPr>
        <p:spPr>
          <a:xfrm>
            <a:off x="866286" y="2934496"/>
            <a:ext cx="6065134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রাফি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সাত দিনে অনেক কাজ করে ।</a:t>
            </a:r>
          </a:p>
          <a:p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 পড়ি, কখনো খেলি।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C93CB6-E632-47C6-9AE3-5EA1B86CACBB}"/>
              </a:ext>
            </a:extLst>
          </p:cNvPr>
          <p:cNvSpPr/>
          <p:nvPr/>
        </p:nvSpPr>
        <p:spPr>
          <a:xfrm>
            <a:off x="391156" y="1664597"/>
            <a:ext cx="708212" cy="797858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49BAF5-B43D-4D48-A945-BA029B3AF63E}"/>
              </a:ext>
            </a:extLst>
          </p:cNvPr>
          <p:cNvSpPr/>
          <p:nvPr/>
        </p:nvSpPr>
        <p:spPr>
          <a:xfrm>
            <a:off x="866286" y="1480820"/>
            <a:ext cx="3381623" cy="11654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পড়ে শোনাও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2284F8-D659-4F6E-864B-091490811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0" t="13760" r="4788" b="11542"/>
          <a:stretch/>
        </p:blipFill>
        <p:spPr>
          <a:xfrm>
            <a:off x="7106856" y="1578497"/>
            <a:ext cx="4097437" cy="4386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DDBC16-249B-42EC-962B-82931DAEE317}"/>
              </a:ext>
            </a:extLst>
          </p:cNvPr>
          <p:cNvSpPr/>
          <p:nvPr/>
        </p:nvSpPr>
        <p:spPr>
          <a:xfrm>
            <a:off x="1169044" y="2534856"/>
            <a:ext cx="5602147" cy="29978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 ঘরে বারের নাম লিখবে।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দিন কী কাজ করো তা লিখে আনবে।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53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002E1B-E9C8-4C3B-B6A6-36A7CD0F8A6B}"/>
              </a:ext>
            </a:extLst>
          </p:cNvPr>
          <p:cNvSpPr/>
          <p:nvPr/>
        </p:nvSpPr>
        <p:spPr>
          <a:xfrm>
            <a:off x="360542" y="856650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EA7EE-C16F-4A4E-A9CF-0635FC3D5717}"/>
              </a:ext>
            </a:extLst>
          </p:cNvPr>
          <p:cNvSpPr txBox="1"/>
          <p:nvPr/>
        </p:nvSpPr>
        <p:spPr>
          <a:xfrm>
            <a:off x="1153040" y="-431021"/>
            <a:ext cx="4330735" cy="2017574"/>
          </a:xfrm>
          <a:prstGeom prst="rightArrow">
            <a:avLst>
              <a:gd name="adj1" fmla="val 50000"/>
              <a:gd name="adj2" fmla="val 85754"/>
            </a:avLst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6000" b="1" spc="50" dirty="0" err="1">
                <a:ln w="11430"/>
                <a:solidFill>
                  <a:srgbClr val="0A624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spc="50" dirty="0">
              <a:ln w="11430"/>
              <a:solidFill>
                <a:srgbClr val="0A624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24EF9454-21A7-4E59-B478-92A21E615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0800000" flipV="1">
            <a:off x="1860880" y="1789402"/>
            <a:ext cx="8462339" cy="434341"/>
          </a:xfrm>
          <a:custGeom>
            <a:avLst/>
            <a:gdLst>
              <a:gd name="T0" fmla="*/ 438 w 487"/>
              <a:gd name="T1" fmla="*/ 99 h 99"/>
              <a:gd name="T2" fmla="*/ 49 w 487"/>
              <a:gd name="T3" fmla="*/ 99 h 99"/>
              <a:gd name="T4" fmla="*/ 0 w 487"/>
              <a:gd name="T5" fmla="*/ 49 h 99"/>
              <a:gd name="T6" fmla="*/ 49 w 487"/>
              <a:gd name="T7" fmla="*/ 0 h 99"/>
              <a:gd name="T8" fmla="*/ 438 w 487"/>
              <a:gd name="T9" fmla="*/ 0 h 99"/>
              <a:gd name="T10" fmla="*/ 487 w 487"/>
              <a:gd name="T11" fmla="*/ 49 h 99"/>
              <a:gd name="T12" fmla="*/ 438 w 487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7" h="99">
                <a:moveTo>
                  <a:pt x="438" y="99"/>
                </a:moveTo>
                <a:cubicBezTo>
                  <a:pt x="49" y="99"/>
                  <a:pt x="49" y="99"/>
                  <a:pt x="49" y="99"/>
                </a:cubicBezTo>
                <a:cubicBezTo>
                  <a:pt x="22" y="99"/>
                  <a:pt x="0" y="77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65" y="0"/>
                  <a:pt x="487" y="22"/>
                  <a:pt x="487" y="49"/>
                </a:cubicBezTo>
                <a:cubicBezTo>
                  <a:pt x="487" y="77"/>
                  <a:pt x="465" y="99"/>
                  <a:pt x="438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শব্দে ব্যবহৃত নির্বাচিত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ধ্বনিগুলো শুনে শনাক্ত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16">
            <a:extLst>
              <a:ext uri="{FF2B5EF4-FFF2-40B4-BE49-F238E27FC236}">
                <a16:creationId xmlns:a16="http://schemas.microsoft.com/office/drawing/2014/main" id="{422CEAC8-94DD-4770-8FEC-0A9F950D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70" y="1752124"/>
            <a:ext cx="1047629" cy="5728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১.১.৪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C685B1C0-3196-4873-8CEC-7C7395D12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2358423" y="2673452"/>
            <a:ext cx="8727560" cy="508002"/>
          </a:xfrm>
          <a:custGeom>
            <a:avLst/>
            <a:gdLst>
              <a:gd name="T0" fmla="*/ 209 w 258"/>
              <a:gd name="T1" fmla="*/ 99 h 99"/>
              <a:gd name="T2" fmla="*/ 50 w 258"/>
              <a:gd name="T3" fmla="*/ 99 h 99"/>
              <a:gd name="T4" fmla="*/ 0 w 258"/>
              <a:gd name="T5" fmla="*/ 49 h 99"/>
              <a:gd name="T6" fmla="*/ 50 w 258"/>
              <a:gd name="T7" fmla="*/ 0 h 99"/>
              <a:gd name="T8" fmla="*/ 209 w 258"/>
              <a:gd name="T9" fmla="*/ 0 h 99"/>
              <a:gd name="T10" fmla="*/ 258 w 258"/>
              <a:gd name="T11" fmla="*/ 49 h 99"/>
              <a:gd name="T12" fmla="*/ 209 w 258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99">
                <a:moveTo>
                  <a:pt x="209" y="99"/>
                </a:moveTo>
                <a:cubicBezTo>
                  <a:pt x="50" y="99"/>
                  <a:pt x="50" y="99"/>
                  <a:pt x="50" y="99"/>
                </a:cubicBezTo>
                <a:cubicBezTo>
                  <a:pt x="22" y="99"/>
                  <a:pt x="0" y="77"/>
                  <a:pt x="0" y="49"/>
                </a:cubicBezTo>
                <a:cubicBezTo>
                  <a:pt x="0" y="22"/>
                  <a:pt x="22" y="0"/>
                  <a:pt x="50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36" y="0"/>
                  <a:pt x="258" y="22"/>
                  <a:pt x="258" y="49"/>
                </a:cubicBezTo>
                <a:cubicBezTo>
                  <a:pt x="258" y="77"/>
                  <a:pt x="236" y="99"/>
                  <a:pt x="209" y="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ও শব্দে ব্যবহৃত নির্বাচিত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ধ্বনি স্পষ্ট ও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id="{56084D83-DA4B-4469-8B3B-643D356A8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382" y="2613663"/>
            <a:ext cx="1191139" cy="6052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৫.১.৫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25B476CA-661F-4DC9-8E9B-5BFAD067D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2875237" y="3579100"/>
            <a:ext cx="7872995" cy="508002"/>
          </a:xfrm>
          <a:custGeom>
            <a:avLst/>
            <a:gdLst>
              <a:gd name="T0" fmla="*/ 438 w 487"/>
              <a:gd name="T1" fmla="*/ 99 h 99"/>
              <a:gd name="T2" fmla="*/ 49 w 487"/>
              <a:gd name="T3" fmla="*/ 99 h 99"/>
              <a:gd name="T4" fmla="*/ 0 w 487"/>
              <a:gd name="T5" fmla="*/ 49 h 99"/>
              <a:gd name="T6" fmla="*/ 49 w 487"/>
              <a:gd name="T7" fmla="*/ 0 h 99"/>
              <a:gd name="T8" fmla="*/ 438 w 487"/>
              <a:gd name="T9" fmla="*/ 0 h 99"/>
              <a:gd name="T10" fmla="*/ 487 w 487"/>
              <a:gd name="T11" fmla="*/ 49 h 99"/>
              <a:gd name="T12" fmla="*/ 438 w 487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7" h="99">
                <a:moveTo>
                  <a:pt x="438" y="99"/>
                </a:moveTo>
                <a:cubicBezTo>
                  <a:pt x="49" y="99"/>
                  <a:pt x="49" y="99"/>
                  <a:pt x="49" y="99"/>
                </a:cubicBezTo>
                <a:cubicBezTo>
                  <a:pt x="22" y="99"/>
                  <a:pt x="0" y="77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65" y="0"/>
                  <a:pt x="487" y="22"/>
                  <a:pt x="487" y="49"/>
                </a:cubicBezTo>
                <a:cubicBezTo>
                  <a:pt x="487" y="77"/>
                  <a:pt x="465" y="99"/>
                  <a:pt x="438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 ব্যবহৃত নির্বাচিত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যুক্তব্যঞ্জনবর্ণ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বর্ণ চিনে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পড়তে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116">
            <a:extLst>
              <a:ext uri="{FF2B5EF4-FFF2-40B4-BE49-F238E27FC236}">
                <a16:creationId xmlns:a16="http://schemas.microsoft.com/office/drawing/2014/main" id="{B9703841-D7F1-4911-A86A-76441BF8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376" y="3539729"/>
            <a:ext cx="1191140" cy="6242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৯.২.৩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55FE1552-E4B3-4816-ABB2-6778766A3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449184" y="4430702"/>
            <a:ext cx="6725100" cy="470220"/>
          </a:xfrm>
          <a:custGeom>
            <a:avLst/>
            <a:gdLst>
              <a:gd name="T0" fmla="*/ 362 w 411"/>
              <a:gd name="T1" fmla="*/ 99 h 99"/>
              <a:gd name="T2" fmla="*/ 50 w 411"/>
              <a:gd name="T3" fmla="*/ 99 h 99"/>
              <a:gd name="T4" fmla="*/ 0 w 411"/>
              <a:gd name="T5" fmla="*/ 50 h 99"/>
              <a:gd name="T6" fmla="*/ 50 w 411"/>
              <a:gd name="T7" fmla="*/ 0 h 99"/>
              <a:gd name="T8" fmla="*/ 362 w 411"/>
              <a:gd name="T9" fmla="*/ 0 h 99"/>
              <a:gd name="T10" fmla="*/ 411 w 411"/>
              <a:gd name="T11" fmla="*/ 50 h 99"/>
              <a:gd name="T12" fmla="*/ 362 w 411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99">
                <a:moveTo>
                  <a:pt x="362" y="99"/>
                </a:moveTo>
                <a:cubicBezTo>
                  <a:pt x="50" y="99"/>
                  <a:pt x="50" y="99"/>
                  <a:pt x="50" y="99"/>
                </a:cubicBezTo>
                <a:cubicBezTo>
                  <a:pt x="22" y="99"/>
                  <a:pt x="0" y="77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89" y="0"/>
                  <a:pt x="411" y="22"/>
                  <a:pt x="411" y="50"/>
                </a:cubicBezTo>
                <a:cubicBezTo>
                  <a:pt x="411" y="77"/>
                  <a:pt x="389" y="99"/>
                  <a:pt x="362" y="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পাঠ সংশ্লিষ্ট শব্দ ও বাক্য বানান করে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পড়তে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117">
            <a:extLst>
              <a:ext uri="{FF2B5EF4-FFF2-40B4-BE49-F238E27FC236}">
                <a16:creationId xmlns:a16="http://schemas.microsoft.com/office/drawing/2014/main" id="{0824BF3F-0820-40BE-805E-FCEB3345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609" y="4454393"/>
            <a:ext cx="1191140" cy="5543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৯.২.৬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45">
            <a:extLst>
              <a:ext uri="{FF2B5EF4-FFF2-40B4-BE49-F238E27FC236}">
                <a16:creationId xmlns:a16="http://schemas.microsoft.com/office/drawing/2014/main" id="{4C9335FB-4623-4561-B6D4-8D6E7A262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268560" y="5104844"/>
            <a:ext cx="6166300" cy="470220"/>
          </a:xfrm>
          <a:custGeom>
            <a:avLst/>
            <a:gdLst>
              <a:gd name="T0" fmla="*/ 362 w 411"/>
              <a:gd name="T1" fmla="*/ 99 h 99"/>
              <a:gd name="T2" fmla="*/ 50 w 411"/>
              <a:gd name="T3" fmla="*/ 99 h 99"/>
              <a:gd name="T4" fmla="*/ 0 w 411"/>
              <a:gd name="T5" fmla="*/ 50 h 99"/>
              <a:gd name="T6" fmla="*/ 50 w 411"/>
              <a:gd name="T7" fmla="*/ 0 h 99"/>
              <a:gd name="T8" fmla="*/ 362 w 411"/>
              <a:gd name="T9" fmla="*/ 0 h 99"/>
              <a:gd name="T10" fmla="*/ 411 w 411"/>
              <a:gd name="T11" fmla="*/ 50 h 99"/>
              <a:gd name="T12" fmla="*/ 362 w 411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99">
                <a:moveTo>
                  <a:pt x="362" y="99"/>
                </a:moveTo>
                <a:cubicBezTo>
                  <a:pt x="50" y="99"/>
                  <a:pt x="50" y="99"/>
                  <a:pt x="50" y="99"/>
                </a:cubicBezTo>
                <a:cubicBezTo>
                  <a:pt x="22" y="99"/>
                  <a:pt x="0" y="77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89" y="0"/>
                  <a:pt x="411" y="22"/>
                  <a:pt x="411" y="50"/>
                </a:cubicBezTo>
                <a:cubicBezTo>
                  <a:pt x="411" y="77"/>
                  <a:pt x="389" y="99"/>
                  <a:pt x="362" y="9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উচ্চারণে গল্পের বাক্য পড়তে পারবে।</a:t>
            </a:r>
          </a:p>
        </p:txBody>
      </p:sp>
      <p:sp>
        <p:nvSpPr>
          <p:cNvPr id="25" name="Oval 117">
            <a:extLst>
              <a:ext uri="{FF2B5EF4-FFF2-40B4-BE49-F238E27FC236}">
                <a16:creationId xmlns:a16="http://schemas.microsoft.com/office/drawing/2014/main" id="{5F16150B-28E7-439B-B64F-E97660DFF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179" y="5125887"/>
            <a:ext cx="1322401" cy="57285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১২.১.৩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F9061B98-994F-48A7-81B0-A6CE04AA9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438481" y="5848638"/>
            <a:ext cx="7499423" cy="470220"/>
          </a:xfrm>
          <a:custGeom>
            <a:avLst/>
            <a:gdLst>
              <a:gd name="T0" fmla="*/ 362 w 411"/>
              <a:gd name="T1" fmla="*/ 99 h 99"/>
              <a:gd name="T2" fmla="*/ 50 w 411"/>
              <a:gd name="T3" fmla="*/ 99 h 99"/>
              <a:gd name="T4" fmla="*/ 0 w 411"/>
              <a:gd name="T5" fmla="*/ 50 h 99"/>
              <a:gd name="T6" fmla="*/ 50 w 411"/>
              <a:gd name="T7" fmla="*/ 0 h 99"/>
              <a:gd name="T8" fmla="*/ 362 w 411"/>
              <a:gd name="T9" fmla="*/ 0 h 99"/>
              <a:gd name="T10" fmla="*/ 411 w 411"/>
              <a:gd name="T11" fmla="*/ 50 h 99"/>
              <a:gd name="T12" fmla="*/ 362 w 411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99">
                <a:moveTo>
                  <a:pt x="362" y="99"/>
                </a:moveTo>
                <a:cubicBezTo>
                  <a:pt x="50" y="99"/>
                  <a:pt x="50" y="99"/>
                  <a:pt x="50" y="99"/>
                </a:cubicBezTo>
                <a:cubicBezTo>
                  <a:pt x="22" y="99"/>
                  <a:pt x="0" y="77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89" y="0"/>
                  <a:pt x="411" y="22"/>
                  <a:pt x="411" y="50"/>
                </a:cubicBezTo>
                <a:cubicBezTo>
                  <a:pt x="411" y="77"/>
                  <a:pt x="389" y="99"/>
                  <a:pt x="362" y="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 চিহ্ন (দাঁড়ি) ব্যবহার করে পাঠের বাক্য দেখে লিখতে পারবে।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117">
            <a:extLst>
              <a:ext uri="{FF2B5EF4-FFF2-40B4-BE49-F238E27FC236}">
                <a16:creationId xmlns:a16="http://schemas.microsoft.com/office/drawing/2014/main" id="{462B7EEE-7DEA-48E7-8D37-5B84EDBC4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387" y="5806570"/>
            <a:ext cx="1322401" cy="5543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১৩.৩.১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0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1A018675-9BE3-49F9-9AC1-95CB2679C8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7160" y="1947815"/>
            <a:ext cx="9377680" cy="3937729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1D1B3C06-6FF8-4386-AEE4-28467E8D74FA}"/>
              </a:ext>
            </a:extLst>
          </p:cNvPr>
          <p:cNvSpPr/>
          <p:nvPr/>
        </p:nvSpPr>
        <p:spPr>
          <a:xfrm>
            <a:off x="3300207" y="97556"/>
            <a:ext cx="5307106" cy="1749799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</a:rPr>
              <a:t>একটি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</a:rPr>
              <a:t>ভিডিও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</a:rPr>
              <a:t>দেখি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5">
            <a:extLst>
              <a:ext uri="{FF2B5EF4-FFF2-40B4-BE49-F238E27FC236}">
                <a16:creationId xmlns:a16="http://schemas.microsoft.com/office/drawing/2014/main" id="{F4483710-A03F-481E-97F9-AC586942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22434" y="362001"/>
            <a:ext cx="5795486" cy="989279"/>
          </a:xfrm>
          <a:prstGeom prst="wedgeRoundRectCallout">
            <a:avLst>
              <a:gd name="adj1" fmla="val -3332"/>
              <a:gd name="adj2" fmla="val 94337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বলতে পারবে সে হাত তুলবে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EC84AE0B-ACCF-48F4-998F-EC62B6DD5571}"/>
              </a:ext>
            </a:extLst>
          </p:cNvPr>
          <p:cNvSpPr/>
          <p:nvPr/>
        </p:nvSpPr>
        <p:spPr>
          <a:xfrm>
            <a:off x="1889760" y="2143760"/>
            <a:ext cx="8818880" cy="3870960"/>
          </a:xfrm>
          <a:prstGeom prst="beve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গতকাল আমরা কী </a:t>
            </a:r>
            <a:r>
              <a:rPr lang="bn-IN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শব্দ শিখে ছিলাম?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 </a:t>
            </a:r>
            <a:r>
              <a:rPr lang="bn-IN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 আছে?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</a:t>
            </a:r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 </a:t>
            </a:r>
            <a:r>
              <a:rPr lang="bn-IN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 আছে ?</a:t>
            </a:r>
          </a:p>
        </p:txBody>
      </p:sp>
    </p:spTree>
    <p:extLst>
      <p:ext uri="{BB962C8B-B14F-4D97-AF65-F5344CB8AC3E}">
        <p14:creationId xmlns:p14="http://schemas.microsoft.com/office/powerpoint/2010/main" val="144337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3131D7-6819-4B51-A98D-DDEDFB42A02B}"/>
              </a:ext>
            </a:extLst>
          </p:cNvPr>
          <p:cNvSpPr txBox="1"/>
          <p:nvPr/>
        </p:nvSpPr>
        <p:spPr>
          <a:xfrm>
            <a:off x="2438476" y="757407"/>
            <a:ext cx="7315048" cy="830997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 ক্লাসের গল্পটি সবার মনে আছে?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6ECF9-CD3C-4CE6-99EC-B4DA815725EC}"/>
              </a:ext>
            </a:extLst>
          </p:cNvPr>
          <p:cNvSpPr txBox="1"/>
          <p:nvPr/>
        </p:nvSpPr>
        <p:spPr>
          <a:xfrm>
            <a:off x="702592" y="1964085"/>
            <a:ext cx="11659737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আছে।তা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দিনগুলোর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কোনোদিন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রাফি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শোনে,গান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296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A1300-1E0A-49D7-B71C-5AFD2CC5B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47" y="1405200"/>
            <a:ext cx="3090933" cy="31464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F2CEAF-A3D8-4687-81C9-3C36C2F6C0FD}"/>
              </a:ext>
            </a:extLst>
          </p:cNvPr>
          <p:cNvGrpSpPr/>
          <p:nvPr/>
        </p:nvGrpSpPr>
        <p:grpSpPr>
          <a:xfrm>
            <a:off x="2011681" y="1236670"/>
            <a:ext cx="6218860" cy="4466546"/>
            <a:chOff x="3146899" y="1236670"/>
            <a:chExt cx="5083641" cy="4466546"/>
          </a:xfrm>
        </p:grpSpPr>
        <p:pic>
          <p:nvPicPr>
            <p:cNvPr id="6" name="Picture 5" descr="Laptop PNG">
              <a:extLst>
                <a:ext uri="{FF2B5EF4-FFF2-40B4-BE49-F238E27FC236}">
                  <a16:creationId xmlns:a16="http://schemas.microsoft.com/office/drawing/2014/main" id="{E15CA5AC-7EE2-48A7-BE3F-34B14940E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899" y="1425206"/>
              <a:ext cx="4816257" cy="4278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04B996D-B456-4F86-B1FE-178C48A332BB}"/>
                </a:ext>
              </a:extLst>
            </p:cNvPr>
            <p:cNvSpPr/>
            <p:nvPr/>
          </p:nvSpPr>
          <p:spPr>
            <a:xfrm>
              <a:off x="3215985" y="1236670"/>
              <a:ext cx="5014555" cy="29016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FFFF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>
                <a:defRPr/>
              </a:pPr>
              <a:endPara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9BE0247-9AC3-45E1-AA06-D55B6ADC7226}"/>
              </a:ext>
            </a:extLst>
          </p:cNvPr>
          <p:cNvSpPr txBox="1"/>
          <p:nvPr/>
        </p:nvSpPr>
        <p:spPr>
          <a:xfrm>
            <a:off x="2489200" y="1684759"/>
            <a:ext cx="55430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“সাত দিনের কথা।”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9B655-4EAD-4858-8374-D48114D0F0C8}"/>
              </a:ext>
            </a:extLst>
          </p:cNvPr>
          <p:cNvSpPr/>
          <p:nvPr/>
        </p:nvSpPr>
        <p:spPr>
          <a:xfrm>
            <a:off x="2309558" y="3542217"/>
            <a:ext cx="8310842" cy="1577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বইয়ের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65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পৃষ্ঠা খুলে ছবিটি মনোযোগ দিয়ে দেখো । পাশের বন্ধুর সাথে আলোচনা করো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05253-56C0-413C-BB26-30EFBA442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7" b="35864"/>
          <a:stretch/>
        </p:blipFill>
        <p:spPr>
          <a:xfrm>
            <a:off x="2309558" y="904875"/>
            <a:ext cx="7767715" cy="2214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1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 (1)</Template>
  <TotalTime>430</TotalTime>
  <Words>763</Words>
  <Application>Microsoft Office PowerPoint</Application>
  <PresentationFormat>Widescreen</PresentationFormat>
  <Paragraphs>114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NikoshBAN</vt:lpstr>
      <vt:lpstr>Wingdings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 Bina</dc:creator>
  <cp:lastModifiedBy>Nasrin Bina</cp:lastModifiedBy>
  <cp:revision>7</cp:revision>
  <dcterms:created xsi:type="dcterms:W3CDTF">2025-05-03T14:12:41Z</dcterms:created>
  <dcterms:modified xsi:type="dcterms:W3CDTF">2025-05-06T15:20:00Z</dcterms:modified>
</cp:coreProperties>
</file>