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0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d.Shohag Fakir" userId="6de67af056013aaa" providerId="LiveId" clId="{2A2F359B-F1EB-43E0-A9D1-110D0C512A70}"/>
    <pc:docChg chg="undo custSel addSld delSld modSld sldOrd">
      <pc:chgData name="Md.Shohag Fakir" userId="6de67af056013aaa" providerId="LiveId" clId="{2A2F359B-F1EB-43E0-A9D1-110D0C512A70}" dt="2026-06-09T09:33:05.281" v="4885" actId="255"/>
      <pc:docMkLst>
        <pc:docMk/>
      </pc:docMkLst>
      <pc:sldChg chg="modSp new mod">
        <pc:chgData name="Md.Shohag Fakir" userId="6de67af056013aaa" providerId="LiveId" clId="{2A2F359B-F1EB-43E0-A9D1-110D0C512A70}" dt="2026-06-08T09:02:58.712" v="329" actId="207"/>
        <pc:sldMkLst>
          <pc:docMk/>
          <pc:sldMk cId="3649386405" sldId="258"/>
        </pc:sldMkLst>
        <pc:spChg chg="mod">
          <ac:chgData name="Md.Shohag Fakir" userId="6de67af056013aaa" providerId="LiveId" clId="{2A2F359B-F1EB-43E0-A9D1-110D0C512A70}" dt="2026-06-07T17:25:07.881" v="22" actId="255"/>
          <ac:spMkLst>
            <pc:docMk/>
            <pc:sldMk cId="3649386405" sldId="258"/>
            <ac:spMk id="2" creationId="{6970238D-5876-B0BC-39BB-A7FE67742BC8}"/>
          </ac:spMkLst>
        </pc:spChg>
        <pc:spChg chg="mod">
          <ac:chgData name="Md.Shohag Fakir" userId="6de67af056013aaa" providerId="LiveId" clId="{2A2F359B-F1EB-43E0-A9D1-110D0C512A70}" dt="2026-06-08T09:02:58.712" v="329" actId="207"/>
          <ac:spMkLst>
            <pc:docMk/>
            <pc:sldMk cId="3649386405" sldId="258"/>
            <ac:spMk id="3" creationId="{922B1F9C-C0C0-B48D-D1B8-9755C5EA9246}"/>
          </ac:spMkLst>
        </pc:spChg>
      </pc:sldChg>
      <pc:sldChg chg="modSp new mod">
        <pc:chgData name="Md.Shohag Fakir" userId="6de67af056013aaa" providerId="LiveId" clId="{2A2F359B-F1EB-43E0-A9D1-110D0C512A70}" dt="2026-06-08T16:04:42.788" v="3342" actId="20577"/>
        <pc:sldMkLst>
          <pc:docMk/>
          <pc:sldMk cId="850077858" sldId="259"/>
        </pc:sldMkLst>
        <pc:spChg chg="mod">
          <ac:chgData name="Md.Shohag Fakir" userId="6de67af056013aaa" providerId="LiveId" clId="{2A2F359B-F1EB-43E0-A9D1-110D0C512A70}" dt="2026-06-08T15:29:40.189" v="2252" actId="115"/>
          <ac:spMkLst>
            <pc:docMk/>
            <pc:sldMk cId="850077858" sldId="259"/>
            <ac:spMk id="2" creationId="{1939E19A-E65A-C39C-280B-AEAB24973947}"/>
          </ac:spMkLst>
        </pc:spChg>
        <pc:spChg chg="mod">
          <ac:chgData name="Md.Shohag Fakir" userId="6de67af056013aaa" providerId="LiveId" clId="{2A2F359B-F1EB-43E0-A9D1-110D0C512A70}" dt="2026-06-08T16:04:42.788" v="3342" actId="20577"/>
          <ac:spMkLst>
            <pc:docMk/>
            <pc:sldMk cId="850077858" sldId="259"/>
            <ac:spMk id="3" creationId="{EC87ED3B-3C5F-2011-07BD-957724AD471C}"/>
          </ac:spMkLst>
        </pc:spChg>
      </pc:sldChg>
      <pc:sldChg chg="modSp new mod">
        <pc:chgData name="Md.Shohag Fakir" userId="6de67af056013aaa" providerId="LiveId" clId="{2A2F359B-F1EB-43E0-A9D1-110D0C512A70}" dt="2026-06-08T15:28:29.187" v="2249" actId="20577"/>
        <pc:sldMkLst>
          <pc:docMk/>
          <pc:sldMk cId="1276545719" sldId="260"/>
        </pc:sldMkLst>
        <pc:spChg chg="mod">
          <ac:chgData name="Md.Shohag Fakir" userId="6de67af056013aaa" providerId="LiveId" clId="{2A2F359B-F1EB-43E0-A9D1-110D0C512A70}" dt="2026-06-08T15:27:58.997" v="2245" actId="115"/>
          <ac:spMkLst>
            <pc:docMk/>
            <pc:sldMk cId="1276545719" sldId="260"/>
            <ac:spMk id="2" creationId="{AC4DCD95-B5DD-0923-4A58-B889713D11EF}"/>
          </ac:spMkLst>
        </pc:spChg>
        <pc:spChg chg="mod">
          <ac:chgData name="Md.Shohag Fakir" userId="6de67af056013aaa" providerId="LiveId" clId="{2A2F359B-F1EB-43E0-A9D1-110D0C512A70}" dt="2026-06-08T15:28:29.187" v="2249" actId="20577"/>
          <ac:spMkLst>
            <pc:docMk/>
            <pc:sldMk cId="1276545719" sldId="260"/>
            <ac:spMk id="3" creationId="{F1CAE16C-961B-734C-C58B-D2B527C1D052}"/>
          </ac:spMkLst>
        </pc:spChg>
      </pc:sldChg>
      <pc:sldChg chg="new del">
        <pc:chgData name="Md.Shohag Fakir" userId="6de67af056013aaa" providerId="LiveId" clId="{2A2F359B-F1EB-43E0-A9D1-110D0C512A70}" dt="2026-06-08T10:36:55.757" v="1193" actId="2696"/>
        <pc:sldMkLst>
          <pc:docMk/>
          <pc:sldMk cId="4033372370" sldId="260"/>
        </pc:sldMkLst>
      </pc:sldChg>
      <pc:sldChg chg="add ord">
        <pc:chgData name="Md.Shohag Fakir" userId="6de67af056013aaa" providerId="LiveId" clId="{2A2F359B-F1EB-43E0-A9D1-110D0C512A70}" dt="2026-06-08T15:58:15.553" v="3256"/>
        <pc:sldMkLst>
          <pc:docMk/>
          <pc:sldMk cId="2944257959" sldId="261"/>
        </pc:sldMkLst>
      </pc:sldChg>
      <pc:sldChg chg="modSp new mod">
        <pc:chgData name="Md.Shohag Fakir" userId="6de67af056013aaa" providerId="LiveId" clId="{2A2F359B-F1EB-43E0-A9D1-110D0C512A70}" dt="2026-06-08T16:43:54.631" v="3927" actId="27636"/>
        <pc:sldMkLst>
          <pc:docMk/>
          <pc:sldMk cId="293951987" sldId="262"/>
        </pc:sldMkLst>
        <pc:spChg chg="mod">
          <ac:chgData name="Md.Shohag Fakir" userId="6de67af056013aaa" providerId="LiveId" clId="{2A2F359B-F1EB-43E0-A9D1-110D0C512A70}" dt="2026-06-08T16:30:06.370" v="3762" actId="207"/>
          <ac:spMkLst>
            <pc:docMk/>
            <pc:sldMk cId="293951987" sldId="262"/>
            <ac:spMk id="2" creationId="{6E65F7C5-011A-5D51-394D-FD8F5A21FA7F}"/>
          </ac:spMkLst>
        </pc:spChg>
        <pc:spChg chg="mod">
          <ac:chgData name="Md.Shohag Fakir" userId="6de67af056013aaa" providerId="LiveId" clId="{2A2F359B-F1EB-43E0-A9D1-110D0C512A70}" dt="2026-06-08T16:43:54.631" v="3927" actId="27636"/>
          <ac:spMkLst>
            <pc:docMk/>
            <pc:sldMk cId="293951987" sldId="262"/>
            <ac:spMk id="3" creationId="{2B6493E5-787E-014F-DC07-530E54DF0BC1}"/>
          </ac:spMkLst>
        </pc:spChg>
      </pc:sldChg>
      <pc:sldChg chg="modSp new mod">
        <pc:chgData name="Md.Shohag Fakir" userId="6de67af056013aaa" providerId="LiveId" clId="{2A2F359B-F1EB-43E0-A9D1-110D0C512A70}" dt="2026-06-09T08:43:29.477" v="4610" actId="207"/>
        <pc:sldMkLst>
          <pc:docMk/>
          <pc:sldMk cId="1839677799" sldId="263"/>
        </pc:sldMkLst>
        <pc:spChg chg="mod">
          <ac:chgData name="Md.Shohag Fakir" userId="6de67af056013aaa" providerId="LiveId" clId="{2A2F359B-F1EB-43E0-A9D1-110D0C512A70}" dt="2026-06-09T08:37:46.100" v="4482" actId="27636"/>
          <ac:spMkLst>
            <pc:docMk/>
            <pc:sldMk cId="1839677799" sldId="263"/>
            <ac:spMk id="2" creationId="{0C2C9468-FFE7-ADF1-178A-A65DB1B435FA}"/>
          </ac:spMkLst>
        </pc:spChg>
        <pc:spChg chg="mod">
          <ac:chgData name="Md.Shohag Fakir" userId="6de67af056013aaa" providerId="LiveId" clId="{2A2F359B-F1EB-43E0-A9D1-110D0C512A70}" dt="2026-06-09T08:43:29.477" v="4610" actId="207"/>
          <ac:spMkLst>
            <pc:docMk/>
            <pc:sldMk cId="1839677799" sldId="263"/>
            <ac:spMk id="3" creationId="{472B1BA1-AF73-D415-106C-56527050472A}"/>
          </ac:spMkLst>
        </pc:spChg>
      </pc:sldChg>
      <pc:sldChg chg="modSp new del mod">
        <pc:chgData name="Md.Shohag Fakir" userId="6de67af056013aaa" providerId="LiveId" clId="{2A2F359B-F1EB-43E0-A9D1-110D0C512A70}" dt="2026-06-08T16:49:24.403" v="3932" actId="2696"/>
        <pc:sldMkLst>
          <pc:docMk/>
          <pc:sldMk cId="2274044506" sldId="263"/>
        </pc:sldMkLst>
        <pc:spChg chg="mod">
          <ac:chgData name="Md.Shohag Fakir" userId="6de67af056013aaa" providerId="LiveId" clId="{2A2F359B-F1EB-43E0-A9D1-110D0C512A70}" dt="2026-06-08T16:48:52.767" v="3931" actId="14100"/>
          <ac:spMkLst>
            <pc:docMk/>
            <pc:sldMk cId="2274044506" sldId="263"/>
            <ac:spMk id="2" creationId="{11C93562-AFC5-CF31-4317-72B195EAAD9B}"/>
          </ac:spMkLst>
        </pc:spChg>
        <pc:spChg chg="mod">
          <ac:chgData name="Md.Shohag Fakir" userId="6de67af056013aaa" providerId="LiveId" clId="{2A2F359B-F1EB-43E0-A9D1-110D0C512A70}" dt="2026-06-08T16:48:43.759" v="3930" actId="14100"/>
          <ac:spMkLst>
            <pc:docMk/>
            <pc:sldMk cId="2274044506" sldId="263"/>
            <ac:spMk id="3" creationId="{D2372D76-467D-053F-6453-6A1C2F8C6C3E}"/>
          </ac:spMkLst>
        </pc:spChg>
      </pc:sldChg>
      <pc:sldChg chg="addSp delSp modSp new mod">
        <pc:chgData name="Md.Shohag Fakir" userId="6de67af056013aaa" providerId="LiveId" clId="{2A2F359B-F1EB-43E0-A9D1-110D0C512A70}" dt="2026-06-08T17:07:23.209" v="4329" actId="14100"/>
        <pc:sldMkLst>
          <pc:docMk/>
          <pc:sldMk cId="3799440869" sldId="264"/>
        </pc:sldMkLst>
        <pc:spChg chg="mod">
          <ac:chgData name="Md.Shohag Fakir" userId="6de67af056013aaa" providerId="LiveId" clId="{2A2F359B-F1EB-43E0-A9D1-110D0C512A70}" dt="2026-06-08T17:06:28.789" v="4324" actId="255"/>
          <ac:spMkLst>
            <pc:docMk/>
            <pc:sldMk cId="3799440869" sldId="264"/>
            <ac:spMk id="2" creationId="{45B8C32B-4290-22F6-F8EB-CC3FC493BA7A}"/>
          </ac:spMkLst>
        </pc:spChg>
        <pc:spChg chg="del">
          <ac:chgData name="Md.Shohag Fakir" userId="6de67af056013aaa" providerId="LiveId" clId="{2A2F359B-F1EB-43E0-A9D1-110D0C512A70}" dt="2026-06-08T17:07:04.044" v="4325" actId="931"/>
          <ac:spMkLst>
            <pc:docMk/>
            <pc:sldMk cId="3799440869" sldId="264"/>
            <ac:spMk id="3" creationId="{C1474350-1BC9-1500-4EF6-58038814D030}"/>
          </ac:spMkLst>
        </pc:spChg>
        <pc:picChg chg="add mod">
          <ac:chgData name="Md.Shohag Fakir" userId="6de67af056013aaa" providerId="LiveId" clId="{2A2F359B-F1EB-43E0-A9D1-110D0C512A70}" dt="2026-06-08T17:07:23.209" v="4329" actId="14100"/>
          <ac:picMkLst>
            <pc:docMk/>
            <pc:sldMk cId="3799440869" sldId="264"/>
            <ac:picMk id="5" creationId="{B79BB558-7C35-4FA0-B95E-D9FDFA2E5D8E}"/>
          </ac:picMkLst>
        </pc:picChg>
      </pc:sldChg>
      <pc:sldChg chg="modSp new mod">
        <pc:chgData name="Md.Shohag Fakir" userId="6de67af056013aaa" providerId="LiveId" clId="{2A2F359B-F1EB-43E0-A9D1-110D0C512A70}" dt="2026-06-09T09:33:05.281" v="4885" actId="255"/>
        <pc:sldMkLst>
          <pc:docMk/>
          <pc:sldMk cId="3638018169" sldId="265"/>
        </pc:sldMkLst>
        <pc:spChg chg="mod">
          <ac:chgData name="Md.Shohag Fakir" userId="6de67af056013aaa" providerId="LiveId" clId="{2A2F359B-F1EB-43E0-A9D1-110D0C512A70}" dt="2026-06-09T09:32:51.012" v="4883" actId="255"/>
          <ac:spMkLst>
            <pc:docMk/>
            <pc:sldMk cId="3638018169" sldId="265"/>
            <ac:spMk id="2" creationId="{B78F1F5D-17A2-DB87-E86A-96001E1090C7}"/>
          </ac:spMkLst>
        </pc:spChg>
        <pc:spChg chg="mod">
          <ac:chgData name="Md.Shohag Fakir" userId="6de67af056013aaa" providerId="LiveId" clId="{2A2F359B-F1EB-43E0-A9D1-110D0C512A70}" dt="2026-06-09T09:33:05.281" v="4885" actId="255"/>
          <ac:spMkLst>
            <pc:docMk/>
            <pc:sldMk cId="3638018169" sldId="265"/>
            <ac:spMk id="3" creationId="{3BE1B27A-23FA-3797-7129-DB6E3DC79D8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18E5B-77C3-5E0D-02CF-F9487E2CA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B4CB0-A429-5FB6-1AC6-96B2DAB44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B3627-082D-AEA2-4FC4-1D51C9C10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6CCD5-B3E3-E549-E2B5-FB3FE2744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9DFA4-718C-A599-7A12-2F6ED9822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8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43666-D19E-030F-FE71-A3623F017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20BE91-92AA-066C-D677-E52575304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ED680-8542-3C74-A23A-A77641B2A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35CBD-1E76-53B2-A02B-9B5D1F27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17079-81AF-9951-A4D6-4FB146DC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994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93F50D-D61F-2012-7045-119137AF9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8E9CEF-E691-5170-A9E5-C6B59769B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D2DB7-2D37-580A-95E8-9D2B4374B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29B1D-8C66-F978-0124-614EC4B8E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A7C86-3010-DCBB-5D80-FCC8E5FD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16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486AA-F651-4D12-31C9-6B686ED35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9892A-F460-CA67-B93C-8B32E79B3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9DD3B-71C0-220F-FE1A-CBCFC806F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2754B-8684-CDC7-EE47-08C773664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86745-4DA2-28DF-DE3F-09AE48BE2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7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F0B15-268E-8C6D-4D61-33FDA9728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800BA-03E1-B586-FFE5-14DF94377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D7B5C-EDED-227D-C675-187107D55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ED61C-13E6-0DB1-194E-3DE966781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7E97C-E267-A557-179D-F4AAB6AC9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43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0C443-5DFD-E6AE-FEFB-3A5070AA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72997-D261-483F-1DA9-699845E8C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7AD9-42FC-917A-E65A-D477EF0FF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453C0-E2DF-9531-5C33-0270E4B9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4829F-4999-60C2-49A4-9FDA7EBA2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45A66-06E4-DEB9-3137-59DE8724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62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79B5F-42AB-5B41-E376-B66B60E5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27D0E-A2BE-611E-A03C-E9E72D05C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4D917-C15C-BEEC-3FE6-7DC8255D0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163BD7-1096-70AC-AB81-16D6BD3AF3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E14859-D08F-F96E-7DDD-75FF2D99EE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5C2C3E-680D-7320-E575-CD2B53587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E893B2-239B-552E-4778-BE448E16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416C88-B330-6BAC-4DCA-0674EA55C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7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96904-2AE0-0152-0141-708FCB28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841C2-EF80-0413-48C0-CECDBA20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778ACC-5374-DE5A-805D-71B3B1015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0ED229-152B-3657-644F-28A75AA2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33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769D0B-7F21-021F-1DFC-898C0FC3C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DD56DD-5CF6-20D9-72B1-01DB3FBF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1A417-A714-5D3F-B9BC-999035FE1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10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45B3B-CE0E-D1D1-2FAB-05B3947B3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32857-C851-BEBD-3605-0DCC149AA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20ED4-BF5F-4383-B40B-3291F5EFF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512B9-77AB-8A6A-677A-010A3F6A3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7903D9-1294-ECAE-E05D-B635655F5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542B1-B6F0-C65C-F4BD-6F6A81DD3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23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C5D20-5EF8-99BE-8F57-7B70AD555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1929F-AF83-8CD9-99A3-E7E7C20C1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83BEA-4906-F80E-41DD-94BBD84AF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AE58A-1821-F7A8-1B45-11D455286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7E46E2-75D1-4097-AC2C-ACF62E89B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EB3A5-5E0E-6D96-6202-97A4761A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7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839142-1D04-54B9-7B8A-9E72B82E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B5617-B6E8-4C9B-A869-914D38084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8E465-62EF-EBB1-7E0C-0E9A0F500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195A5-61C0-4E57-8F54-0F4587EE320A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A295B-B137-69BA-E1E9-A15557CB9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4241A-B215-1AA7-362E-3C36B295D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59749-22E2-47B9-BE8B-77A1F4491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8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F79B-AEC3-C542-BF9C-BB21822E4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442" y="365126"/>
            <a:ext cx="9213575" cy="1046232"/>
          </a:xfrm>
        </p:spPr>
        <p:txBody>
          <a:bodyPr>
            <a:noAutofit/>
          </a:bodyPr>
          <a:lstStyle/>
          <a:p>
            <a:pPr algn="ctr"/>
            <a:r>
              <a:rPr lang="en-US" sz="8800" b="1" u="sng" dirty="0" err="1">
                <a:solidFill>
                  <a:srgbClr val="FF0000"/>
                </a:solidFill>
              </a:rPr>
              <a:t>Wellcome</a:t>
            </a:r>
            <a:endParaRPr lang="en-US" sz="8800" b="1" u="sng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4EABFE-FEFC-DD4A-5FB9-50319E7C4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443" y="1739348"/>
            <a:ext cx="9213574" cy="4919869"/>
          </a:xfrm>
        </p:spPr>
      </p:pic>
    </p:spTree>
    <p:extLst>
      <p:ext uri="{BB962C8B-B14F-4D97-AF65-F5344CB8AC3E}">
        <p14:creationId xmlns:p14="http://schemas.microsoft.com/office/powerpoint/2010/main" val="421325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8C32B-4290-22F6-F8EB-CC3FC493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u="sng" dirty="0">
                <a:solidFill>
                  <a:srgbClr val="FF0000"/>
                </a:solidFill>
              </a:rPr>
              <a:t>Thank you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9BB558-7C35-4FA0-B95E-D9FDFA2E5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690" y="1690688"/>
            <a:ext cx="9354207" cy="4962360"/>
          </a:xfrm>
        </p:spPr>
      </p:pic>
    </p:spTree>
    <p:extLst>
      <p:ext uri="{BB962C8B-B14F-4D97-AF65-F5344CB8AC3E}">
        <p14:creationId xmlns:p14="http://schemas.microsoft.com/office/powerpoint/2010/main" val="379944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0F26F-A442-6D8C-7FEE-72E4C5E6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u="sng" dirty="0">
                <a:solidFill>
                  <a:srgbClr val="C00000"/>
                </a:solidFill>
              </a:rPr>
              <a:t>Introducing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71290-AFB5-912A-940A-F86E3F61C6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800" dirty="0" err="1">
                <a:solidFill>
                  <a:srgbClr val="7030A0"/>
                </a:solidFill>
              </a:rPr>
              <a:t>Md.Sofiqul</a:t>
            </a:r>
            <a:r>
              <a:rPr lang="en-US" sz="4800" dirty="0">
                <a:solidFill>
                  <a:srgbClr val="7030A0"/>
                </a:solidFill>
              </a:rPr>
              <a:t> Islam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Assistant Teacher(English)</a:t>
            </a:r>
          </a:p>
          <a:p>
            <a:pPr marL="0" indent="0">
              <a:buNone/>
            </a:pPr>
            <a:r>
              <a:rPr lang="en-US" sz="2400" u="sng" dirty="0" err="1"/>
              <a:t>Guzadia</a:t>
            </a:r>
            <a:r>
              <a:rPr lang="en-US" sz="2400" u="sng" dirty="0"/>
              <a:t> </a:t>
            </a:r>
            <a:r>
              <a:rPr lang="en-US" sz="2400" u="sng" dirty="0" err="1"/>
              <a:t>Jatiapara</a:t>
            </a:r>
            <a:r>
              <a:rPr lang="en-US" sz="2400" u="sng" dirty="0"/>
              <a:t> Dakhil Madrasah</a:t>
            </a:r>
          </a:p>
          <a:p>
            <a:pPr marL="0" indent="0" algn="ctr">
              <a:buNone/>
            </a:pPr>
            <a:r>
              <a:rPr lang="en-US" sz="3600" b="1" u="sng" dirty="0">
                <a:solidFill>
                  <a:srgbClr val="FF0000"/>
                </a:solidFill>
              </a:rPr>
              <a:t>LESSON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Tittle:Transformation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sentences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Class:Dakhil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Nine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Subject:English</a:t>
            </a: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 2</a:t>
            </a:r>
            <a:r>
              <a:rPr lang="en-US" baseline="30000">
                <a:solidFill>
                  <a:schemeClr val="tx1">
                    <a:lumMod val="95000"/>
                    <a:lumOff val="5000"/>
                  </a:schemeClr>
                </a:solidFill>
              </a:rPr>
              <a:t>nd</a:t>
            </a: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 Paper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F923605-C7CE-215B-0320-ECD56C328E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009" y="1825625"/>
            <a:ext cx="4998382" cy="4667250"/>
          </a:xfrm>
        </p:spPr>
      </p:pic>
    </p:spTree>
    <p:extLst>
      <p:ext uri="{BB962C8B-B14F-4D97-AF65-F5344CB8AC3E}">
        <p14:creationId xmlns:p14="http://schemas.microsoft.com/office/powerpoint/2010/main" val="2947893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0238D-5876-B0BC-39BB-A7FE6774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u="sng" dirty="0">
                <a:solidFill>
                  <a:srgbClr val="FF0000"/>
                </a:solidFill>
              </a:rPr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B1F9C-C0C0-B48D-D1B8-9755C5EA9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After completing the lesson the students will be able to……</a:t>
            </a:r>
          </a:p>
          <a:p>
            <a:r>
              <a:rPr lang="en-US" sz="3600" dirty="0">
                <a:solidFill>
                  <a:srgbClr val="00B050"/>
                </a:solidFill>
              </a:rPr>
              <a:t>learn how many kinds of sentences in structurally.</a:t>
            </a:r>
          </a:p>
          <a:p>
            <a:r>
              <a:rPr lang="en-US" sz="3600" dirty="0">
                <a:solidFill>
                  <a:srgbClr val="00B050"/>
                </a:solidFill>
              </a:rPr>
              <a:t>identify &amp; make the sentences separably.</a:t>
            </a:r>
          </a:p>
          <a:p>
            <a:r>
              <a:rPr lang="en-US" sz="3600" dirty="0">
                <a:solidFill>
                  <a:srgbClr val="00B050"/>
                </a:solidFill>
              </a:rPr>
              <a:t>inter-change from one to another or vice-versa.</a:t>
            </a:r>
          </a:p>
          <a:p>
            <a:r>
              <a:rPr lang="en-US" sz="3600" dirty="0">
                <a:solidFill>
                  <a:srgbClr val="00B050"/>
                </a:solidFill>
              </a:rPr>
              <a:t>Know some rules for transforming sentences.</a:t>
            </a:r>
          </a:p>
        </p:txBody>
      </p:sp>
    </p:spTree>
    <p:extLst>
      <p:ext uri="{BB962C8B-B14F-4D97-AF65-F5344CB8AC3E}">
        <p14:creationId xmlns:p14="http://schemas.microsoft.com/office/powerpoint/2010/main" val="3649386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DCD95-B5DD-0923-4A58-B889713D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8788"/>
          </a:xfrm>
        </p:spPr>
        <p:txBody>
          <a:bodyPr>
            <a:normAutofit fontScale="90000"/>
          </a:bodyPr>
          <a:lstStyle/>
          <a:p>
            <a:r>
              <a:rPr lang="en-US" sz="4000" b="1" u="sng" dirty="0">
                <a:solidFill>
                  <a:srgbClr val="FF0000"/>
                </a:solidFill>
              </a:rPr>
              <a:t>Before transforming the sentences we must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AE16C-961B-734C-C58B-D2B527C1D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4339"/>
            <a:ext cx="10515600" cy="525262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Simple </a:t>
            </a:r>
            <a:r>
              <a:rPr lang="en-US" sz="2000" dirty="0" err="1">
                <a:solidFill>
                  <a:srgbClr val="FF0000"/>
                </a:solidFill>
              </a:rPr>
              <a:t>sentence</a:t>
            </a:r>
            <a:r>
              <a:rPr lang="en-US" sz="2000" dirty="0" err="1">
                <a:solidFill>
                  <a:srgbClr val="00B050"/>
                </a:solidFill>
              </a:rPr>
              <a:t>.:contains</a:t>
            </a:r>
            <a:r>
              <a:rPr lang="en-US" sz="2000" dirty="0">
                <a:solidFill>
                  <a:srgbClr val="00B050"/>
                </a:solidFill>
              </a:rPr>
              <a:t> only one subject &amp; one </a:t>
            </a:r>
            <a:r>
              <a:rPr lang="en-US" sz="2000" dirty="0" err="1">
                <a:solidFill>
                  <a:srgbClr val="00B050"/>
                </a:solidFill>
              </a:rPr>
              <a:t>finit</a:t>
            </a:r>
            <a:r>
              <a:rPr lang="en-US" sz="2000" dirty="0">
                <a:solidFill>
                  <a:srgbClr val="00B050"/>
                </a:solidFill>
              </a:rPr>
              <a:t> verb. </a:t>
            </a:r>
            <a:r>
              <a:rPr lang="en-US" sz="2000" dirty="0"/>
              <a:t>  For example:</a:t>
            </a:r>
          </a:p>
          <a:p>
            <a:pPr marL="0" indent="0">
              <a:buNone/>
            </a:pPr>
            <a:r>
              <a:rPr lang="en-US" sz="2000" dirty="0"/>
              <a:t>He is poor.               He is honest.</a:t>
            </a:r>
          </a:p>
          <a:p>
            <a:pPr marL="0" indent="0">
              <a:buNone/>
            </a:pPr>
            <a:r>
              <a:rPr lang="en-US" sz="2000" dirty="0"/>
              <a:t> The man is rich.     The man is unhappy.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Compound </a:t>
            </a:r>
            <a:r>
              <a:rPr lang="en-US" sz="2000" dirty="0" err="1">
                <a:solidFill>
                  <a:srgbClr val="FF0000"/>
                </a:solidFill>
              </a:rPr>
              <a:t>Sent.</a:t>
            </a:r>
            <a:r>
              <a:rPr lang="en-US" sz="2000" dirty="0" err="1"/>
              <a:t>:</a:t>
            </a:r>
            <a:r>
              <a:rPr lang="en-US" sz="2000" dirty="0" err="1">
                <a:solidFill>
                  <a:srgbClr val="00B050"/>
                </a:solidFill>
              </a:rPr>
              <a:t>Two</a:t>
            </a:r>
            <a:r>
              <a:rPr lang="en-US" sz="2000" dirty="0">
                <a:solidFill>
                  <a:srgbClr val="00B050"/>
                </a:solidFill>
              </a:rPr>
              <a:t> sub. and two finite verb are connected with                                                                conjunctions (</a:t>
            </a:r>
            <a:r>
              <a:rPr lang="en-US" sz="2000" dirty="0" err="1">
                <a:solidFill>
                  <a:srgbClr val="00B050"/>
                </a:solidFill>
              </a:rPr>
              <a:t>and,but,or,nor,so,therefore</a:t>
            </a:r>
            <a:r>
              <a:rPr lang="en-US" sz="2000" dirty="0">
                <a:solidFill>
                  <a:srgbClr val="00B050"/>
                </a:solidFill>
              </a:rPr>
              <a:t>)      </a:t>
            </a:r>
            <a:r>
              <a:rPr lang="en-US" sz="2000" dirty="0"/>
              <a:t>  For example:</a:t>
            </a:r>
          </a:p>
          <a:p>
            <a:pPr marL="0" indent="0">
              <a:buNone/>
            </a:pPr>
            <a:r>
              <a:rPr lang="en-US" sz="2000" dirty="0"/>
              <a:t>He is poor and honest.(he is common)</a:t>
            </a:r>
          </a:p>
          <a:p>
            <a:pPr marL="0" indent="0">
              <a:buNone/>
            </a:pPr>
            <a:r>
              <a:rPr lang="en-US" sz="2000" dirty="0"/>
              <a:t>The man is rich but unhappy.(the man ,is common).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Complex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50"/>
                </a:solidFill>
              </a:rPr>
              <a:t>: Two sentences are </a:t>
            </a:r>
            <a:r>
              <a:rPr lang="en-US" sz="2000" dirty="0" err="1">
                <a:solidFill>
                  <a:srgbClr val="00B050"/>
                </a:solidFill>
              </a:rPr>
              <a:t>accually</a:t>
            </a:r>
            <a:r>
              <a:rPr lang="en-US" sz="2000" dirty="0">
                <a:solidFill>
                  <a:srgbClr val="00B050"/>
                </a:solidFill>
              </a:rPr>
              <a:t> connected with some sub –</a:t>
            </a:r>
            <a:r>
              <a:rPr lang="en-US" sz="2000" dirty="0" err="1">
                <a:solidFill>
                  <a:srgbClr val="00B050"/>
                </a:solidFill>
              </a:rPr>
              <a:t>oridinatig</a:t>
            </a:r>
            <a:r>
              <a:rPr lang="en-US" sz="2000" dirty="0">
                <a:solidFill>
                  <a:srgbClr val="00B050"/>
                </a:solidFill>
              </a:rPr>
              <a:t>  Conjunctions(</a:t>
            </a:r>
            <a:r>
              <a:rPr lang="en-US" sz="2000" dirty="0" err="1">
                <a:solidFill>
                  <a:srgbClr val="00B050"/>
                </a:solidFill>
              </a:rPr>
              <a:t>as,since,when,though,although,if,which,that,who</a:t>
            </a:r>
            <a:r>
              <a:rPr lang="en-US" sz="2000" dirty="0">
                <a:solidFill>
                  <a:srgbClr val="00B050"/>
                </a:solidFill>
              </a:rPr>
              <a:t> when etc.) </a:t>
            </a:r>
            <a:r>
              <a:rPr lang="en-US" sz="2000" dirty="0"/>
              <a:t>For example :</a:t>
            </a:r>
          </a:p>
          <a:p>
            <a:pPr marL="0" indent="0">
              <a:buNone/>
            </a:pPr>
            <a:r>
              <a:rPr lang="en-US" sz="2000" dirty="0"/>
              <a:t>Though the man is </a:t>
            </a:r>
            <a:r>
              <a:rPr lang="en-US" sz="2000" dirty="0" err="1"/>
              <a:t>rich,he</a:t>
            </a:r>
            <a:r>
              <a:rPr lang="en-US" sz="2000" dirty="0"/>
              <a:t> is unhappy.</a:t>
            </a:r>
          </a:p>
          <a:p>
            <a:pPr marL="0" indent="0">
              <a:buNone/>
            </a:pPr>
            <a:r>
              <a:rPr lang="en-US" sz="2000" dirty="0"/>
              <a:t>Although he is </a:t>
            </a:r>
            <a:r>
              <a:rPr lang="en-US" sz="2000" dirty="0" err="1"/>
              <a:t>poor,he</a:t>
            </a:r>
            <a:r>
              <a:rPr lang="en-US" sz="2000" dirty="0"/>
              <a:t> is honest.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54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93183-DFEA-EBFA-F502-DDE87BCF8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EDAD7-D42D-7201-5B4E-71B918E20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94710"/>
          </a:xfrm>
        </p:spPr>
        <p:txBody>
          <a:bodyPr>
            <a:normAutofit/>
          </a:bodyPr>
          <a:lstStyle/>
          <a:p>
            <a:r>
              <a:rPr lang="en-US" sz="3200" u="sng" dirty="0">
                <a:solidFill>
                  <a:srgbClr val="FF0000"/>
                </a:solidFill>
              </a:rPr>
              <a:t>Complex </a:t>
            </a:r>
            <a:r>
              <a:rPr lang="en-US" sz="3200" dirty="0">
                <a:solidFill>
                  <a:srgbClr val="FF0000"/>
                </a:solidFill>
              </a:rPr>
              <a:t>                    </a:t>
            </a:r>
            <a:r>
              <a:rPr lang="en-US" sz="3200" u="sng" dirty="0">
                <a:solidFill>
                  <a:srgbClr val="FF0000"/>
                </a:solidFill>
              </a:rPr>
              <a:t>compound</a:t>
            </a:r>
            <a:r>
              <a:rPr lang="en-US" sz="3200" dirty="0">
                <a:solidFill>
                  <a:srgbClr val="FF0000"/>
                </a:solidFill>
              </a:rPr>
              <a:t>                  </a:t>
            </a:r>
            <a:r>
              <a:rPr lang="en-US" sz="3200" u="sng" dirty="0">
                <a:solidFill>
                  <a:srgbClr val="FF0000"/>
                </a:solidFill>
              </a:rPr>
              <a:t>simple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7030A0"/>
                </a:solidFill>
              </a:rPr>
              <a:t>since/as/when                               and                     </a:t>
            </a:r>
            <a:r>
              <a:rPr lang="en-US" sz="2400" dirty="0" err="1">
                <a:solidFill>
                  <a:srgbClr val="7030A0"/>
                </a:solidFill>
              </a:rPr>
              <a:t>V+ing</a:t>
            </a:r>
            <a:r>
              <a:rPr lang="en-US" sz="2400" dirty="0">
                <a:solidFill>
                  <a:srgbClr val="7030A0"/>
                </a:solidFill>
              </a:rPr>
              <a:t>/because of/due to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1AA01-EEF2-F3C2-6F57-C3D79DE52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0"/>
            <a:ext cx="10515600" cy="47210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1.  </a:t>
            </a:r>
            <a:r>
              <a:rPr lang="en-US" sz="2000" dirty="0"/>
              <a:t>Complex     :  When the thief saw the </a:t>
            </a:r>
            <a:r>
              <a:rPr lang="en-US" sz="2000" dirty="0" err="1"/>
              <a:t>police,he</a:t>
            </a:r>
            <a:r>
              <a:rPr lang="en-US" sz="2000" dirty="0"/>
              <a:t> ran away.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  Compound    :  The thief saw the police and he ran away.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2060"/>
                </a:solidFill>
              </a:rPr>
              <a:t>  Simple            :   Seeing the </a:t>
            </a:r>
            <a:r>
              <a:rPr lang="en-US" sz="2000" dirty="0" err="1">
                <a:solidFill>
                  <a:srgbClr val="002060"/>
                </a:solidFill>
              </a:rPr>
              <a:t>police,the</a:t>
            </a:r>
            <a:r>
              <a:rPr lang="en-US" sz="2000" dirty="0">
                <a:solidFill>
                  <a:srgbClr val="002060"/>
                </a:solidFill>
              </a:rPr>
              <a:t> thief ran away.  </a:t>
            </a: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2.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Complex       : As I forgot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him,I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went out.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  Compound    :I forgot him and I went out.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   </a:t>
            </a:r>
            <a:r>
              <a:rPr lang="en-US" sz="2000" dirty="0">
                <a:solidFill>
                  <a:srgbClr val="002060"/>
                </a:solidFill>
              </a:rPr>
              <a:t>Simple          :</a:t>
            </a:r>
            <a:r>
              <a:rPr lang="en-US" sz="2000" dirty="0" err="1">
                <a:solidFill>
                  <a:srgbClr val="002060"/>
                </a:solidFill>
              </a:rPr>
              <a:t>Forgoting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him,I</a:t>
            </a:r>
            <a:r>
              <a:rPr lang="en-US" sz="2000" dirty="0">
                <a:solidFill>
                  <a:srgbClr val="002060"/>
                </a:solidFill>
              </a:rPr>
              <a:t> went out.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3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.Complex     :  Since the old man killed the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bird,he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brought bad luck to the crew.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50"/>
                </a:solidFill>
              </a:rPr>
              <a:t>Compound      :  The old man killed the bird and he brought bad luck to the crew.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Simple              :Killing the bird ,the old man brought bad luck to the crew.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4425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9E19A-E65A-C39C-280B-AEAB24973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94710"/>
          </a:xfrm>
        </p:spPr>
        <p:txBody>
          <a:bodyPr>
            <a:normAutofit/>
          </a:bodyPr>
          <a:lstStyle/>
          <a:p>
            <a:r>
              <a:rPr lang="en-US" sz="3200" u="sng" dirty="0">
                <a:solidFill>
                  <a:srgbClr val="FF0000"/>
                </a:solidFill>
              </a:rPr>
              <a:t>Complex </a:t>
            </a:r>
            <a:r>
              <a:rPr lang="en-US" sz="3200" dirty="0">
                <a:solidFill>
                  <a:srgbClr val="FF0000"/>
                </a:solidFill>
              </a:rPr>
              <a:t>                    </a:t>
            </a:r>
            <a:r>
              <a:rPr lang="en-US" sz="3200" u="sng" dirty="0">
                <a:solidFill>
                  <a:srgbClr val="FF0000"/>
                </a:solidFill>
              </a:rPr>
              <a:t>compound</a:t>
            </a:r>
            <a:r>
              <a:rPr lang="en-US" sz="3200" dirty="0">
                <a:solidFill>
                  <a:srgbClr val="FF0000"/>
                </a:solidFill>
              </a:rPr>
              <a:t>                  </a:t>
            </a:r>
            <a:r>
              <a:rPr lang="en-US" sz="3200" u="sng" dirty="0">
                <a:solidFill>
                  <a:srgbClr val="FF0000"/>
                </a:solidFill>
              </a:rPr>
              <a:t>simple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7030A0"/>
                </a:solidFill>
              </a:rPr>
              <a:t>since/as/when                               and                     </a:t>
            </a:r>
            <a:r>
              <a:rPr lang="en-US" sz="2400" dirty="0" err="1">
                <a:solidFill>
                  <a:srgbClr val="7030A0"/>
                </a:solidFill>
              </a:rPr>
              <a:t>V+ing</a:t>
            </a:r>
            <a:r>
              <a:rPr lang="en-US" sz="2400" dirty="0">
                <a:solidFill>
                  <a:srgbClr val="7030A0"/>
                </a:solidFill>
              </a:rPr>
              <a:t>/because of/due to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7ED3B-3C5F-2011-07BD-957724AD4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59"/>
            <a:ext cx="10515600" cy="49795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en-US" dirty="0">
                <a:solidFill>
                  <a:srgbClr val="00B0F0"/>
                </a:solidFill>
              </a:rPr>
              <a:t>Complex:Since they  played </a:t>
            </a:r>
            <a:r>
              <a:rPr lang="en-US" dirty="0" err="1">
                <a:solidFill>
                  <a:srgbClr val="00B0F0"/>
                </a:solidFill>
              </a:rPr>
              <a:t>well,they</a:t>
            </a:r>
            <a:r>
              <a:rPr lang="en-US" dirty="0">
                <a:solidFill>
                  <a:srgbClr val="00B0F0"/>
                </a:solidFill>
              </a:rPr>
              <a:t> won the match.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Compound:They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played well and they won the match.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</a:rPr>
              <a:t>Simple:Because</a:t>
            </a:r>
            <a:r>
              <a:rPr lang="en-US" dirty="0">
                <a:solidFill>
                  <a:srgbClr val="00B050"/>
                </a:solidFill>
              </a:rPr>
              <a:t> of their playing </a:t>
            </a:r>
            <a:r>
              <a:rPr lang="en-US" dirty="0" err="1">
                <a:solidFill>
                  <a:srgbClr val="00B050"/>
                </a:solidFill>
              </a:rPr>
              <a:t>well,they</a:t>
            </a:r>
            <a:r>
              <a:rPr lang="en-US" dirty="0">
                <a:solidFill>
                  <a:srgbClr val="00B050"/>
                </a:solidFill>
              </a:rPr>
              <a:t> won the match.( of </a:t>
            </a:r>
            <a:r>
              <a:rPr lang="en-US" dirty="0" err="1">
                <a:solidFill>
                  <a:srgbClr val="00B050"/>
                </a:solidFill>
              </a:rPr>
              <a:t>এর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পর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sub.এর</a:t>
            </a:r>
            <a:r>
              <a:rPr lang="en-US" dirty="0">
                <a:solidFill>
                  <a:srgbClr val="00B050"/>
                </a:solidFill>
              </a:rPr>
              <a:t> possessive form </a:t>
            </a:r>
            <a:r>
              <a:rPr lang="en-US" dirty="0" err="1">
                <a:solidFill>
                  <a:srgbClr val="00B050"/>
                </a:solidFill>
              </a:rPr>
              <a:t>বসে</a:t>
            </a:r>
            <a:r>
              <a:rPr lang="en-US" dirty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5.</a:t>
            </a:r>
            <a:r>
              <a:rPr lang="en-US" dirty="0">
                <a:solidFill>
                  <a:srgbClr val="002060"/>
                </a:solidFill>
              </a:rPr>
              <a:t>Compl: As the weather was very cold, we could not go out.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Comp: The weather was very cold and  we could not go out.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FF00"/>
                </a:solidFill>
              </a:rPr>
              <a:t>Simp:The</a:t>
            </a:r>
            <a:r>
              <a:rPr lang="en-US" dirty="0">
                <a:solidFill>
                  <a:srgbClr val="FFFF00"/>
                </a:solidFill>
              </a:rPr>
              <a:t> weather being very cold ,we could not go out.(am ,</a:t>
            </a:r>
            <a:r>
              <a:rPr lang="en-US" dirty="0" err="1">
                <a:solidFill>
                  <a:srgbClr val="FFFF00"/>
                </a:solidFill>
              </a:rPr>
              <a:t>is.are</a:t>
            </a:r>
            <a:r>
              <a:rPr lang="en-US" dirty="0">
                <a:solidFill>
                  <a:srgbClr val="FFFF00"/>
                </a:solidFill>
              </a:rPr>
              <a:t> ,</a:t>
            </a:r>
            <a:r>
              <a:rPr lang="en-US" dirty="0" err="1">
                <a:solidFill>
                  <a:srgbClr val="FFFF00"/>
                </a:solidFill>
              </a:rPr>
              <a:t>was,were,ইত্যাদিbe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verbএর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ক্ষেত্রে,be+ing</a:t>
            </a:r>
            <a:r>
              <a:rPr lang="en-US" dirty="0">
                <a:solidFill>
                  <a:srgbClr val="FFFF00"/>
                </a:solidFill>
              </a:rPr>
              <a:t>) </a:t>
            </a:r>
            <a:r>
              <a:rPr lang="en-US" dirty="0" err="1">
                <a:solidFill>
                  <a:srgbClr val="FFFF00"/>
                </a:solidFill>
              </a:rPr>
              <a:t>করতে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হয়।Sub.ভিন্ন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হলে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FF00"/>
                </a:solidFill>
              </a:rPr>
              <a:t>উভয়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টি</a:t>
            </a:r>
            <a:r>
              <a:rPr lang="en-US" dirty="0">
                <a:solidFill>
                  <a:srgbClr val="FFFF00"/>
                </a:solidFill>
              </a:rPr>
              <a:t> ই </a:t>
            </a:r>
            <a:r>
              <a:rPr lang="en-US" dirty="0" err="1">
                <a:solidFill>
                  <a:srgbClr val="FFFF00"/>
                </a:solidFill>
              </a:rPr>
              <a:t>থাকবে</a:t>
            </a:r>
            <a:r>
              <a:rPr lang="en-US">
                <a:solidFill>
                  <a:srgbClr val="FFFF00"/>
                </a:solidFill>
              </a:rPr>
              <a:t>।</a:t>
            </a: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5007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5F7C5-011A-5D51-394D-FD8F5A21F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i="1" u="sng" dirty="0">
                <a:solidFill>
                  <a:srgbClr val="FF0000"/>
                </a:solidFill>
              </a:rPr>
              <a:t>Complex</a:t>
            </a:r>
            <a:r>
              <a:rPr lang="en-US" sz="4000" i="1" dirty="0">
                <a:solidFill>
                  <a:srgbClr val="FF0000"/>
                </a:solidFill>
              </a:rPr>
              <a:t>           </a:t>
            </a:r>
            <a:r>
              <a:rPr lang="en-US" sz="4000" i="1" u="sng" dirty="0">
                <a:solidFill>
                  <a:srgbClr val="FF0000"/>
                </a:solidFill>
              </a:rPr>
              <a:t>compound </a:t>
            </a:r>
            <a:r>
              <a:rPr lang="en-US" sz="4000" i="1" dirty="0">
                <a:solidFill>
                  <a:srgbClr val="FF0000"/>
                </a:solidFill>
              </a:rPr>
              <a:t>        </a:t>
            </a:r>
            <a:r>
              <a:rPr lang="en-US" sz="4000" i="1" u="sng" dirty="0">
                <a:solidFill>
                  <a:srgbClr val="FF0000"/>
                </a:solidFill>
              </a:rPr>
              <a:t>simple</a:t>
            </a:r>
            <a:br>
              <a:rPr lang="en-US" sz="4000" dirty="0"/>
            </a:br>
            <a:r>
              <a:rPr lang="en-US" sz="2400" dirty="0">
                <a:solidFill>
                  <a:srgbClr val="7030A0"/>
                </a:solidFill>
              </a:rPr>
              <a:t>Though/although                             but                                        in spite of +(</a:t>
            </a:r>
            <a:r>
              <a:rPr lang="en-US" sz="2400" dirty="0" err="1">
                <a:solidFill>
                  <a:srgbClr val="7030A0"/>
                </a:solidFill>
              </a:rPr>
              <a:t>V+ing</a:t>
            </a:r>
            <a:r>
              <a:rPr lang="en-US" sz="2400" dirty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493E5-787E-014F-DC07-530E54DF0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38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1.Complex:Though he worked </a:t>
            </a:r>
            <a:r>
              <a:rPr lang="en-US" dirty="0" err="1">
                <a:solidFill>
                  <a:srgbClr val="00B0F0"/>
                </a:solidFill>
              </a:rPr>
              <a:t>hard,he</a:t>
            </a:r>
            <a:r>
              <a:rPr lang="en-US" dirty="0">
                <a:solidFill>
                  <a:srgbClr val="00B0F0"/>
                </a:solidFill>
              </a:rPr>
              <a:t> could not prosper in life.</a:t>
            </a:r>
          </a:p>
          <a:p>
            <a:pPr marL="0" indent="0">
              <a:buNone/>
            </a:pPr>
            <a:r>
              <a:rPr lang="en-US" dirty="0" err="1"/>
              <a:t>Compound:He</a:t>
            </a:r>
            <a:r>
              <a:rPr lang="en-US" dirty="0"/>
              <a:t> worked hard but he could not prosper in life.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7030A0"/>
                </a:solidFill>
              </a:rPr>
              <a:t>Simple:In</a:t>
            </a:r>
            <a:r>
              <a:rPr lang="en-US" dirty="0">
                <a:solidFill>
                  <a:srgbClr val="7030A0"/>
                </a:solidFill>
              </a:rPr>
              <a:t> spite of working </a:t>
            </a:r>
            <a:r>
              <a:rPr lang="en-US" dirty="0" err="1">
                <a:solidFill>
                  <a:srgbClr val="7030A0"/>
                </a:solidFill>
              </a:rPr>
              <a:t>hard,he</a:t>
            </a:r>
            <a:r>
              <a:rPr lang="en-US" dirty="0">
                <a:solidFill>
                  <a:srgbClr val="7030A0"/>
                </a:solidFill>
              </a:rPr>
              <a:t> could not prosper in life.</a:t>
            </a:r>
          </a:p>
          <a:p>
            <a:pPr marL="0" indent="0">
              <a:buNone/>
            </a:pPr>
            <a:r>
              <a:rPr lang="en-US" dirty="0"/>
              <a:t>Or In spite of his working </a:t>
            </a:r>
            <a:r>
              <a:rPr lang="en-US" dirty="0" err="1"/>
              <a:t>hard,he</a:t>
            </a:r>
            <a:r>
              <a:rPr lang="en-US" dirty="0"/>
              <a:t> could not prosper in life.(</a:t>
            </a:r>
            <a:r>
              <a:rPr lang="en-US" dirty="0" err="1">
                <a:solidFill>
                  <a:srgbClr val="FF0000"/>
                </a:solidFill>
              </a:rPr>
              <a:t>of+sub.possessive</a:t>
            </a:r>
            <a:r>
              <a:rPr lang="en-US" dirty="0">
                <a:solidFill>
                  <a:srgbClr val="FF0000"/>
                </a:solidFill>
              </a:rPr>
              <a:t> form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2.Com:Though he is </a:t>
            </a:r>
            <a:r>
              <a:rPr lang="en-US" dirty="0" err="1">
                <a:solidFill>
                  <a:srgbClr val="FF0000"/>
                </a:solidFill>
              </a:rPr>
              <a:t>healthy,he</a:t>
            </a:r>
            <a:r>
              <a:rPr lang="en-US" dirty="0">
                <a:solidFill>
                  <a:srgbClr val="FF0000"/>
                </a:solidFill>
              </a:rPr>
              <a:t> is lazy.</a:t>
            </a:r>
          </a:p>
          <a:p>
            <a:pPr marL="0" indent="0">
              <a:buNone/>
            </a:pPr>
            <a:r>
              <a:rPr lang="en-US" dirty="0"/>
              <a:t>Comp: He is healthy but he is lazy.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Sim:In</a:t>
            </a:r>
            <a:r>
              <a:rPr lang="en-US" dirty="0">
                <a:solidFill>
                  <a:srgbClr val="0070C0"/>
                </a:solidFill>
              </a:rPr>
              <a:t> spite of being </a:t>
            </a:r>
            <a:r>
              <a:rPr lang="en-US" dirty="0" err="1">
                <a:solidFill>
                  <a:srgbClr val="0070C0"/>
                </a:solidFill>
              </a:rPr>
              <a:t>healthy,he</a:t>
            </a:r>
            <a:r>
              <a:rPr lang="en-US" dirty="0">
                <a:solidFill>
                  <a:srgbClr val="0070C0"/>
                </a:solidFill>
              </a:rPr>
              <a:t> is lazy.</a:t>
            </a:r>
          </a:p>
          <a:p>
            <a:pPr marL="0" indent="0">
              <a:buNone/>
            </a:pPr>
            <a:r>
              <a:rPr lang="en-US" dirty="0"/>
              <a:t>Or In spite of his being </a:t>
            </a:r>
            <a:r>
              <a:rPr lang="en-US" dirty="0" err="1"/>
              <a:t>healthy,he</a:t>
            </a:r>
            <a:r>
              <a:rPr lang="en-US" dirty="0"/>
              <a:t> is lazy.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1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C9468-FFE7-ADF1-178A-A65DB1B43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7049"/>
            <a:ext cx="9144000" cy="1135117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>
                <a:solidFill>
                  <a:srgbClr val="00B050"/>
                </a:solidFill>
              </a:rPr>
              <a:t>3.Com:Althouh he has much </a:t>
            </a:r>
            <a:r>
              <a:rPr lang="en-US" sz="2800" dirty="0" err="1">
                <a:solidFill>
                  <a:srgbClr val="00B050"/>
                </a:solidFill>
              </a:rPr>
              <a:t>wealth,he</a:t>
            </a:r>
            <a:r>
              <a:rPr lang="en-US" sz="2800" dirty="0">
                <a:solidFill>
                  <a:srgbClr val="00B050"/>
                </a:solidFill>
              </a:rPr>
              <a:t> wants more.</a:t>
            </a:r>
            <a:br>
              <a:rPr lang="en-US" sz="2800" dirty="0">
                <a:solidFill>
                  <a:srgbClr val="00B050"/>
                </a:solidFill>
              </a:rPr>
            </a:br>
            <a:r>
              <a:rPr lang="en-US" sz="2800" dirty="0" err="1"/>
              <a:t>Comp:He</a:t>
            </a:r>
            <a:r>
              <a:rPr lang="en-US" sz="2800" dirty="0"/>
              <a:t> has much wealth but he wants more.</a:t>
            </a:r>
            <a:br>
              <a:rPr lang="en-US" sz="2800" dirty="0"/>
            </a:br>
            <a:r>
              <a:rPr lang="en-US" sz="2800" dirty="0">
                <a:solidFill>
                  <a:srgbClr val="7030A0"/>
                </a:solidFill>
              </a:rPr>
              <a:t>Sim: In spite of having much </a:t>
            </a:r>
            <a:r>
              <a:rPr lang="en-US" sz="2800" dirty="0" err="1">
                <a:solidFill>
                  <a:srgbClr val="7030A0"/>
                </a:solidFill>
              </a:rPr>
              <a:t>wealth,he</a:t>
            </a:r>
            <a:r>
              <a:rPr lang="en-US" sz="2800" dirty="0">
                <a:solidFill>
                  <a:srgbClr val="7030A0"/>
                </a:solidFill>
              </a:rPr>
              <a:t> wants more</a:t>
            </a:r>
            <a:r>
              <a:rPr lang="en-US" sz="2800" dirty="0"/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B1BA1-AF73-D415-106C-565270504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28801"/>
            <a:ext cx="9144000" cy="4761186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C00000"/>
                </a:solidFill>
              </a:rPr>
              <a:t>4.Com:Although they tortured to </a:t>
            </a:r>
            <a:r>
              <a:rPr lang="en-US" dirty="0" err="1">
                <a:solidFill>
                  <a:srgbClr val="C00000"/>
                </a:solidFill>
              </a:rPr>
              <a:t>us,we</a:t>
            </a:r>
            <a:r>
              <a:rPr lang="en-US" dirty="0">
                <a:solidFill>
                  <a:srgbClr val="C00000"/>
                </a:solidFill>
              </a:rPr>
              <a:t> pardoned them.</a:t>
            </a:r>
          </a:p>
          <a:p>
            <a:pPr algn="l"/>
            <a:r>
              <a:rPr lang="en-US" dirty="0" err="1"/>
              <a:t>Comp:They</a:t>
            </a:r>
            <a:r>
              <a:rPr lang="en-US" dirty="0"/>
              <a:t> tortured to us but we pardoned them.</a:t>
            </a:r>
          </a:p>
          <a:p>
            <a:pPr algn="l"/>
            <a:r>
              <a:rPr lang="en-US" dirty="0" err="1">
                <a:solidFill>
                  <a:srgbClr val="00B050"/>
                </a:solidFill>
              </a:rPr>
              <a:t>SimP:In</a:t>
            </a:r>
            <a:r>
              <a:rPr lang="en-US" dirty="0">
                <a:solidFill>
                  <a:srgbClr val="00B050"/>
                </a:solidFill>
              </a:rPr>
              <a:t> spite of their torturing to </a:t>
            </a:r>
            <a:r>
              <a:rPr lang="en-US" dirty="0" err="1">
                <a:solidFill>
                  <a:srgbClr val="00B050"/>
                </a:solidFill>
              </a:rPr>
              <a:t>us,we</a:t>
            </a:r>
            <a:r>
              <a:rPr lang="en-US" dirty="0">
                <a:solidFill>
                  <a:srgbClr val="00B050"/>
                </a:solidFill>
              </a:rPr>
              <a:t> pardoned them.(</a:t>
            </a:r>
            <a:r>
              <a:rPr lang="en-US" dirty="0" err="1">
                <a:solidFill>
                  <a:srgbClr val="00B050"/>
                </a:solidFill>
              </a:rPr>
              <a:t>sub.ভিন্ন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হলে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দুটি</a:t>
            </a:r>
            <a:r>
              <a:rPr lang="en-US" dirty="0">
                <a:solidFill>
                  <a:srgbClr val="00B050"/>
                </a:solidFill>
              </a:rPr>
              <a:t> ই </a:t>
            </a:r>
            <a:r>
              <a:rPr lang="en-US" dirty="0" err="1">
                <a:solidFill>
                  <a:srgbClr val="00B050"/>
                </a:solidFill>
              </a:rPr>
              <a:t>রাখতে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হবে</a:t>
            </a:r>
            <a:r>
              <a:rPr lang="en-US" dirty="0">
                <a:solidFill>
                  <a:srgbClr val="00B050"/>
                </a:solidFill>
              </a:rPr>
              <a:t>)</a:t>
            </a:r>
          </a:p>
          <a:p>
            <a:pPr algn="l"/>
            <a:r>
              <a:rPr lang="en-US" dirty="0">
                <a:solidFill>
                  <a:srgbClr val="00B050"/>
                </a:solidFill>
              </a:rPr>
              <a:t>  </a:t>
            </a:r>
            <a:r>
              <a:rPr lang="en-US" dirty="0">
                <a:solidFill>
                  <a:srgbClr val="FF0000"/>
                </a:solidFill>
              </a:rPr>
              <a:t>Role :Complex  sentence </a:t>
            </a:r>
            <a:r>
              <a:rPr lang="en-US" sz="1600" dirty="0">
                <a:solidFill>
                  <a:srgbClr val="FF0000"/>
                </a:solidFill>
              </a:rPr>
              <a:t>এ </a:t>
            </a:r>
            <a:r>
              <a:rPr lang="en-US" dirty="0">
                <a:solidFill>
                  <a:srgbClr val="FF0000"/>
                </a:solidFill>
              </a:rPr>
              <a:t>Relative pronoun </a:t>
            </a:r>
            <a:r>
              <a:rPr lang="en-US" sz="1600" dirty="0" err="1">
                <a:solidFill>
                  <a:srgbClr val="FF0000"/>
                </a:solidFill>
              </a:rPr>
              <a:t>থাকলে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বাদ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যাবে,তারসাথে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সাহায্যকারি</a:t>
            </a:r>
            <a:r>
              <a:rPr lang="en-US" dirty="0">
                <a:solidFill>
                  <a:srgbClr val="FF0000"/>
                </a:solidFill>
              </a:rPr>
              <a:t> verb </a:t>
            </a:r>
            <a:r>
              <a:rPr lang="en-US" sz="1600" dirty="0" err="1">
                <a:solidFill>
                  <a:srgbClr val="FF0000"/>
                </a:solidFill>
              </a:rPr>
              <a:t>থাকলেও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বাদ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যাবে</a:t>
            </a:r>
            <a:r>
              <a:rPr lang="en-US" sz="1600" dirty="0">
                <a:solidFill>
                  <a:srgbClr val="FF0000"/>
                </a:solidFill>
              </a:rPr>
              <a:t> ।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example:</a:t>
            </a:r>
          </a:p>
          <a:p>
            <a:pPr algn="l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1.Com:The tree that stands before the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house,has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grown old.</a:t>
            </a:r>
          </a:p>
          <a:p>
            <a:pPr algn="l"/>
            <a:r>
              <a:rPr lang="en-US" dirty="0">
                <a:solidFill>
                  <a:srgbClr val="00B0F0"/>
                </a:solidFill>
              </a:rPr>
              <a:t>Comp: The tree  stands before the house and it has grown old.</a:t>
            </a:r>
          </a:p>
          <a:p>
            <a:pPr algn="l"/>
            <a:r>
              <a:rPr lang="en-US" dirty="0" err="1">
                <a:solidFill>
                  <a:srgbClr val="002060"/>
                </a:solidFill>
              </a:rPr>
              <a:t>Sim:The</a:t>
            </a:r>
            <a:r>
              <a:rPr lang="en-US" dirty="0">
                <a:solidFill>
                  <a:srgbClr val="002060"/>
                </a:solidFill>
              </a:rPr>
              <a:t> tree  </a:t>
            </a:r>
            <a:r>
              <a:rPr lang="en-US" dirty="0" err="1">
                <a:solidFill>
                  <a:srgbClr val="002060"/>
                </a:solidFill>
              </a:rPr>
              <a:t>standgng</a:t>
            </a:r>
            <a:r>
              <a:rPr lang="en-US" dirty="0">
                <a:solidFill>
                  <a:srgbClr val="002060"/>
                </a:solidFill>
              </a:rPr>
              <a:t> before the </a:t>
            </a:r>
            <a:r>
              <a:rPr lang="en-US" dirty="0" err="1">
                <a:solidFill>
                  <a:srgbClr val="002060"/>
                </a:solidFill>
              </a:rPr>
              <a:t>house,has</a:t>
            </a:r>
            <a:r>
              <a:rPr lang="en-US" dirty="0">
                <a:solidFill>
                  <a:srgbClr val="002060"/>
                </a:solidFill>
              </a:rPr>
              <a:t> grown old.</a:t>
            </a:r>
          </a:p>
          <a:p>
            <a:pPr algn="l"/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677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F1F5D-17A2-DB87-E86A-96001E109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2456"/>
            <a:ext cx="10515600" cy="2827282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2.Com:The boy who is begging from door to door is an            orphan.</a:t>
            </a:r>
            <a:br>
              <a:rPr lang="en-US" sz="2800" dirty="0">
                <a:solidFill>
                  <a:srgbClr val="00B050"/>
                </a:solidFill>
              </a:rPr>
            </a:br>
            <a:r>
              <a:rPr lang="en-US" sz="2800" dirty="0" err="1"/>
              <a:t>Comp:The</a:t>
            </a:r>
            <a:r>
              <a:rPr lang="en-US" sz="2800" dirty="0"/>
              <a:t> boy  is begging from door to door  and he is an   orphan.</a:t>
            </a:r>
            <a:br>
              <a:rPr lang="en-US" sz="2800" dirty="0"/>
            </a:br>
            <a:r>
              <a:rPr lang="en-US" sz="2800" dirty="0" err="1">
                <a:solidFill>
                  <a:srgbClr val="C00000"/>
                </a:solidFill>
              </a:rPr>
              <a:t>Sim:The</a:t>
            </a:r>
            <a:r>
              <a:rPr lang="en-US" sz="2800" dirty="0">
                <a:solidFill>
                  <a:srgbClr val="C00000"/>
                </a:solidFill>
              </a:rPr>
              <a:t> boy  begging from door to door is an orphan.</a:t>
            </a:r>
            <a:br>
              <a:rPr lang="en-US" sz="3200" dirty="0">
                <a:solidFill>
                  <a:srgbClr val="C00000"/>
                </a:solidFill>
              </a:rPr>
            </a:br>
            <a:br>
              <a:rPr lang="en-US" sz="3200" dirty="0">
                <a:solidFill>
                  <a:srgbClr val="C00000"/>
                </a:solidFill>
              </a:rPr>
            </a:b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1B27A-23FA-3797-7129-DB6E3DC79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724"/>
            <a:ext cx="10515600" cy="39172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3.Com:The book which was published last year got good market.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Comp:The</a:t>
            </a:r>
            <a:r>
              <a:rPr lang="en-US" dirty="0">
                <a:solidFill>
                  <a:srgbClr val="0070C0"/>
                </a:solidFill>
              </a:rPr>
              <a:t> book  was published last year and it  got good market.</a:t>
            </a:r>
          </a:p>
          <a:p>
            <a:pPr marL="0" indent="0">
              <a:buNone/>
            </a:pPr>
            <a:r>
              <a:rPr lang="en-US" dirty="0" err="1"/>
              <a:t>Sim:The</a:t>
            </a:r>
            <a:r>
              <a:rPr lang="en-US" dirty="0"/>
              <a:t> book published last year got good market.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18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889</Words>
  <Application>Microsoft Office PowerPoint</Application>
  <PresentationFormat>Widescreen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Wellcome</vt:lpstr>
      <vt:lpstr>Introducing</vt:lpstr>
      <vt:lpstr>Learning Outcomes</vt:lpstr>
      <vt:lpstr>Before transforming the sentences we must know</vt:lpstr>
      <vt:lpstr>Complex                     compound                  simple since/as/when                               and                     V+ing/because of/due to  </vt:lpstr>
      <vt:lpstr>Complex                     compound                  simple since/as/when                               and                     V+ing/because of/due to  </vt:lpstr>
      <vt:lpstr>Complex           compound         simple Though/although                             but                                        in spite of +(V+ing)</vt:lpstr>
      <vt:lpstr>3.Com:Althouh he has much wealth,he wants more. Comp:He has much wealth but he wants more. Sim: In spite of having much wealth,he wants more.</vt:lpstr>
      <vt:lpstr>2.Com:The boy who is begging from door to door is an            orphan. Comp:The boy  is begging from door to door  and he is an   orphan. Sim:The boy  begging from door to door is an orphan.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Md.Shohag Fakir</dc:creator>
  <cp:lastModifiedBy>Md.Shohag Fakir</cp:lastModifiedBy>
  <cp:revision>2</cp:revision>
  <dcterms:created xsi:type="dcterms:W3CDTF">2026-06-07T16:52:14Z</dcterms:created>
  <dcterms:modified xsi:type="dcterms:W3CDTF">2026-06-09T09:33:28Z</dcterms:modified>
</cp:coreProperties>
</file>