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58" r:id="rId4"/>
    <p:sldId id="259" r:id="rId5"/>
    <p:sldId id="281" r:id="rId6"/>
    <p:sldId id="313" r:id="rId7"/>
    <p:sldId id="261" r:id="rId8"/>
    <p:sldId id="319" r:id="rId9"/>
    <p:sldId id="318" r:id="rId10"/>
    <p:sldId id="316" r:id="rId11"/>
    <p:sldId id="311" r:id="rId12"/>
    <p:sldId id="264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7474-3932-4EEA-8196-B9B3E8776E23}" type="datetimeFigureOut">
              <a:rPr lang="en-US" smtClean="0"/>
              <a:t>09-Jun-26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6C516-368F-4E2F-AC13-5DDC94FF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2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C516-368F-4E2F-AC13-5DDC94FFF5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6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5543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91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03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631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29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23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95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2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45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642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53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8EE0-F307-4BEA-9A7B-CDB4DE97B8C1}" type="datetimeFigureOut">
              <a:rPr lang="en-US" smtClean="0"/>
              <a:pPr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832757"/>
            <a:ext cx="5327545" cy="88174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স্বাগতম</a:t>
            </a:r>
            <a:r>
              <a:rPr lang="en-US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1981200"/>
            <a:ext cx="5240459" cy="3606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64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710568" y="110769"/>
            <a:ext cx="3410174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464" y="2177358"/>
            <a:ext cx="3552110" cy="141569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27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0_F_293560899_5Cpb9oAwM0cRw8xcaGFIJCZ265wqyQ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89" y="1026174"/>
            <a:ext cx="6246695" cy="195053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700058" y="-9175"/>
            <a:ext cx="3181560" cy="861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দলীয়</a:t>
            </a: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4000" b="0" i="0" u="none" strike="noStrike" kern="1200" cap="none" spc="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451" y="3151054"/>
            <a:ext cx="3427952" cy="168693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84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4262" y="4455287"/>
            <a:ext cx="5790433" cy="1114868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807" y="-6063"/>
            <a:ext cx="1785770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652" y1="84875" x2="20978" y2="85625"/>
                        <a14:foregroundMark x1="21848" y1="87500" x2="24565" y2="87875"/>
                        <a14:foregroundMark x1="17283" y1="78875" x2="20217" y2="84125"/>
                        <a14:foregroundMark x1="17283" y1="79375" x2="18370" y2="84500"/>
                        <a14:foregroundMark x1="15652" y1="80375" x2="18696" y2="85000"/>
                        <a14:foregroundMark x1="18043" y1="86375" x2="23587" y2="88375"/>
                        <a14:foregroundMark x1="15435" y1="81625" x2="17826" y2="87000"/>
                        <a14:foregroundMark x1="18152" y1="88000" x2="25000" y2="89625"/>
                        <a14:foregroundMark x1="25000" y1="89625" x2="25000" y2="89625"/>
                        <a14:foregroundMark x1="24022" y1="52125" x2="29891" y2="55250"/>
                        <a14:foregroundMark x1="22935" y1="51625" x2="25217" y2="54250"/>
                        <a14:foregroundMark x1="70000" y1="39000" x2="72174" y2="38250"/>
                        <a14:foregroundMark x1="41957" y1="32625" x2="40761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73" y="1185976"/>
            <a:ext cx="3344508" cy="29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032" y="2501836"/>
            <a:ext cx="3524260" cy="14072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180787" y="951630"/>
            <a:ext cx="3125514" cy="707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2884" y="2404858"/>
            <a:ext cx="4201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দেবাশীষ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মধুখালী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ঝিকরগাছা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1" y="1709258"/>
            <a:ext cx="3450015" cy="3450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13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524" y="1151718"/>
            <a:ext cx="2732314" cy="9134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7988" y="2509012"/>
            <a:ext cx="5794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পাঠঃ৪১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0" y="1608462"/>
            <a:ext cx="2831665" cy="3795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149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06671" y="1968649"/>
            <a:ext cx="1764315" cy="79865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382" y="2936837"/>
            <a:ext cx="7089289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৩.৪.১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5110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1172" y="0"/>
            <a:ext cx="6293284" cy="79865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8795" y="2293172"/>
            <a:ext cx="9972339" cy="79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ভগ্নাংশঃযে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8795" y="3187850"/>
            <a:ext cx="9972339" cy="79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ভগ্নাংশঃযে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8794" y="4187017"/>
            <a:ext cx="9972339" cy="79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ভগ্নাংশঃযে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56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94027" y="132284"/>
            <a:ext cx="316403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49" y="2430219"/>
            <a:ext cx="7160868" cy="19589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457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97046" y="0"/>
            <a:ext cx="5116286" cy="774551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4" y="2335643"/>
            <a:ext cx="4187754" cy="259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8061029" y="3340868"/>
            <a:ext cx="2480320" cy="1774372"/>
            <a:chOff x="4230261" y="2146013"/>
            <a:chExt cx="2480320" cy="1774372"/>
          </a:xfrm>
        </p:grpSpPr>
        <p:sp>
          <p:nvSpPr>
            <p:cNvPr id="7" name="Oval Callout 6"/>
            <p:cNvSpPr/>
            <p:nvPr/>
          </p:nvSpPr>
          <p:spPr>
            <a:xfrm flipH="1">
              <a:off x="4230261" y="2146013"/>
              <a:ext cx="2480320" cy="1774372"/>
            </a:xfrm>
            <a:prstGeom prst="wedgeEllipseCallout">
              <a:avLst>
                <a:gd name="adj1" fmla="val 77576"/>
                <a:gd name="adj2" fmla="val -6022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9382" y="2438401"/>
              <a:ext cx="17790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ঠিক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বলেছো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6413" y="1775028"/>
            <a:ext cx="2271338" cy="2193935"/>
            <a:chOff x="1094013" y="1622629"/>
            <a:chExt cx="1905000" cy="1774372"/>
          </a:xfrm>
        </p:grpSpPr>
        <p:sp>
          <p:nvSpPr>
            <p:cNvPr id="14" name="Oval Callout 13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210596"/>
                <a:gd name="adj2" fmla="val 5697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4497" y="1937021"/>
              <a:ext cx="1694892" cy="12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সমহর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বিশিষ্ট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তারপর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করবো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</p:grpSpPr>
        <p:sp>
          <p:nvSpPr>
            <p:cNvPr id="16" name="Oval Callout 15"/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67167"/>
                <a:gd name="adj2" fmla="val 4041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80139" y="2146013"/>
              <a:ext cx="1779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বলো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91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94027" y="132284"/>
            <a:ext cx="316403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49" y="2430219"/>
            <a:ext cx="7160868" cy="19589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43370" y="3890695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078" y="3890695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9431" y="3392271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1078" y="3409669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4419" y="3890695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934" y="3422757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7213" y="3444272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6309" y="3890695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1022" y="3409669"/>
            <a:ext cx="3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7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710568" y="118464"/>
            <a:ext cx="35728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5624" y="1312433"/>
            <a:ext cx="138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023360" y="1312433"/>
                <a:ext cx="860612" cy="612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1312433"/>
                <a:ext cx="860612" cy="612925"/>
              </a:xfrm>
              <a:prstGeom prst="rect">
                <a:avLst/>
              </a:prstGeom>
              <a:blipFill rotWithShape="0">
                <a:blip r:embed="rId2"/>
                <a:stretch>
                  <a:fillRect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431229" y="2086984"/>
            <a:ext cx="227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ও 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023360" y="2617942"/>
                <a:ext cx="1570616" cy="612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2617942"/>
                <a:ext cx="1570616" cy="612925"/>
              </a:xfrm>
              <a:prstGeom prst="rect">
                <a:avLst/>
              </a:prstGeom>
              <a:blipFill rotWithShape="0">
                <a:blip r:embed="rId3"/>
                <a:stretch>
                  <a:fillRect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020030" y="3392493"/>
                <a:ext cx="1381076" cy="622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30" y="3392493"/>
                <a:ext cx="1381076" cy="622543"/>
              </a:xfrm>
              <a:prstGeom prst="rect">
                <a:avLst/>
              </a:prstGeom>
              <a:blipFill rotWithShape="0">
                <a:blip r:embed="rId4"/>
                <a:stretch>
                  <a:fillRect l="-1321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020030" y="4167044"/>
                <a:ext cx="1294248" cy="622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২০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30" y="4167044"/>
                <a:ext cx="1294248" cy="622543"/>
              </a:xfrm>
              <a:prstGeom prst="rect">
                <a:avLst/>
              </a:prstGeom>
              <a:blipFill rotWithShape="0">
                <a:blip r:embed="rId5"/>
                <a:stretch>
                  <a:fillRect l="-1408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020030" y="4941595"/>
                <a:ext cx="1294248" cy="622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২০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30" y="4941595"/>
                <a:ext cx="1294248" cy="622543"/>
              </a:xfrm>
              <a:prstGeom prst="rect">
                <a:avLst/>
              </a:prstGeom>
              <a:blipFill rotWithShape="0">
                <a:blip r:embed="rId6"/>
                <a:stretch>
                  <a:fillRect l="-1408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931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2" grpId="0"/>
      <p:bldP spid="23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165</Words>
  <Application>Microsoft Office PowerPoint</Application>
  <PresentationFormat>Widescreen</PresentationFormat>
  <Paragraphs>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NikoshBAN</vt:lpstr>
      <vt:lpstr>Office Theme</vt:lpstr>
      <vt:lpstr>আজকের পাঠে স্বাগতম  </vt:lpstr>
      <vt:lpstr>PowerPoint Presentation</vt:lpstr>
      <vt:lpstr>পাঠ পরিচিতিঃ</vt:lpstr>
      <vt:lpstr>শিখনফলঃ</vt:lpstr>
      <vt:lpstr> আজ আমরা জানবো সাধারণ ভগ্নাংশ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তোমাদের কাজ আমাকে দেখাও!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</dc:title>
  <dc:creator>Microsoft account</dc:creator>
  <cp:lastModifiedBy>Microsoft account</cp:lastModifiedBy>
  <cp:revision>140</cp:revision>
  <dcterms:created xsi:type="dcterms:W3CDTF">2024-05-14T13:09:00Z</dcterms:created>
  <dcterms:modified xsi:type="dcterms:W3CDTF">2026-06-09T14:51:34Z</dcterms:modified>
</cp:coreProperties>
</file>