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68" r:id="rId2"/>
    <p:sldId id="532" r:id="rId3"/>
    <p:sldId id="533" r:id="rId4"/>
    <p:sldId id="271" r:id="rId5"/>
    <p:sldId id="575" r:id="rId6"/>
    <p:sldId id="579" r:id="rId7"/>
    <p:sldId id="574" r:id="rId8"/>
    <p:sldId id="562" r:id="rId9"/>
    <p:sldId id="274" r:id="rId10"/>
    <p:sldId id="275" r:id="rId11"/>
    <p:sldId id="573" r:id="rId12"/>
    <p:sldId id="577" r:id="rId13"/>
    <p:sldId id="578" r:id="rId14"/>
    <p:sldId id="576" r:id="rId15"/>
    <p:sldId id="497" r:id="rId16"/>
    <p:sldId id="5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B8D"/>
    <a:srgbClr val="2C2A24"/>
    <a:srgbClr val="E14343"/>
    <a:srgbClr val="535044"/>
    <a:srgbClr val="812A91"/>
    <a:srgbClr val="EE1C25"/>
    <a:srgbClr val="F5801E"/>
    <a:srgbClr val="D3BFDD"/>
    <a:srgbClr val="FBC9C3"/>
    <a:srgbClr val="FED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374" autoAdjust="0"/>
  </p:normalViewPr>
  <p:slideViewPr>
    <p:cSldViewPr>
      <p:cViewPr varScale="1">
        <p:scale>
          <a:sx n="66" d="100"/>
          <a:sy n="66" d="100"/>
        </p:scale>
        <p:origin x="1446" y="66"/>
      </p:cViewPr>
      <p:guideLst>
        <p:guide orient="horz" pos="2352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2612571" y="6387353"/>
            <a:ext cx="4191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400303" y="6677161"/>
            <a:ext cx="42617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6/9/2026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646EE-0B72-428F-AD15-99888118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13A66-6D58-4649-A32F-A56BD8861EB6}"/>
              </a:ext>
            </a:extLst>
          </p:cNvPr>
          <p:cNvSpPr txBox="1"/>
          <p:nvPr/>
        </p:nvSpPr>
        <p:spPr>
          <a:xfrm>
            <a:off x="945629" y="2644170"/>
            <a:ext cx="7998683" cy="1569660"/>
          </a:xfrm>
          <a:prstGeom prst="rect">
            <a:avLst/>
          </a:prstGeom>
          <a:noFill/>
          <a:effectLst>
            <a:outerShdw blurRad="508000" sx="125000" sy="125000" algn="ctr" rotWithShape="0">
              <a:srgbClr val="184B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0" dist="50800" dir="5400000" sx="125000" sy="125000" algn="ctr" rotWithShape="0">
                    <a:srgbClr val="F91AA6"/>
                  </a:outerShdw>
                </a:effectLst>
                <a:latin typeface="Arial Black" panose="020B0A04020102020204" pitchFamily="34" charset="0"/>
              </a:rPr>
              <a:t>WELC</a:t>
            </a:r>
            <a:r>
              <a:rPr lang="en-US" sz="9600" b="1" dirty="0">
                <a:solidFill>
                  <a:schemeClr val="bg1"/>
                </a:solidFill>
                <a:effectLst>
                  <a:outerShdw blurRad="508000" dist="50800" dir="5400000" sx="125000" sy="125000" algn="ctr" rotWithShape="0">
                    <a:srgbClr val="184BFF"/>
                  </a:outerShdw>
                </a:effectLst>
                <a:latin typeface="Arial Black" panose="020B0A04020102020204" pitchFamily="34" charset="0"/>
              </a:rPr>
              <a:t>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E56F4-3FB7-4D65-81E4-2A6F5F9B5714}"/>
              </a:ext>
            </a:extLst>
          </p:cNvPr>
          <p:cNvSpPr txBox="1"/>
          <p:nvPr/>
        </p:nvSpPr>
        <p:spPr>
          <a:xfrm>
            <a:off x="914400" y="2644170"/>
            <a:ext cx="7998684" cy="1569660"/>
          </a:xfrm>
          <a:prstGeom prst="rect">
            <a:avLst/>
          </a:prstGeom>
          <a:noFill/>
          <a:effectLst>
            <a:outerShdw blurRad="508000" sx="125000" sy="125000" algn="ctr" rotWithShape="0">
              <a:srgbClr val="184B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0" dist="50800" dir="5400000" sx="125000" sy="125000" algn="ctr" rotWithShape="0">
                    <a:srgbClr val="F91AA6"/>
                  </a:outerShdw>
                </a:effectLst>
                <a:latin typeface="Arial Black" panose="020B0A04020102020204" pitchFamily="34" charset="0"/>
              </a:rPr>
              <a:t>WELC</a:t>
            </a:r>
            <a:r>
              <a:rPr lang="en-US" sz="9600" b="1" dirty="0">
                <a:solidFill>
                  <a:schemeClr val="bg1"/>
                </a:solidFill>
                <a:effectLst>
                  <a:outerShdw blurRad="508000" dist="50800" dir="5400000" sx="125000" sy="125000" algn="ctr" rotWithShape="0">
                    <a:srgbClr val="184BFF"/>
                  </a:outerShdw>
                </a:effectLst>
                <a:latin typeface="Arial Black" panose="020B0A04020102020204" pitchFamily="34" charset="0"/>
              </a:rPr>
              <a:t>OME</a:t>
            </a:r>
          </a:p>
        </p:txBody>
      </p:sp>
    </p:spTree>
    <p:extLst>
      <p:ext uri="{BB962C8B-B14F-4D97-AF65-F5344CB8AC3E}">
        <p14:creationId xmlns:p14="http://schemas.microsoft.com/office/powerpoint/2010/main" val="10793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95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95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5000">
                                          <p:cBhvr additive="base">
                                            <p:cTn id="11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5000">
                                          <p:cBhvr additive="base">
                                            <p:cTn id="1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33838" y="138543"/>
            <a:ext cx="8876325" cy="6580915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AEE3C-4EA6-88F4-E2B7-6FD555253A73}"/>
              </a:ext>
            </a:extLst>
          </p:cNvPr>
          <p:cNvSpPr/>
          <p:nvPr/>
        </p:nvSpPr>
        <p:spPr>
          <a:xfrm rot="439804">
            <a:off x="3187742" y="868005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621CE7-CDC5-DEE5-915C-110509D5E1B0}"/>
              </a:ext>
            </a:extLst>
          </p:cNvPr>
          <p:cNvGrpSpPr/>
          <p:nvPr/>
        </p:nvGrpSpPr>
        <p:grpSpPr>
          <a:xfrm>
            <a:off x="452587" y="363308"/>
            <a:ext cx="3452552" cy="1123905"/>
            <a:chOff x="5413659" y="1364860"/>
            <a:chExt cx="3914383" cy="12268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6AED6F-6BEF-D6C6-F424-EE25ADB98753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11" name="Rectangle: Top Corners Rounded 26">
                <a:extLst>
                  <a:ext uri="{FF2B5EF4-FFF2-40B4-BE49-F238E27FC236}">
                    <a16:creationId xmlns:a16="http://schemas.microsoft.com/office/drawing/2014/main" id="{B2337DB0-3A28-8B08-F22C-48D05049A6DA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29">
                <a:extLst>
                  <a:ext uri="{FF2B5EF4-FFF2-40B4-BE49-F238E27FC236}">
                    <a16:creationId xmlns:a16="http://schemas.microsoft.com/office/drawing/2014/main" id="{167850AF-A864-6D00-2B56-4071C39B58E1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CC0631-B99B-C9E5-ED92-FA01EB494200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A0047B-0C04-FA4E-3D0C-920D70665DFB}"/>
              </a:ext>
            </a:extLst>
          </p:cNvPr>
          <p:cNvGrpSpPr/>
          <p:nvPr/>
        </p:nvGrpSpPr>
        <p:grpSpPr>
          <a:xfrm>
            <a:off x="309552" y="240626"/>
            <a:ext cx="3656245" cy="1458489"/>
            <a:chOff x="1543242" y="699188"/>
            <a:chExt cx="4145323" cy="1778067"/>
          </a:xfrm>
        </p:grpSpPr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7EA3B160-E4DA-9E8B-3594-CF30F1C88E27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1E0073-C5A1-129A-EE8C-9E3CE7E911D6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778067"/>
              <a:chOff x="777702" y="1039430"/>
              <a:chExt cx="3914382" cy="1778067"/>
            </a:xfrm>
          </p:grpSpPr>
          <p:sp>
            <p:nvSpPr>
              <p:cNvPr id="17" name="Freeform: Shape 9">
                <a:extLst>
                  <a:ext uri="{FF2B5EF4-FFF2-40B4-BE49-F238E27FC236}">
                    <a16:creationId xmlns:a16="http://schemas.microsoft.com/office/drawing/2014/main" id="{26E6ABB3-4D33-7BF9-2966-79E19EDFFEF2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8">
                <a:extLst>
                  <a:ext uri="{FF2B5EF4-FFF2-40B4-BE49-F238E27FC236}">
                    <a16:creationId xmlns:a16="http://schemas.microsoft.com/office/drawing/2014/main" id="{9CE5444F-4546-7621-9C2E-5374321E9A3C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Left Bracket 12">
                <a:extLst>
                  <a:ext uri="{FF2B5EF4-FFF2-40B4-BE49-F238E27FC236}">
                    <a16:creationId xmlns:a16="http://schemas.microsoft.com/office/drawing/2014/main" id="{53085BD5-185F-0FDA-B367-BC0524915848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77E3A7-4A43-CD00-5964-BD429D3C4804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76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E8499AA-2651-AA1D-8598-224C55548E16}"/>
              </a:ext>
            </a:extLst>
          </p:cNvPr>
          <p:cNvSpPr/>
          <p:nvPr/>
        </p:nvSpPr>
        <p:spPr>
          <a:xfrm>
            <a:off x="456515" y="1703955"/>
            <a:ext cx="9043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210CCB-FA8B-1D1C-5256-7770CD8057A7}"/>
              </a:ext>
            </a:extLst>
          </p:cNvPr>
          <p:cNvSpPr/>
          <p:nvPr/>
        </p:nvSpPr>
        <p:spPr>
          <a:xfrm>
            <a:off x="1184701" y="3118400"/>
            <a:ext cx="7448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৪.১.২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স্বরভঙ্গি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C56EDDA-A269-FCD6-0AB7-48B8853A9DD3}"/>
              </a:ext>
            </a:extLst>
          </p:cNvPr>
          <p:cNvSpPr/>
          <p:nvPr/>
        </p:nvSpPr>
        <p:spPr>
          <a:xfrm>
            <a:off x="573230" y="3203195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1476E2-17B2-33A2-3CE2-CA760A6BAB5F}"/>
              </a:ext>
            </a:extLst>
          </p:cNvPr>
          <p:cNvSpPr/>
          <p:nvPr/>
        </p:nvSpPr>
        <p:spPr>
          <a:xfrm>
            <a:off x="1184701" y="4039077"/>
            <a:ext cx="7448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৮.১.১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স্বরভঙ্গি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ABE7BD7-1AFF-6CB9-4B4B-948D77944CC9}"/>
              </a:ext>
            </a:extLst>
          </p:cNvPr>
          <p:cNvSpPr/>
          <p:nvPr/>
        </p:nvSpPr>
        <p:spPr>
          <a:xfrm>
            <a:off x="573230" y="4119310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D6A954F-4F4C-C430-EF3E-A831BF88C18D}"/>
              </a:ext>
            </a:extLst>
          </p:cNvPr>
          <p:cNvSpPr/>
          <p:nvPr/>
        </p:nvSpPr>
        <p:spPr>
          <a:xfrm>
            <a:off x="573230" y="5170160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A27270-D205-E4FD-C450-68C0D50FCD5B}"/>
              </a:ext>
            </a:extLst>
          </p:cNvPr>
          <p:cNvSpPr/>
          <p:nvPr/>
        </p:nvSpPr>
        <p:spPr>
          <a:xfrm>
            <a:off x="1184701" y="5096770"/>
            <a:ext cx="9213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৮.১.২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7037E-6 L 0.27761 0.0023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72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6" grpId="0"/>
          <p:bldP spid="27" grpId="0"/>
          <p:bldP spid="28" grpId="0" animBg="1"/>
          <p:bldP spid="31" grpId="0"/>
          <p:bldP spid="32" grpId="0" animBg="1"/>
          <p:bldP spid="44" grpId="0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7037E-6 L 0.27761 0.0023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72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6" grpId="0"/>
          <p:bldP spid="27" grpId="0"/>
          <p:bldP spid="28" grpId="0" animBg="1"/>
          <p:bldP spid="31" grpId="0"/>
          <p:bldP spid="32" grpId="0" animBg="1"/>
          <p:bldP spid="44" grpId="0" animBg="1"/>
          <p:bldP spid="4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B90E9-7C40-F96F-85E8-069A098B4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899715-36A5-0A13-7FFC-C9F35FD56D4A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41211-DF70-3606-DB77-2D9587A17A40}"/>
              </a:ext>
            </a:extLst>
          </p:cNvPr>
          <p:cNvSpPr txBox="1"/>
          <p:nvPr/>
        </p:nvSpPr>
        <p:spPr>
          <a:xfrm>
            <a:off x="4822371" y="685800"/>
            <a:ext cx="3971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DCD0A-87E1-ECFE-FF41-688E7110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9"/>
          <a:stretch>
            <a:fillRect/>
          </a:stretch>
        </p:blipFill>
        <p:spPr>
          <a:xfrm>
            <a:off x="270341" y="124686"/>
            <a:ext cx="4530259" cy="64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2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EEDF6-1937-258C-70EB-27D6EDB8D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F59984-3407-53B8-6717-D30AA6F159C7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015249-C722-BA66-228D-186DD7D91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632735-6C03-6C6A-7739-278F26F90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2867491-7169-DEA1-E613-CA2AC3FD6BC9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EBC9E7-AC93-ED4C-8389-ECDEF7B9833D}"/>
              </a:ext>
            </a:extLst>
          </p:cNvPr>
          <p:cNvSpPr txBox="1"/>
          <p:nvPr/>
        </p:nvSpPr>
        <p:spPr>
          <a:xfrm>
            <a:off x="1922452" y="267592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14CAC-B9CF-0500-E7C1-E64A29C395A9}"/>
              </a:ext>
            </a:extLst>
          </p:cNvPr>
          <p:cNvSpPr txBox="1"/>
          <p:nvPr/>
        </p:nvSpPr>
        <p:spPr>
          <a:xfrm>
            <a:off x="1922452" y="825965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237CD-C67A-5D79-9E2F-97D84C35D2C0}"/>
              </a:ext>
            </a:extLst>
          </p:cNvPr>
          <p:cNvSpPr txBox="1"/>
          <p:nvPr/>
        </p:nvSpPr>
        <p:spPr>
          <a:xfrm>
            <a:off x="1922452" y="1384338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AA4E6-4FB7-B499-4A08-AC3B59A85D0A}"/>
              </a:ext>
            </a:extLst>
          </p:cNvPr>
          <p:cNvSpPr txBox="1"/>
          <p:nvPr/>
        </p:nvSpPr>
        <p:spPr>
          <a:xfrm>
            <a:off x="1922452" y="1942711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---------------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581050-D70A-06CC-9F0D-CA6D8DA2B111}"/>
              </a:ext>
            </a:extLst>
          </p:cNvPr>
          <p:cNvSpPr txBox="1"/>
          <p:nvPr/>
        </p:nvSpPr>
        <p:spPr>
          <a:xfrm>
            <a:off x="1922452" y="2501084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C01F99-E67A-B974-0922-42EEE23826B2}"/>
              </a:ext>
            </a:extLst>
          </p:cNvPr>
          <p:cNvSpPr txBox="1"/>
          <p:nvPr/>
        </p:nvSpPr>
        <p:spPr>
          <a:xfrm>
            <a:off x="1922452" y="3059457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E449AD-1048-BE16-95DC-7E300967339D}"/>
              </a:ext>
            </a:extLst>
          </p:cNvPr>
          <p:cNvSpPr txBox="1"/>
          <p:nvPr/>
        </p:nvSpPr>
        <p:spPr>
          <a:xfrm>
            <a:off x="1922452" y="3617830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প্রাভাত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156CD-BD55-4B68-FDC9-97EC9B3BBE52}"/>
              </a:ext>
            </a:extLst>
          </p:cNvPr>
          <p:cNvSpPr txBox="1"/>
          <p:nvPr/>
        </p:nvSpPr>
        <p:spPr>
          <a:xfrm>
            <a:off x="1922452" y="4176203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926B1-E57D-14D1-7504-5609BEFACB51}"/>
              </a:ext>
            </a:extLst>
          </p:cNvPr>
          <p:cNvSpPr txBox="1"/>
          <p:nvPr/>
        </p:nvSpPr>
        <p:spPr>
          <a:xfrm>
            <a:off x="1922452" y="4734576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C693A2-26B1-2AA3-CEDF-321D44A6E3A6}"/>
              </a:ext>
            </a:extLst>
          </p:cNvPr>
          <p:cNvSpPr txBox="1"/>
          <p:nvPr/>
        </p:nvSpPr>
        <p:spPr>
          <a:xfrm>
            <a:off x="1922452" y="5292949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3DBB4-BCF9-A836-DA31-4269411300BC}"/>
              </a:ext>
            </a:extLst>
          </p:cNvPr>
          <p:cNvSpPr txBox="1"/>
          <p:nvPr/>
        </p:nvSpPr>
        <p:spPr>
          <a:xfrm>
            <a:off x="1922452" y="5851324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6D0EE7-F82E-4081-BAA7-48B860AF3C40}"/>
              </a:ext>
            </a:extLst>
          </p:cNvPr>
          <p:cNvSpPr txBox="1"/>
          <p:nvPr/>
        </p:nvSpPr>
        <p:spPr>
          <a:xfrm>
            <a:off x="4717498" y="267592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ACBA8F-42E1-7474-3088-F318B89D9C8E}"/>
              </a:ext>
            </a:extLst>
          </p:cNvPr>
          <p:cNvSpPr txBox="1"/>
          <p:nvPr/>
        </p:nvSpPr>
        <p:spPr>
          <a:xfrm>
            <a:off x="4717498" y="825965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757AD5-C1EB-F756-A734-95D3CEE73CD3}"/>
              </a:ext>
            </a:extLst>
          </p:cNvPr>
          <p:cNvSpPr txBox="1"/>
          <p:nvPr/>
        </p:nvSpPr>
        <p:spPr>
          <a:xfrm>
            <a:off x="4717498" y="1384338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7E2A1-2979-FD66-4F0F-77CACA33F34A}"/>
              </a:ext>
            </a:extLst>
          </p:cNvPr>
          <p:cNvSpPr txBox="1"/>
          <p:nvPr/>
        </p:nvSpPr>
        <p:spPr>
          <a:xfrm>
            <a:off x="4717498" y="1942711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9F9315-0A5A-6D81-6652-3AF779FBF7F2}"/>
              </a:ext>
            </a:extLst>
          </p:cNvPr>
          <p:cNvSpPr txBox="1"/>
          <p:nvPr/>
        </p:nvSpPr>
        <p:spPr>
          <a:xfrm>
            <a:off x="4717498" y="250108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706559-DB98-EE14-21A9-8A2DA2FDEE99}"/>
              </a:ext>
            </a:extLst>
          </p:cNvPr>
          <p:cNvSpPr txBox="1"/>
          <p:nvPr/>
        </p:nvSpPr>
        <p:spPr>
          <a:xfrm>
            <a:off x="4717498" y="3059457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6FBEBA-CAA5-F59A-7FB6-92BB25AE245D}"/>
              </a:ext>
            </a:extLst>
          </p:cNvPr>
          <p:cNvSpPr txBox="1"/>
          <p:nvPr/>
        </p:nvSpPr>
        <p:spPr>
          <a:xfrm>
            <a:off x="4717498" y="361783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86C793-1162-731F-A50B-9ED56962AFAB}"/>
              </a:ext>
            </a:extLst>
          </p:cNvPr>
          <p:cNvSpPr txBox="1"/>
          <p:nvPr/>
        </p:nvSpPr>
        <p:spPr>
          <a:xfrm>
            <a:off x="4717498" y="4176203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4102A1-A27E-FDD5-53B7-CE1F1ABA311F}"/>
              </a:ext>
            </a:extLst>
          </p:cNvPr>
          <p:cNvSpPr txBox="1"/>
          <p:nvPr/>
        </p:nvSpPr>
        <p:spPr>
          <a:xfrm>
            <a:off x="4717498" y="4734576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336AC5-6459-8F74-1BF8-EC324A197604}"/>
              </a:ext>
            </a:extLst>
          </p:cNvPr>
          <p:cNvSpPr txBox="1"/>
          <p:nvPr/>
        </p:nvSpPr>
        <p:spPr>
          <a:xfrm>
            <a:off x="4717498" y="5292949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96EBC5-F32D-7F21-DC79-5AACD72D6E11}"/>
              </a:ext>
            </a:extLst>
          </p:cNvPr>
          <p:cNvSpPr txBox="1"/>
          <p:nvPr/>
        </p:nvSpPr>
        <p:spPr>
          <a:xfrm>
            <a:off x="4717498" y="5851324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48588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F66EDC-A5CA-F8BC-431A-ADA5EEE0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25048D-9C4C-06CC-F315-E5D8CB6BEEA1}"/>
              </a:ext>
            </a:extLst>
          </p:cNvPr>
          <p:cNvGrpSpPr/>
          <p:nvPr/>
        </p:nvGrpSpPr>
        <p:grpSpPr>
          <a:xfrm>
            <a:off x="509674" y="295241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72A46D2-EC42-2B79-A6AE-4AD65283C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A878EF-3C5B-9C46-1EB4-AC97D5DAB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B5359B7-5CD3-85AE-A741-2A39EC8A92EA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B70B-2DEF-EA44-96F3-937BBB1987DB}"/>
              </a:ext>
            </a:extLst>
          </p:cNvPr>
          <p:cNvSpPr txBox="1"/>
          <p:nvPr/>
        </p:nvSpPr>
        <p:spPr>
          <a:xfrm>
            <a:off x="3581400" y="385759"/>
            <a:ext cx="4585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স্বরভঙ্গি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রক্ষাকরে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483B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A37687-3ADE-80F5-A954-609A5E50164C}"/>
              </a:ext>
            </a:extLst>
          </p:cNvPr>
          <p:cNvGrpSpPr/>
          <p:nvPr/>
        </p:nvGrpSpPr>
        <p:grpSpPr>
          <a:xfrm>
            <a:off x="156147" y="90033"/>
            <a:ext cx="1959902" cy="1783412"/>
            <a:chOff x="709823" y="333080"/>
            <a:chExt cx="2662239" cy="24225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A71C4D5-8064-BE62-6226-EEB78EAD085A}"/>
                </a:ext>
              </a:extLst>
            </p:cNvPr>
            <p:cNvGrpSpPr/>
            <p:nvPr/>
          </p:nvGrpSpPr>
          <p:grpSpPr>
            <a:xfrm>
              <a:off x="709823" y="333080"/>
              <a:ext cx="2662239" cy="2422502"/>
              <a:chOff x="2098448" y="660242"/>
              <a:chExt cx="3042762" cy="276875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C6D13A-D8E4-DD5F-8CF8-9CB3C0830C78}"/>
                  </a:ext>
                </a:extLst>
              </p:cNvPr>
              <p:cNvGrpSpPr/>
              <p:nvPr/>
            </p:nvGrpSpPr>
            <p:grpSpPr>
              <a:xfrm>
                <a:off x="2098448" y="700314"/>
                <a:ext cx="3042762" cy="2728686"/>
                <a:chOff x="2098448" y="700314"/>
                <a:chExt cx="3042762" cy="2728686"/>
              </a:xfrm>
            </p:grpSpPr>
            <p:sp>
              <p:nvSpPr>
                <p:cNvPr id="15" name="Oval 7">
                  <a:extLst>
                    <a:ext uri="{FF2B5EF4-FFF2-40B4-BE49-F238E27FC236}">
                      <a16:creationId xmlns:a16="http://schemas.microsoft.com/office/drawing/2014/main" id="{24A88DB2-BFAC-FCA4-B268-C6FC2974A67C}"/>
                    </a:ext>
                  </a:extLst>
                </p:cNvPr>
                <p:cNvSpPr/>
                <p:nvPr/>
              </p:nvSpPr>
              <p:spPr>
                <a:xfrm>
                  <a:off x="2248332" y="700314"/>
                  <a:ext cx="2892878" cy="2728686"/>
                </a:xfrm>
                <a:custGeom>
                  <a:avLst/>
                  <a:gdLst>
                    <a:gd name="connsiteX0" fmla="*/ 0 w 2815771"/>
                    <a:gd name="connsiteY0" fmla="*/ 1364343 h 2728686"/>
                    <a:gd name="connsiteX1" fmla="*/ 1407886 w 2815771"/>
                    <a:gd name="connsiteY1" fmla="*/ 0 h 2728686"/>
                    <a:gd name="connsiteX2" fmla="*/ 2815772 w 2815771"/>
                    <a:gd name="connsiteY2" fmla="*/ 1364343 h 2728686"/>
                    <a:gd name="connsiteX3" fmla="*/ 1407886 w 2815771"/>
                    <a:gd name="connsiteY3" fmla="*/ 2728686 h 2728686"/>
                    <a:gd name="connsiteX4" fmla="*/ 0 w 2815771"/>
                    <a:gd name="connsiteY4" fmla="*/ 1364343 h 2728686"/>
                    <a:gd name="connsiteX0" fmla="*/ 246368 w 3062140"/>
                    <a:gd name="connsiteY0" fmla="*/ 1364343 h 2728686"/>
                    <a:gd name="connsiteX1" fmla="*/ 1654254 w 3062140"/>
                    <a:gd name="connsiteY1" fmla="*/ 0 h 2728686"/>
                    <a:gd name="connsiteX2" fmla="*/ 3062140 w 3062140"/>
                    <a:gd name="connsiteY2" fmla="*/ 1364343 h 2728686"/>
                    <a:gd name="connsiteX3" fmla="*/ 1654254 w 3062140"/>
                    <a:gd name="connsiteY3" fmla="*/ 2728686 h 2728686"/>
                    <a:gd name="connsiteX4" fmla="*/ 246368 w 3062140"/>
                    <a:gd name="connsiteY4" fmla="*/ 1364343 h 2728686"/>
                    <a:gd name="connsiteX0" fmla="*/ 363057 w 3178829"/>
                    <a:gd name="connsiteY0" fmla="*/ 1364343 h 2728686"/>
                    <a:gd name="connsiteX1" fmla="*/ 1770943 w 3178829"/>
                    <a:gd name="connsiteY1" fmla="*/ 0 h 2728686"/>
                    <a:gd name="connsiteX2" fmla="*/ 3178829 w 3178829"/>
                    <a:gd name="connsiteY2" fmla="*/ 1364343 h 2728686"/>
                    <a:gd name="connsiteX3" fmla="*/ 1770943 w 3178829"/>
                    <a:gd name="connsiteY3" fmla="*/ 2728686 h 2728686"/>
                    <a:gd name="connsiteX4" fmla="*/ 363057 w 3178829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9475 w 2825247"/>
                    <a:gd name="connsiteY0" fmla="*/ 1364343 h 2728686"/>
                    <a:gd name="connsiteX1" fmla="*/ 1417361 w 2825247"/>
                    <a:gd name="connsiteY1" fmla="*/ 0 h 2728686"/>
                    <a:gd name="connsiteX2" fmla="*/ 2825247 w 2825247"/>
                    <a:gd name="connsiteY2" fmla="*/ 1364343 h 2728686"/>
                    <a:gd name="connsiteX3" fmla="*/ 1417361 w 2825247"/>
                    <a:gd name="connsiteY3" fmla="*/ 2728686 h 2728686"/>
                    <a:gd name="connsiteX4" fmla="*/ 9475 w 2825247"/>
                    <a:gd name="connsiteY4" fmla="*/ 1364343 h 2728686"/>
                    <a:gd name="connsiteX0" fmla="*/ 77106 w 2892878"/>
                    <a:gd name="connsiteY0" fmla="*/ 1364343 h 2728686"/>
                    <a:gd name="connsiteX1" fmla="*/ 1484992 w 2892878"/>
                    <a:gd name="connsiteY1" fmla="*/ 0 h 2728686"/>
                    <a:gd name="connsiteX2" fmla="*/ 2892878 w 2892878"/>
                    <a:gd name="connsiteY2" fmla="*/ 1364343 h 2728686"/>
                    <a:gd name="connsiteX3" fmla="*/ 1484992 w 2892878"/>
                    <a:gd name="connsiteY3" fmla="*/ 2728686 h 2728686"/>
                    <a:gd name="connsiteX4" fmla="*/ 77106 w 2892878"/>
                    <a:gd name="connsiteY4" fmla="*/ 1364343 h 272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878" h="2728686">
                      <a:moveTo>
                        <a:pt x="77106" y="1364343"/>
                      </a:moveTo>
                      <a:cubicBezTo>
                        <a:pt x="439963" y="654379"/>
                        <a:pt x="707438" y="0"/>
                        <a:pt x="1484992" y="0"/>
                      </a:cubicBezTo>
                      <a:cubicBezTo>
                        <a:pt x="2262546" y="0"/>
                        <a:pt x="2892878" y="610837"/>
                        <a:pt x="2892878" y="1364343"/>
                      </a:cubicBezTo>
                      <a:cubicBezTo>
                        <a:pt x="2747735" y="2045278"/>
                        <a:pt x="2262546" y="2728686"/>
                        <a:pt x="1484992" y="2728686"/>
                      </a:cubicBezTo>
                      <a:cubicBezTo>
                        <a:pt x="707438" y="2728686"/>
                        <a:pt x="-285751" y="2074307"/>
                        <a:pt x="77106" y="13643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F2D7B"/>
                    </a:gs>
                    <a:gs pos="100000">
                      <a:srgbClr val="8A5EBA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F09F3B1-AF6C-C4A6-ADC6-76FAB11C55AB}"/>
                    </a:ext>
                  </a:extLst>
                </p:cNvPr>
                <p:cNvSpPr/>
                <p:nvPr/>
              </p:nvSpPr>
              <p:spPr>
                <a:xfrm>
                  <a:off x="2098448" y="978829"/>
                  <a:ext cx="1014186" cy="101418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id="{A03BC1E8-4F32-CDF4-5A57-93EC32D2099A}"/>
                  </a:ext>
                </a:extLst>
              </p:cNvPr>
              <p:cNvSpPr/>
              <p:nvPr/>
            </p:nvSpPr>
            <p:spPr>
              <a:xfrm rot="2291565">
                <a:off x="2505670" y="660242"/>
                <a:ext cx="2595695" cy="2665547"/>
              </a:xfrm>
              <a:custGeom>
                <a:avLst/>
                <a:gdLst>
                  <a:gd name="connsiteX0" fmla="*/ 0 w 2815771"/>
                  <a:gd name="connsiteY0" fmla="*/ 1364343 h 2728686"/>
                  <a:gd name="connsiteX1" fmla="*/ 1407886 w 2815771"/>
                  <a:gd name="connsiteY1" fmla="*/ 0 h 2728686"/>
                  <a:gd name="connsiteX2" fmla="*/ 2815772 w 2815771"/>
                  <a:gd name="connsiteY2" fmla="*/ 1364343 h 2728686"/>
                  <a:gd name="connsiteX3" fmla="*/ 1407886 w 2815771"/>
                  <a:gd name="connsiteY3" fmla="*/ 2728686 h 2728686"/>
                  <a:gd name="connsiteX4" fmla="*/ 0 w 2815771"/>
                  <a:gd name="connsiteY4" fmla="*/ 1364343 h 2728686"/>
                  <a:gd name="connsiteX0" fmla="*/ 246368 w 3062140"/>
                  <a:gd name="connsiteY0" fmla="*/ 1364343 h 2728686"/>
                  <a:gd name="connsiteX1" fmla="*/ 1654254 w 3062140"/>
                  <a:gd name="connsiteY1" fmla="*/ 0 h 2728686"/>
                  <a:gd name="connsiteX2" fmla="*/ 3062140 w 3062140"/>
                  <a:gd name="connsiteY2" fmla="*/ 1364343 h 2728686"/>
                  <a:gd name="connsiteX3" fmla="*/ 1654254 w 3062140"/>
                  <a:gd name="connsiteY3" fmla="*/ 2728686 h 2728686"/>
                  <a:gd name="connsiteX4" fmla="*/ 246368 w 3062140"/>
                  <a:gd name="connsiteY4" fmla="*/ 1364343 h 2728686"/>
                  <a:gd name="connsiteX0" fmla="*/ 363057 w 3178829"/>
                  <a:gd name="connsiteY0" fmla="*/ 1364343 h 2728686"/>
                  <a:gd name="connsiteX1" fmla="*/ 1770943 w 3178829"/>
                  <a:gd name="connsiteY1" fmla="*/ 0 h 2728686"/>
                  <a:gd name="connsiteX2" fmla="*/ 3178829 w 3178829"/>
                  <a:gd name="connsiteY2" fmla="*/ 1364343 h 2728686"/>
                  <a:gd name="connsiteX3" fmla="*/ 1770943 w 3178829"/>
                  <a:gd name="connsiteY3" fmla="*/ 2728686 h 2728686"/>
                  <a:gd name="connsiteX4" fmla="*/ 363057 w 3178829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855" h="2728686">
                    <a:moveTo>
                      <a:pt x="218083" y="1364343"/>
                    </a:moveTo>
                    <a:cubicBezTo>
                      <a:pt x="972826" y="625351"/>
                      <a:pt x="848415" y="0"/>
                      <a:pt x="1625969" y="0"/>
                    </a:cubicBezTo>
                    <a:cubicBezTo>
                      <a:pt x="2403523" y="0"/>
                      <a:pt x="3033855" y="610837"/>
                      <a:pt x="3033855" y="1364343"/>
                    </a:cubicBezTo>
                    <a:cubicBezTo>
                      <a:pt x="2888712" y="2045278"/>
                      <a:pt x="2403523" y="2728686"/>
                      <a:pt x="1625969" y="2728686"/>
                    </a:cubicBezTo>
                    <a:cubicBezTo>
                      <a:pt x="848415" y="2728686"/>
                      <a:pt x="-536660" y="2103335"/>
                      <a:pt x="218083" y="1364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2D7B"/>
                  </a:gs>
                  <a:gs pos="100000">
                    <a:srgbClr val="8A5EBA"/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46EEB0-DE08-57C7-EA25-3B29FB4A9702}"/>
                </a:ext>
              </a:extLst>
            </p:cNvPr>
            <p:cNvSpPr/>
            <p:nvPr/>
          </p:nvSpPr>
          <p:spPr>
            <a:xfrm>
              <a:off x="1456564" y="867369"/>
              <a:ext cx="1485453" cy="1630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62C7BF5-AC94-566F-558D-C40E998729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62"/>
          <a:stretch>
            <a:fillRect/>
          </a:stretch>
        </p:blipFill>
        <p:spPr>
          <a:xfrm>
            <a:off x="356679" y="2140085"/>
            <a:ext cx="3979310" cy="32327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AF302A-DD87-C123-9FD5-C0CED7A83A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26"/>
          <a:stretch>
            <a:fillRect/>
          </a:stretch>
        </p:blipFill>
        <p:spPr>
          <a:xfrm>
            <a:off x="4572000" y="2459376"/>
            <a:ext cx="4347343" cy="41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552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96F79-9FC7-9E98-B380-A956FB078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7E51E-CF9E-B933-3D88-F10D2E824A1C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32173-FC1D-0FFF-7875-BCDC174C0F6A}"/>
              </a:ext>
            </a:extLst>
          </p:cNvPr>
          <p:cNvSpPr txBox="1"/>
          <p:nvPr/>
        </p:nvSpPr>
        <p:spPr>
          <a:xfrm>
            <a:off x="694310" y="1977920"/>
            <a:ext cx="68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:-----------------------------------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FFC562-0A93-C07E-1FF7-59D134084DB3}"/>
              </a:ext>
            </a:extLst>
          </p:cNvPr>
          <p:cNvGrpSpPr/>
          <p:nvPr/>
        </p:nvGrpSpPr>
        <p:grpSpPr>
          <a:xfrm>
            <a:off x="156147" y="90033"/>
            <a:ext cx="1614596" cy="1469201"/>
            <a:chOff x="709823" y="333080"/>
            <a:chExt cx="2662239" cy="24225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B10B4F-6F8A-4893-7861-E706614DC77B}"/>
                </a:ext>
              </a:extLst>
            </p:cNvPr>
            <p:cNvGrpSpPr/>
            <p:nvPr/>
          </p:nvGrpSpPr>
          <p:grpSpPr>
            <a:xfrm>
              <a:off x="709823" y="333080"/>
              <a:ext cx="2662239" cy="2422502"/>
              <a:chOff x="2098448" y="660242"/>
              <a:chExt cx="3042762" cy="276875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8A9AA1C-B9BA-0E24-E089-A075F6CBCAC2}"/>
                  </a:ext>
                </a:extLst>
              </p:cNvPr>
              <p:cNvGrpSpPr/>
              <p:nvPr/>
            </p:nvGrpSpPr>
            <p:grpSpPr>
              <a:xfrm>
                <a:off x="2098448" y="700314"/>
                <a:ext cx="3042762" cy="2728686"/>
                <a:chOff x="2098448" y="700314"/>
                <a:chExt cx="3042762" cy="2728686"/>
              </a:xfrm>
            </p:grpSpPr>
            <p:sp>
              <p:nvSpPr>
                <p:cNvPr id="15" name="Oval 7">
                  <a:extLst>
                    <a:ext uri="{FF2B5EF4-FFF2-40B4-BE49-F238E27FC236}">
                      <a16:creationId xmlns:a16="http://schemas.microsoft.com/office/drawing/2014/main" id="{25458790-EC0F-5FCA-2D4C-18570C6E80D0}"/>
                    </a:ext>
                  </a:extLst>
                </p:cNvPr>
                <p:cNvSpPr/>
                <p:nvPr/>
              </p:nvSpPr>
              <p:spPr>
                <a:xfrm>
                  <a:off x="2248332" y="700314"/>
                  <a:ext cx="2892878" cy="2728686"/>
                </a:xfrm>
                <a:custGeom>
                  <a:avLst/>
                  <a:gdLst>
                    <a:gd name="connsiteX0" fmla="*/ 0 w 2815771"/>
                    <a:gd name="connsiteY0" fmla="*/ 1364343 h 2728686"/>
                    <a:gd name="connsiteX1" fmla="*/ 1407886 w 2815771"/>
                    <a:gd name="connsiteY1" fmla="*/ 0 h 2728686"/>
                    <a:gd name="connsiteX2" fmla="*/ 2815772 w 2815771"/>
                    <a:gd name="connsiteY2" fmla="*/ 1364343 h 2728686"/>
                    <a:gd name="connsiteX3" fmla="*/ 1407886 w 2815771"/>
                    <a:gd name="connsiteY3" fmla="*/ 2728686 h 2728686"/>
                    <a:gd name="connsiteX4" fmla="*/ 0 w 2815771"/>
                    <a:gd name="connsiteY4" fmla="*/ 1364343 h 2728686"/>
                    <a:gd name="connsiteX0" fmla="*/ 246368 w 3062140"/>
                    <a:gd name="connsiteY0" fmla="*/ 1364343 h 2728686"/>
                    <a:gd name="connsiteX1" fmla="*/ 1654254 w 3062140"/>
                    <a:gd name="connsiteY1" fmla="*/ 0 h 2728686"/>
                    <a:gd name="connsiteX2" fmla="*/ 3062140 w 3062140"/>
                    <a:gd name="connsiteY2" fmla="*/ 1364343 h 2728686"/>
                    <a:gd name="connsiteX3" fmla="*/ 1654254 w 3062140"/>
                    <a:gd name="connsiteY3" fmla="*/ 2728686 h 2728686"/>
                    <a:gd name="connsiteX4" fmla="*/ 246368 w 3062140"/>
                    <a:gd name="connsiteY4" fmla="*/ 1364343 h 2728686"/>
                    <a:gd name="connsiteX0" fmla="*/ 363057 w 3178829"/>
                    <a:gd name="connsiteY0" fmla="*/ 1364343 h 2728686"/>
                    <a:gd name="connsiteX1" fmla="*/ 1770943 w 3178829"/>
                    <a:gd name="connsiteY1" fmla="*/ 0 h 2728686"/>
                    <a:gd name="connsiteX2" fmla="*/ 3178829 w 3178829"/>
                    <a:gd name="connsiteY2" fmla="*/ 1364343 h 2728686"/>
                    <a:gd name="connsiteX3" fmla="*/ 1770943 w 3178829"/>
                    <a:gd name="connsiteY3" fmla="*/ 2728686 h 2728686"/>
                    <a:gd name="connsiteX4" fmla="*/ 363057 w 3178829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9475 w 2825247"/>
                    <a:gd name="connsiteY0" fmla="*/ 1364343 h 2728686"/>
                    <a:gd name="connsiteX1" fmla="*/ 1417361 w 2825247"/>
                    <a:gd name="connsiteY1" fmla="*/ 0 h 2728686"/>
                    <a:gd name="connsiteX2" fmla="*/ 2825247 w 2825247"/>
                    <a:gd name="connsiteY2" fmla="*/ 1364343 h 2728686"/>
                    <a:gd name="connsiteX3" fmla="*/ 1417361 w 2825247"/>
                    <a:gd name="connsiteY3" fmla="*/ 2728686 h 2728686"/>
                    <a:gd name="connsiteX4" fmla="*/ 9475 w 2825247"/>
                    <a:gd name="connsiteY4" fmla="*/ 1364343 h 2728686"/>
                    <a:gd name="connsiteX0" fmla="*/ 77106 w 2892878"/>
                    <a:gd name="connsiteY0" fmla="*/ 1364343 h 2728686"/>
                    <a:gd name="connsiteX1" fmla="*/ 1484992 w 2892878"/>
                    <a:gd name="connsiteY1" fmla="*/ 0 h 2728686"/>
                    <a:gd name="connsiteX2" fmla="*/ 2892878 w 2892878"/>
                    <a:gd name="connsiteY2" fmla="*/ 1364343 h 2728686"/>
                    <a:gd name="connsiteX3" fmla="*/ 1484992 w 2892878"/>
                    <a:gd name="connsiteY3" fmla="*/ 2728686 h 2728686"/>
                    <a:gd name="connsiteX4" fmla="*/ 77106 w 2892878"/>
                    <a:gd name="connsiteY4" fmla="*/ 1364343 h 272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878" h="2728686">
                      <a:moveTo>
                        <a:pt x="77106" y="1364343"/>
                      </a:moveTo>
                      <a:cubicBezTo>
                        <a:pt x="439963" y="654379"/>
                        <a:pt x="707438" y="0"/>
                        <a:pt x="1484992" y="0"/>
                      </a:cubicBezTo>
                      <a:cubicBezTo>
                        <a:pt x="2262546" y="0"/>
                        <a:pt x="2892878" y="610837"/>
                        <a:pt x="2892878" y="1364343"/>
                      </a:cubicBezTo>
                      <a:cubicBezTo>
                        <a:pt x="2747735" y="2045278"/>
                        <a:pt x="2262546" y="2728686"/>
                        <a:pt x="1484992" y="2728686"/>
                      </a:cubicBezTo>
                      <a:cubicBezTo>
                        <a:pt x="707438" y="2728686"/>
                        <a:pt x="-285751" y="2074307"/>
                        <a:pt x="77106" y="13643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F2D7B"/>
                    </a:gs>
                    <a:gs pos="100000">
                      <a:srgbClr val="8A5EBA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2CFA259-B3C7-E1DE-6443-149A7AC5516C}"/>
                    </a:ext>
                  </a:extLst>
                </p:cNvPr>
                <p:cNvSpPr/>
                <p:nvPr/>
              </p:nvSpPr>
              <p:spPr>
                <a:xfrm>
                  <a:off x="2098448" y="978829"/>
                  <a:ext cx="1014186" cy="101418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id="{5B2E7D49-5A7B-A0C1-8F28-A1E43B3609CB}"/>
                  </a:ext>
                </a:extLst>
              </p:cNvPr>
              <p:cNvSpPr/>
              <p:nvPr/>
            </p:nvSpPr>
            <p:spPr>
              <a:xfrm rot="2291565">
                <a:off x="2505670" y="660242"/>
                <a:ext cx="2595695" cy="2665547"/>
              </a:xfrm>
              <a:custGeom>
                <a:avLst/>
                <a:gdLst>
                  <a:gd name="connsiteX0" fmla="*/ 0 w 2815771"/>
                  <a:gd name="connsiteY0" fmla="*/ 1364343 h 2728686"/>
                  <a:gd name="connsiteX1" fmla="*/ 1407886 w 2815771"/>
                  <a:gd name="connsiteY1" fmla="*/ 0 h 2728686"/>
                  <a:gd name="connsiteX2" fmla="*/ 2815772 w 2815771"/>
                  <a:gd name="connsiteY2" fmla="*/ 1364343 h 2728686"/>
                  <a:gd name="connsiteX3" fmla="*/ 1407886 w 2815771"/>
                  <a:gd name="connsiteY3" fmla="*/ 2728686 h 2728686"/>
                  <a:gd name="connsiteX4" fmla="*/ 0 w 2815771"/>
                  <a:gd name="connsiteY4" fmla="*/ 1364343 h 2728686"/>
                  <a:gd name="connsiteX0" fmla="*/ 246368 w 3062140"/>
                  <a:gd name="connsiteY0" fmla="*/ 1364343 h 2728686"/>
                  <a:gd name="connsiteX1" fmla="*/ 1654254 w 3062140"/>
                  <a:gd name="connsiteY1" fmla="*/ 0 h 2728686"/>
                  <a:gd name="connsiteX2" fmla="*/ 3062140 w 3062140"/>
                  <a:gd name="connsiteY2" fmla="*/ 1364343 h 2728686"/>
                  <a:gd name="connsiteX3" fmla="*/ 1654254 w 3062140"/>
                  <a:gd name="connsiteY3" fmla="*/ 2728686 h 2728686"/>
                  <a:gd name="connsiteX4" fmla="*/ 246368 w 3062140"/>
                  <a:gd name="connsiteY4" fmla="*/ 1364343 h 2728686"/>
                  <a:gd name="connsiteX0" fmla="*/ 363057 w 3178829"/>
                  <a:gd name="connsiteY0" fmla="*/ 1364343 h 2728686"/>
                  <a:gd name="connsiteX1" fmla="*/ 1770943 w 3178829"/>
                  <a:gd name="connsiteY1" fmla="*/ 0 h 2728686"/>
                  <a:gd name="connsiteX2" fmla="*/ 3178829 w 3178829"/>
                  <a:gd name="connsiteY2" fmla="*/ 1364343 h 2728686"/>
                  <a:gd name="connsiteX3" fmla="*/ 1770943 w 3178829"/>
                  <a:gd name="connsiteY3" fmla="*/ 2728686 h 2728686"/>
                  <a:gd name="connsiteX4" fmla="*/ 363057 w 3178829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855" h="2728686">
                    <a:moveTo>
                      <a:pt x="218083" y="1364343"/>
                    </a:moveTo>
                    <a:cubicBezTo>
                      <a:pt x="972826" y="625351"/>
                      <a:pt x="848415" y="0"/>
                      <a:pt x="1625969" y="0"/>
                    </a:cubicBezTo>
                    <a:cubicBezTo>
                      <a:pt x="2403523" y="0"/>
                      <a:pt x="3033855" y="610837"/>
                      <a:pt x="3033855" y="1364343"/>
                    </a:cubicBezTo>
                    <a:cubicBezTo>
                      <a:pt x="2888712" y="2045278"/>
                      <a:pt x="2403523" y="2728686"/>
                      <a:pt x="1625969" y="2728686"/>
                    </a:cubicBezTo>
                    <a:cubicBezTo>
                      <a:pt x="848415" y="2728686"/>
                      <a:pt x="-536660" y="2103335"/>
                      <a:pt x="218083" y="1364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2D7B"/>
                  </a:gs>
                  <a:gs pos="100000">
                    <a:srgbClr val="8A5EBA"/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D40A90-38D0-438E-3186-6F06E04122F1}"/>
                </a:ext>
              </a:extLst>
            </p:cNvPr>
            <p:cNvSpPr/>
            <p:nvPr/>
          </p:nvSpPr>
          <p:spPr>
            <a:xfrm>
              <a:off x="1227630" y="1079433"/>
              <a:ext cx="1892635" cy="87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836B47-1E44-7861-7802-EF4C58E19513}"/>
              </a:ext>
            </a:extLst>
          </p:cNvPr>
          <p:cNvSpPr txBox="1"/>
          <p:nvPr/>
        </p:nvSpPr>
        <p:spPr>
          <a:xfrm>
            <a:off x="694310" y="2852030"/>
            <a:ext cx="68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:-----------------------------------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B8D3C-C6C0-198E-9ECC-126D46D9109A}"/>
              </a:ext>
            </a:extLst>
          </p:cNvPr>
          <p:cNvSpPr txBox="1"/>
          <p:nvPr/>
        </p:nvSpPr>
        <p:spPr>
          <a:xfrm>
            <a:off x="694310" y="3653389"/>
            <a:ext cx="717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:-----------------------------------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14F09-15B6-762D-FB73-268DE55D84C2}"/>
              </a:ext>
            </a:extLst>
          </p:cNvPr>
          <p:cNvSpPr txBox="1"/>
          <p:nvPr/>
        </p:nvSpPr>
        <p:spPr>
          <a:xfrm>
            <a:off x="694310" y="4600250"/>
            <a:ext cx="68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শিশির-ঝরা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:-----------------------------------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33144-301A-B868-27E4-35A7EE194439}"/>
              </a:ext>
            </a:extLst>
          </p:cNvPr>
          <p:cNvSpPr txBox="1"/>
          <p:nvPr/>
        </p:nvSpPr>
        <p:spPr>
          <a:xfrm>
            <a:off x="1688056" y="520685"/>
            <a:ext cx="636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EFCC67-F7B6-110F-D517-DDAFAA8C3B61}"/>
              </a:ext>
            </a:extLst>
          </p:cNvPr>
          <p:cNvSpPr txBox="1"/>
          <p:nvPr/>
        </p:nvSpPr>
        <p:spPr>
          <a:xfrm>
            <a:off x="694310" y="5474359"/>
            <a:ext cx="68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790370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8DCBBE-A5A3-D416-A159-B109F0551CF1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030C4D-183A-596C-81B0-71B69508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D0A374-84AC-BF83-27B7-CB598CDB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25695-1E07-399B-8075-CD665EFC43B0}"/>
              </a:ext>
            </a:extLst>
          </p:cNvPr>
          <p:cNvGrpSpPr/>
          <p:nvPr/>
        </p:nvGrpSpPr>
        <p:grpSpPr>
          <a:xfrm>
            <a:off x="3496994" y="2819400"/>
            <a:ext cx="4961599" cy="1469461"/>
            <a:chOff x="3074036" y="2764912"/>
            <a:chExt cx="7356097" cy="156012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0B9183-39FA-F0AE-092E-A070FCDD91D5}"/>
                </a:ext>
              </a:extLst>
            </p:cNvPr>
            <p:cNvSpPr/>
            <p:nvPr/>
          </p:nvSpPr>
          <p:spPr>
            <a:xfrm>
              <a:off x="3074036" y="2764912"/>
              <a:ext cx="7356097" cy="156012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B4C701-45EA-A999-8A89-06AEC572CE71}"/>
                </a:ext>
              </a:extLst>
            </p:cNvPr>
            <p:cNvSpPr txBox="1"/>
            <p:nvPr/>
          </p:nvSpPr>
          <p:spPr>
            <a:xfrm>
              <a:off x="4893796" y="3101695"/>
              <a:ext cx="5046045" cy="114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256030" y="190500"/>
            <a:ext cx="8631941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6F7B5-4C56-57E6-CEDA-DD93D05A0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9" y="1720080"/>
            <a:ext cx="4832074" cy="4026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32631B-47F1-4A4B-AF83-1A1786B6D545}"/>
              </a:ext>
            </a:extLst>
          </p:cNvPr>
          <p:cNvGrpSpPr/>
          <p:nvPr/>
        </p:nvGrpSpPr>
        <p:grpSpPr>
          <a:xfrm>
            <a:off x="533400" y="323619"/>
            <a:ext cx="2963594" cy="1027737"/>
            <a:chOff x="389206" y="151129"/>
            <a:chExt cx="2963594" cy="10277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8E4EB1-9D95-7B06-BAFF-96BD522A133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19BD201-17DE-13DB-DD70-EB9B49C73523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CBE0B42-92A0-0E2A-53E1-7DF84B732BB1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F4B167-4FDD-5C67-1D31-A185C9ABF0F0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বাড়ির</a:t>
              </a:r>
              <a:r>
                <a:rPr lang="en-US" sz="4000" b="1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53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FE2E4-F72E-6B0A-B829-55277C249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8B31D-2C8F-B02E-9C8C-A701959CE876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12D3BB-304C-7190-63FF-FE924C8B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9843EA-9EF0-E818-2772-0739B25C3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6F18E2E-2EE8-0517-889E-A666E3819A0F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37A2A-F766-0BC7-DFF4-AC6A01CC373F}"/>
              </a:ext>
            </a:extLst>
          </p:cNvPr>
          <p:cNvGrpSpPr/>
          <p:nvPr/>
        </p:nvGrpSpPr>
        <p:grpSpPr>
          <a:xfrm>
            <a:off x="606076" y="2687944"/>
            <a:ext cx="3972084" cy="3454565"/>
            <a:chOff x="4846837" y="2693624"/>
            <a:chExt cx="3972084" cy="3454565"/>
          </a:xfrm>
          <a:solidFill>
            <a:srgbClr val="30724C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9114728-66AE-1E7B-A0A7-7001D7B856BC}"/>
                </a:ext>
              </a:extLst>
            </p:cNvPr>
            <p:cNvSpPr/>
            <p:nvPr/>
          </p:nvSpPr>
          <p:spPr>
            <a:xfrm>
              <a:off x="6015998" y="2693624"/>
              <a:ext cx="1597105" cy="997183"/>
            </a:xfrm>
            <a:custGeom>
              <a:avLst/>
              <a:gdLst/>
              <a:ahLst/>
              <a:cxnLst/>
              <a:rect l="l" t="t" r="r" b="b"/>
              <a:pathLst>
                <a:path w="1597105" h="997183">
                  <a:moveTo>
                    <a:pt x="1511925" y="0"/>
                  </a:moveTo>
                  <a:cubicBezTo>
                    <a:pt x="1540748" y="0"/>
                    <a:pt x="1559475" y="18844"/>
                    <a:pt x="1568106" y="56533"/>
                  </a:cubicBezTo>
                  <a:lnTo>
                    <a:pt x="1568106" y="104864"/>
                  </a:lnTo>
                  <a:cubicBezTo>
                    <a:pt x="1584052" y="106148"/>
                    <a:pt x="1593719" y="120327"/>
                    <a:pt x="1597105" y="147398"/>
                  </a:cubicBezTo>
                  <a:cubicBezTo>
                    <a:pt x="1597105" y="176689"/>
                    <a:pt x="1586972" y="191334"/>
                    <a:pt x="1566705" y="191334"/>
                  </a:cubicBezTo>
                  <a:cubicBezTo>
                    <a:pt x="1562204" y="369382"/>
                    <a:pt x="1557952" y="551162"/>
                    <a:pt x="1553949" y="736673"/>
                  </a:cubicBezTo>
                  <a:cubicBezTo>
                    <a:pt x="1551253" y="789224"/>
                    <a:pt x="1547256" y="850932"/>
                    <a:pt x="1541958" y="921796"/>
                  </a:cubicBezTo>
                  <a:cubicBezTo>
                    <a:pt x="1538147" y="972054"/>
                    <a:pt x="1528470" y="997183"/>
                    <a:pt x="1512928" y="997183"/>
                  </a:cubicBezTo>
                  <a:cubicBezTo>
                    <a:pt x="1501271" y="997183"/>
                    <a:pt x="1493998" y="989465"/>
                    <a:pt x="1491111" y="974029"/>
                  </a:cubicBezTo>
                  <a:cubicBezTo>
                    <a:pt x="1484932" y="952074"/>
                    <a:pt x="1481153" y="931823"/>
                    <a:pt x="1479773" y="913277"/>
                  </a:cubicBezTo>
                  <a:cubicBezTo>
                    <a:pt x="1466417" y="644236"/>
                    <a:pt x="1459740" y="430851"/>
                    <a:pt x="1459740" y="273123"/>
                  </a:cubicBezTo>
                  <a:cubicBezTo>
                    <a:pt x="1459740" y="232166"/>
                    <a:pt x="1441577" y="206064"/>
                    <a:pt x="1405252" y="194816"/>
                  </a:cubicBezTo>
                  <a:lnTo>
                    <a:pt x="1390406" y="191334"/>
                  </a:lnTo>
                  <a:lnTo>
                    <a:pt x="1374714" y="191334"/>
                  </a:lnTo>
                  <a:lnTo>
                    <a:pt x="1373966" y="291930"/>
                  </a:lnTo>
                  <a:cubicBezTo>
                    <a:pt x="1373966" y="401821"/>
                    <a:pt x="1382294" y="537732"/>
                    <a:pt x="1398951" y="699664"/>
                  </a:cubicBezTo>
                  <a:cubicBezTo>
                    <a:pt x="1398951" y="723307"/>
                    <a:pt x="1386795" y="738159"/>
                    <a:pt x="1362484" y="744221"/>
                  </a:cubicBezTo>
                  <a:cubicBezTo>
                    <a:pt x="1338162" y="744221"/>
                    <a:pt x="1321526" y="732410"/>
                    <a:pt x="1312576" y="708789"/>
                  </a:cubicBezTo>
                  <a:cubicBezTo>
                    <a:pt x="1281916" y="638837"/>
                    <a:pt x="1254090" y="580994"/>
                    <a:pt x="1229100" y="535258"/>
                  </a:cubicBezTo>
                  <a:cubicBezTo>
                    <a:pt x="1205404" y="605337"/>
                    <a:pt x="1186554" y="651518"/>
                    <a:pt x="1172551" y="673802"/>
                  </a:cubicBezTo>
                  <a:cubicBezTo>
                    <a:pt x="1145055" y="715419"/>
                    <a:pt x="1113476" y="736227"/>
                    <a:pt x="1077816" y="736227"/>
                  </a:cubicBezTo>
                  <a:cubicBezTo>
                    <a:pt x="1043737" y="736227"/>
                    <a:pt x="1008565" y="719140"/>
                    <a:pt x="972299" y="684965"/>
                  </a:cubicBezTo>
                  <a:cubicBezTo>
                    <a:pt x="965611" y="679020"/>
                    <a:pt x="931676" y="638736"/>
                    <a:pt x="870493" y="564114"/>
                  </a:cubicBezTo>
                  <a:cubicBezTo>
                    <a:pt x="863274" y="556088"/>
                    <a:pt x="859665" y="547074"/>
                    <a:pt x="859665" y="537074"/>
                  </a:cubicBezTo>
                  <a:cubicBezTo>
                    <a:pt x="859665" y="526425"/>
                    <a:pt x="863999" y="515735"/>
                    <a:pt x="872667" y="505001"/>
                  </a:cubicBezTo>
                  <a:cubicBezTo>
                    <a:pt x="881335" y="494268"/>
                    <a:pt x="894062" y="488902"/>
                    <a:pt x="910846" y="488902"/>
                  </a:cubicBezTo>
                  <a:cubicBezTo>
                    <a:pt x="922418" y="488902"/>
                    <a:pt x="936371" y="494900"/>
                    <a:pt x="952704" y="506896"/>
                  </a:cubicBezTo>
                  <a:cubicBezTo>
                    <a:pt x="969038" y="518893"/>
                    <a:pt x="979747" y="524891"/>
                    <a:pt x="984832" y="524891"/>
                  </a:cubicBezTo>
                  <a:cubicBezTo>
                    <a:pt x="987178" y="524891"/>
                    <a:pt x="989206" y="523750"/>
                    <a:pt x="990915" y="521467"/>
                  </a:cubicBezTo>
                  <a:cubicBezTo>
                    <a:pt x="1024176" y="479734"/>
                    <a:pt x="1043089" y="424747"/>
                    <a:pt x="1047655" y="356504"/>
                  </a:cubicBezTo>
                  <a:lnTo>
                    <a:pt x="1048626" y="289111"/>
                  </a:lnTo>
                  <a:cubicBezTo>
                    <a:pt x="1048626" y="269195"/>
                    <a:pt x="1046274" y="236603"/>
                    <a:pt x="1041571" y="191334"/>
                  </a:cubicBezTo>
                  <a:lnTo>
                    <a:pt x="808865" y="191334"/>
                  </a:lnTo>
                  <a:lnTo>
                    <a:pt x="806481" y="190904"/>
                  </a:lnTo>
                  <a:lnTo>
                    <a:pt x="804689" y="191334"/>
                  </a:lnTo>
                  <a:lnTo>
                    <a:pt x="792267" y="191334"/>
                  </a:lnTo>
                  <a:cubicBezTo>
                    <a:pt x="791344" y="196611"/>
                    <a:pt x="788992" y="207195"/>
                    <a:pt x="785213" y="223088"/>
                  </a:cubicBezTo>
                  <a:cubicBezTo>
                    <a:pt x="777845" y="260596"/>
                    <a:pt x="766745" y="304872"/>
                    <a:pt x="751914" y="355915"/>
                  </a:cubicBezTo>
                  <a:cubicBezTo>
                    <a:pt x="740576" y="407023"/>
                    <a:pt x="731539" y="452519"/>
                    <a:pt x="724803" y="492405"/>
                  </a:cubicBezTo>
                  <a:cubicBezTo>
                    <a:pt x="718066" y="532291"/>
                    <a:pt x="714104" y="567920"/>
                    <a:pt x="712915" y="599291"/>
                  </a:cubicBezTo>
                  <a:cubicBezTo>
                    <a:pt x="712915" y="698300"/>
                    <a:pt x="751866" y="751153"/>
                    <a:pt x="829770" y="757852"/>
                  </a:cubicBezTo>
                  <a:cubicBezTo>
                    <a:pt x="859305" y="757852"/>
                    <a:pt x="885471" y="754052"/>
                    <a:pt x="908270" y="746450"/>
                  </a:cubicBezTo>
                  <a:cubicBezTo>
                    <a:pt x="931069" y="738849"/>
                    <a:pt x="954045" y="731311"/>
                    <a:pt x="977200" y="723837"/>
                  </a:cubicBezTo>
                  <a:lnTo>
                    <a:pt x="1013858" y="727898"/>
                  </a:lnTo>
                  <a:lnTo>
                    <a:pt x="1012298" y="744332"/>
                  </a:lnTo>
                  <a:cubicBezTo>
                    <a:pt x="1008380" y="755289"/>
                    <a:pt x="1004680" y="762508"/>
                    <a:pt x="1001198" y="765990"/>
                  </a:cubicBezTo>
                  <a:cubicBezTo>
                    <a:pt x="947989" y="810802"/>
                    <a:pt x="890490" y="833208"/>
                    <a:pt x="828703" y="833208"/>
                  </a:cubicBezTo>
                  <a:cubicBezTo>
                    <a:pt x="802066" y="833208"/>
                    <a:pt x="777004" y="828826"/>
                    <a:pt x="753515" y="820062"/>
                  </a:cubicBezTo>
                  <a:cubicBezTo>
                    <a:pt x="730026" y="811298"/>
                    <a:pt x="709183" y="799039"/>
                    <a:pt x="690987" y="783284"/>
                  </a:cubicBezTo>
                  <a:cubicBezTo>
                    <a:pt x="672790" y="767529"/>
                    <a:pt x="657710" y="749099"/>
                    <a:pt x="645745" y="727994"/>
                  </a:cubicBezTo>
                  <a:cubicBezTo>
                    <a:pt x="633780" y="706888"/>
                    <a:pt x="626073" y="683893"/>
                    <a:pt x="622622" y="659008"/>
                  </a:cubicBezTo>
                  <a:lnTo>
                    <a:pt x="614549" y="588606"/>
                  </a:lnTo>
                  <a:cubicBezTo>
                    <a:pt x="616544" y="559198"/>
                    <a:pt x="618060" y="537610"/>
                    <a:pt x="619095" y="523840"/>
                  </a:cubicBezTo>
                  <a:cubicBezTo>
                    <a:pt x="620130" y="510071"/>
                    <a:pt x="621300" y="498945"/>
                    <a:pt x="622607" y="490462"/>
                  </a:cubicBezTo>
                  <a:cubicBezTo>
                    <a:pt x="623912" y="481980"/>
                    <a:pt x="625831" y="472117"/>
                    <a:pt x="628363" y="460874"/>
                  </a:cubicBezTo>
                  <a:cubicBezTo>
                    <a:pt x="630895" y="449632"/>
                    <a:pt x="634667" y="432152"/>
                    <a:pt x="639678" y="408435"/>
                  </a:cubicBezTo>
                  <a:cubicBezTo>
                    <a:pt x="644689" y="384718"/>
                    <a:pt x="651265" y="351154"/>
                    <a:pt x="659408" y="307743"/>
                  </a:cubicBezTo>
                  <a:cubicBezTo>
                    <a:pt x="665959" y="274312"/>
                    <a:pt x="674000" y="235509"/>
                    <a:pt x="683534" y="191334"/>
                  </a:cubicBezTo>
                  <a:lnTo>
                    <a:pt x="566679" y="191334"/>
                  </a:lnTo>
                  <a:cubicBezTo>
                    <a:pt x="559826" y="190047"/>
                    <a:pt x="553830" y="188140"/>
                    <a:pt x="548690" y="185613"/>
                  </a:cubicBezTo>
                  <a:lnTo>
                    <a:pt x="544251" y="182353"/>
                  </a:lnTo>
                  <a:lnTo>
                    <a:pt x="543149" y="197760"/>
                  </a:lnTo>
                  <a:cubicBezTo>
                    <a:pt x="541721" y="214815"/>
                    <a:pt x="539722" y="234267"/>
                    <a:pt x="537153" y="256116"/>
                  </a:cubicBezTo>
                  <a:cubicBezTo>
                    <a:pt x="539138" y="339815"/>
                    <a:pt x="545179" y="486784"/>
                    <a:pt x="555275" y="697020"/>
                  </a:cubicBezTo>
                  <a:cubicBezTo>
                    <a:pt x="555275" y="728487"/>
                    <a:pt x="540216" y="744221"/>
                    <a:pt x="510097" y="744221"/>
                  </a:cubicBezTo>
                  <a:cubicBezTo>
                    <a:pt x="500107" y="744221"/>
                    <a:pt x="489982" y="739661"/>
                    <a:pt x="479721" y="730542"/>
                  </a:cubicBezTo>
                  <a:cubicBezTo>
                    <a:pt x="469460" y="721422"/>
                    <a:pt x="459821" y="711018"/>
                    <a:pt x="450802" y="699329"/>
                  </a:cubicBezTo>
                  <a:cubicBezTo>
                    <a:pt x="441783" y="687641"/>
                    <a:pt x="432815" y="674949"/>
                    <a:pt x="423897" y="661254"/>
                  </a:cubicBezTo>
                  <a:cubicBezTo>
                    <a:pt x="414980" y="647559"/>
                    <a:pt x="407192" y="635748"/>
                    <a:pt x="400536" y="625821"/>
                  </a:cubicBezTo>
                  <a:lnTo>
                    <a:pt x="396873" y="614244"/>
                  </a:lnTo>
                  <a:lnTo>
                    <a:pt x="398020" y="619595"/>
                  </a:lnTo>
                  <a:cubicBezTo>
                    <a:pt x="388147" y="635371"/>
                    <a:pt x="375922" y="650722"/>
                    <a:pt x="361345" y="665649"/>
                  </a:cubicBezTo>
                  <a:cubicBezTo>
                    <a:pt x="346769" y="680576"/>
                    <a:pt x="330813" y="693589"/>
                    <a:pt x="313476" y="704688"/>
                  </a:cubicBezTo>
                  <a:cubicBezTo>
                    <a:pt x="296140" y="715788"/>
                    <a:pt x="277672" y="724485"/>
                    <a:pt x="258074" y="730781"/>
                  </a:cubicBezTo>
                  <a:cubicBezTo>
                    <a:pt x="238476" y="737076"/>
                    <a:pt x="218172" y="740224"/>
                    <a:pt x="197163" y="740224"/>
                  </a:cubicBezTo>
                  <a:cubicBezTo>
                    <a:pt x="154931" y="740224"/>
                    <a:pt x="116345" y="728522"/>
                    <a:pt x="81407" y="705118"/>
                  </a:cubicBezTo>
                  <a:cubicBezTo>
                    <a:pt x="46468" y="681714"/>
                    <a:pt x="20267" y="650791"/>
                    <a:pt x="2803" y="612349"/>
                  </a:cubicBezTo>
                  <a:cubicBezTo>
                    <a:pt x="1603" y="608761"/>
                    <a:pt x="1003" y="604928"/>
                    <a:pt x="1003" y="600852"/>
                  </a:cubicBezTo>
                  <a:lnTo>
                    <a:pt x="0" y="575866"/>
                  </a:lnTo>
                  <a:lnTo>
                    <a:pt x="23170" y="581742"/>
                  </a:lnTo>
                  <a:cubicBezTo>
                    <a:pt x="30432" y="584970"/>
                    <a:pt x="43947" y="595448"/>
                    <a:pt x="63714" y="613177"/>
                  </a:cubicBezTo>
                  <a:cubicBezTo>
                    <a:pt x="83472" y="630291"/>
                    <a:pt x="102924" y="644185"/>
                    <a:pt x="122070" y="654860"/>
                  </a:cubicBezTo>
                  <a:cubicBezTo>
                    <a:pt x="141217" y="665535"/>
                    <a:pt x="161582" y="670872"/>
                    <a:pt x="183165" y="670872"/>
                  </a:cubicBezTo>
                  <a:cubicBezTo>
                    <a:pt x="216585" y="670872"/>
                    <a:pt x="247155" y="659847"/>
                    <a:pt x="274875" y="637797"/>
                  </a:cubicBezTo>
                  <a:cubicBezTo>
                    <a:pt x="302594" y="615746"/>
                    <a:pt x="324284" y="587852"/>
                    <a:pt x="339943" y="554113"/>
                  </a:cubicBezTo>
                  <a:cubicBezTo>
                    <a:pt x="346249" y="539441"/>
                    <a:pt x="352977" y="528737"/>
                    <a:pt x="360127" y="522001"/>
                  </a:cubicBezTo>
                  <a:cubicBezTo>
                    <a:pt x="367277" y="515265"/>
                    <a:pt x="376941" y="511897"/>
                    <a:pt x="389118" y="511897"/>
                  </a:cubicBezTo>
                  <a:cubicBezTo>
                    <a:pt x="410521" y="511897"/>
                    <a:pt x="431785" y="531219"/>
                    <a:pt x="452912" y="569862"/>
                  </a:cubicBezTo>
                  <a:cubicBezTo>
                    <a:pt x="446255" y="474739"/>
                    <a:pt x="440464" y="360894"/>
                    <a:pt x="435538" y="228327"/>
                  </a:cubicBezTo>
                  <a:cubicBezTo>
                    <a:pt x="394763" y="254372"/>
                    <a:pt x="361092" y="288174"/>
                    <a:pt x="334524" y="329733"/>
                  </a:cubicBezTo>
                  <a:lnTo>
                    <a:pt x="311079" y="372499"/>
                  </a:lnTo>
                  <a:lnTo>
                    <a:pt x="332938" y="377506"/>
                  </a:lnTo>
                  <a:cubicBezTo>
                    <a:pt x="356526" y="386115"/>
                    <a:pt x="368320" y="401643"/>
                    <a:pt x="368320" y="424088"/>
                  </a:cubicBezTo>
                  <a:cubicBezTo>
                    <a:pt x="368320" y="448814"/>
                    <a:pt x="342629" y="484538"/>
                    <a:pt x="291245" y="531261"/>
                  </a:cubicBezTo>
                  <a:cubicBezTo>
                    <a:pt x="282710" y="545264"/>
                    <a:pt x="269678" y="552266"/>
                    <a:pt x="252150" y="552266"/>
                  </a:cubicBezTo>
                  <a:cubicBezTo>
                    <a:pt x="228486" y="552266"/>
                    <a:pt x="210540" y="543664"/>
                    <a:pt x="198309" y="526460"/>
                  </a:cubicBezTo>
                  <a:cubicBezTo>
                    <a:pt x="186079" y="509256"/>
                    <a:pt x="179964" y="487129"/>
                    <a:pt x="179964" y="460078"/>
                  </a:cubicBezTo>
                  <a:cubicBezTo>
                    <a:pt x="179964" y="444005"/>
                    <a:pt x="181512" y="428744"/>
                    <a:pt x="184606" y="414295"/>
                  </a:cubicBezTo>
                  <a:cubicBezTo>
                    <a:pt x="187701" y="399846"/>
                    <a:pt x="191817" y="387536"/>
                    <a:pt x="196956" y="377366"/>
                  </a:cubicBezTo>
                  <a:cubicBezTo>
                    <a:pt x="242935" y="252092"/>
                    <a:pt x="324963" y="164687"/>
                    <a:pt x="443039" y="115151"/>
                  </a:cubicBezTo>
                  <a:cubicBezTo>
                    <a:pt x="451935" y="109970"/>
                    <a:pt x="467642" y="106254"/>
                    <a:pt x="490160" y="104004"/>
                  </a:cubicBezTo>
                  <a:cubicBezTo>
                    <a:pt x="508537" y="106042"/>
                    <a:pt x="522319" y="111656"/>
                    <a:pt x="531508" y="120844"/>
                  </a:cubicBezTo>
                  <a:lnTo>
                    <a:pt x="532409" y="122279"/>
                  </a:lnTo>
                  <a:lnTo>
                    <a:pt x="535941" y="116528"/>
                  </a:lnTo>
                  <a:cubicBezTo>
                    <a:pt x="542860" y="109501"/>
                    <a:pt x="553239" y="105315"/>
                    <a:pt x="567077" y="103972"/>
                  </a:cubicBezTo>
                  <a:lnTo>
                    <a:pt x="802921" y="103972"/>
                  </a:lnTo>
                  <a:lnTo>
                    <a:pt x="805106" y="104644"/>
                  </a:lnTo>
                  <a:lnTo>
                    <a:pt x="808865" y="103972"/>
                  </a:lnTo>
                  <a:lnTo>
                    <a:pt x="1393760" y="103972"/>
                  </a:lnTo>
                  <a:lnTo>
                    <a:pt x="1399861" y="105075"/>
                  </a:lnTo>
                  <a:lnTo>
                    <a:pt x="1407953" y="103972"/>
                  </a:lnTo>
                  <a:cubicBezTo>
                    <a:pt x="1433613" y="103972"/>
                    <a:pt x="1450875" y="123628"/>
                    <a:pt x="1459740" y="162941"/>
                  </a:cubicBezTo>
                  <a:lnTo>
                    <a:pt x="1459740" y="57154"/>
                  </a:lnTo>
                  <a:cubicBezTo>
                    <a:pt x="1459740" y="40401"/>
                    <a:pt x="1464461" y="26687"/>
                    <a:pt x="1473904" y="16012"/>
                  </a:cubicBezTo>
                  <a:cubicBezTo>
                    <a:pt x="1483348" y="5338"/>
                    <a:pt x="1496021" y="0"/>
                    <a:pt x="1511925" y="0"/>
                  </a:cubicBezTo>
                  <a:close/>
                  <a:moveTo>
                    <a:pt x="1153999" y="191334"/>
                  </a:moveTo>
                  <a:cubicBezTo>
                    <a:pt x="1157333" y="232239"/>
                    <a:pt x="1158999" y="270167"/>
                    <a:pt x="1158999" y="305116"/>
                  </a:cubicBezTo>
                  <a:cubicBezTo>
                    <a:pt x="1158999" y="376150"/>
                    <a:pt x="1145501" y="441537"/>
                    <a:pt x="1118503" y="501275"/>
                  </a:cubicBezTo>
                  <a:cubicBezTo>
                    <a:pt x="1098534" y="563912"/>
                    <a:pt x="1068707" y="601282"/>
                    <a:pt x="1029023" y="613384"/>
                  </a:cubicBezTo>
                  <a:cubicBezTo>
                    <a:pt x="1055617" y="633046"/>
                    <a:pt x="1071218" y="642877"/>
                    <a:pt x="1075825" y="642877"/>
                  </a:cubicBezTo>
                  <a:cubicBezTo>
                    <a:pt x="1083151" y="642877"/>
                    <a:pt x="1098433" y="615662"/>
                    <a:pt x="1121672" y="561231"/>
                  </a:cubicBezTo>
                  <a:cubicBezTo>
                    <a:pt x="1137353" y="517619"/>
                    <a:pt x="1150199" y="487946"/>
                    <a:pt x="1160210" y="472213"/>
                  </a:cubicBezTo>
                  <a:cubicBezTo>
                    <a:pt x="1176729" y="446680"/>
                    <a:pt x="1197256" y="433914"/>
                    <a:pt x="1221790" y="433914"/>
                  </a:cubicBezTo>
                  <a:cubicBezTo>
                    <a:pt x="1247364" y="433914"/>
                    <a:pt x="1271515" y="449711"/>
                    <a:pt x="1294244" y="481305"/>
                  </a:cubicBezTo>
                  <a:lnTo>
                    <a:pt x="1301348" y="491982"/>
                  </a:lnTo>
                  <a:lnTo>
                    <a:pt x="1300585" y="416094"/>
                  </a:lnTo>
                  <a:cubicBezTo>
                    <a:pt x="1300585" y="331513"/>
                    <a:pt x="1307587" y="256593"/>
                    <a:pt x="1321590" y="191334"/>
                  </a:cubicBezTo>
                  <a:lnTo>
                    <a:pt x="1153999" y="1913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720C21-6012-2FD1-8C9B-E483387C3D78}"/>
                </a:ext>
              </a:extLst>
            </p:cNvPr>
            <p:cNvSpPr/>
            <p:nvPr/>
          </p:nvSpPr>
          <p:spPr>
            <a:xfrm>
              <a:off x="6484410" y="3673860"/>
              <a:ext cx="2077336" cy="1236147"/>
            </a:xfrm>
            <a:custGeom>
              <a:avLst/>
              <a:gdLst/>
              <a:ahLst/>
              <a:cxnLst/>
              <a:rect l="l" t="t" r="r" b="b"/>
              <a:pathLst>
                <a:path w="2077336" h="1236147">
                  <a:moveTo>
                    <a:pt x="1703506" y="0"/>
                  </a:moveTo>
                  <a:cubicBezTo>
                    <a:pt x="1772778" y="0"/>
                    <a:pt x="1836578" y="19905"/>
                    <a:pt x="1894904" y="59717"/>
                  </a:cubicBezTo>
                  <a:cubicBezTo>
                    <a:pt x="1957201" y="103807"/>
                    <a:pt x="1988350" y="154946"/>
                    <a:pt x="1988350" y="213135"/>
                  </a:cubicBezTo>
                  <a:cubicBezTo>
                    <a:pt x="1988350" y="238731"/>
                    <a:pt x="1982203" y="263828"/>
                    <a:pt x="1969909" y="288426"/>
                  </a:cubicBezTo>
                  <a:cubicBezTo>
                    <a:pt x="1965312" y="298183"/>
                    <a:pt x="1951797" y="316353"/>
                    <a:pt x="1929365" y="342936"/>
                  </a:cubicBezTo>
                  <a:lnTo>
                    <a:pt x="2032158" y="342936"/>
                  </a:lnTo>
                  <a:cubicBezTo>
                    <a:pt x="2045110" y="342936"/>
                    <a:pt x="2055878" y="347228"/>
                    <a:pt x="2064461" y="355811"/>
                  </a:cubicBezTo>
                  <a:cubicBezTo>
                    <a:pt x="2073044" y="364394"/>
                    <a:pt x="2077336" y="374493"/>
                    <a:pt x="2077336" y="386108"/>
                  </a:cubicBezTo>
                  <a:cubicBezTo>
                    <a:pt x="2077336" y="398306"/>
                    <a:pt x="2073020" y="408721"/>
                    <a:pt x="2064390" y="417352"/>
                  </a:cubicBezTo>
                  <a:cubicBezTo>
                    <a:pt x="2055758" y="425983"/>
                    <a:pt x="2045014" y="430298"/>
                    <a:pt x="2032158" y="430298"/>
                  </a:cubicBezTo>
                  <a:lnTo>
                    <a:pt x="1899294" y="430298"/>
                  </a:lnTo>
                  <a:lnTo>
                    <a:pt x="1900095" y="430824"/>
                  </a:lnTo>
                  <a:cubicBezTo>
                    <a:pt x="1939599" y="456027"/>
                    <a:pt x="1973683" y="487449"/>
                    <a:pt x="2002347" y="525090"/>
                  </a:cubicBezTo>
                  <a:cubicBezTo>
                    <a:pt x="2031012" y="562730"/>
                    <a:pt x="2045344" y="600055"/>
                    <a:pt x="2045344" y="637064"/>
                  </a:cubicBezTo>
                  <a:cubicBezTo>
                    <a:pt x="2045344" y="664284"/>
                    <a:pt x="2036203" y="692200"/>
                    <a:pt x="2017922" y="720811"/>
                  </a:cubicBezTo>
                  <a:cubicBezTo>
                    <a:pt x="1987230" y="767137"/>
                    <a:pt x="1937574" y="798784"/>
                    <a:pt x="1868957" y="815751"/>
                  </a:cubicBezTo>
                  <a:lnTo>
                    <a:pt x="1848537" y="820008"/>
                  </a:lnTo>
                  <a:lnTo>
                    <a:pt x="1900012" y="854826"/>
                  </a:lnTo>
                  <a:cubicBezTo>
                    <a:pt x="1952834" y="893453"/>
                    <a:pt x="2000364" y="937195"/>
                    <a:pt x="2042604" y="986051"/>
                  </a:cubicBezTo>
                  <a:cubicBezTo>
                    <a:pt x="2065759" y="1014121"/>
                    <a:pt x="2077336" y="1040827"/>
                    <a:pt x="2077336" y="1066168"/>
                  </a:cubicBezTo>
                  <a:cubicBezTo>
                    <a:pt x="2067293" y="1065510"/>
                    <a:pt x="2060462" y="1065181"/>
                    <a:pt x="2056842" y="1065181"/>
                  </a:cubicBezTo>
                  <a:cubicBezTo>
                    <a:pt x="2053221" y="1065181"/>
                    <a:pt x="2041378" y="1057287"/>
                    <a:pt x="2021314" y="1041501"/>
                  </a:cubicBezTo>
                  <a:cubicBezTo>
                    <a:pt x="1924714" y="958236"/>
                    <a:pt x="1824124" y="891284"/>
                    <a:pt x="1719542" y="840644"/>
                  </a:cubicBezTo>
                  <a:cubicBezTo>
                    <a:pt x="1669369" y="827257"/>
                    <a:pt x="1641050" y="818625"/>
                    <a:pt x="1634585" y="814750"/>
                  </a:cubicBezTo>
                  <a:cubicBezTo>
                    <a:pt x="1616887" y="805907"/>
                    <a:pt x="1608038" y="791670"/>
                    <a:pt x="1608038" y="772041"/>
                  </a:cubicBezTo>
                  <a:cubicBezTo>
                    <a:pt x="1608038" y="759280"/>
                    <a:pt x="1613097" y="748894"/>
                    <a:pt x="1623215" y="740884"/>
                  </a:cubicBezTo>
                  <a:cubicBezTo>
                    <a:pt x="1633332" y="732874"/>
                    <a:pt x="1644171" y="728869"/>
                    <a:pt x="1655732" y="728869"/>
                  </a:cubicBezTo>
                  <a:cubicBezTo>
                    <a:pt x="1668366" y="729708"/>
                    <a:pt x="1685129" y="733859"/>
                    <a:pt x="1706022" y="741322"/>
                  </a:cubicBezTo>
                  <a:cubicBezTo>
                    <a:pt x="1717138" y="745016"/>
                    <a:pt x="1726533" y="746864"/>
                    <a:pt x="1734209" y="746864"/>
                  </a:cubicBezTo>
                  <a:cubicBezTo>
                    <a:pt x="1779976" y="746864"/>
                    <a:pt x="1826147" y="735865"/>
                    <a:pt x="1872721" y="713868"/>
                  </a:cubicBezTo>
                  <a:cubicBezTo>
                    <a:pt x="1922225" y="690363"/>
                    <a:pt x="1946977" y="664762"/>
                    <a:pt x="1946977" y="637064"/>
                  </a:cubicBezTo>
                  <a:cubicBezTo>
                    <a:pt x="1946977" y="613007"/>
                    <a:pt x="1922464" y="580552"/>
                    <a:pt x="1873438" y="539701"/>
                  </a:cubicBezTo>
                  <a:cubicBezTo>
                    <a:pt x="1863278" y="530889"/>
                    <a:pt x="1854639" y="524280"/>
                    <a:pt x="1847521" y="519874"/>
                  </a:cubicBezTo>
                  <a:cubicBezTo>
                    <a:pt x="1840402" y="515469"/>
                    <a:pt x="1833013" y="510436"/>
                    <a:pt x="1825353" y="504778"/>
                  </a:cubicBezTo>
                  <a:cubicBezTo>
                    <a:pt x="1817693" y="499119"/>
                    <a:pt x="1814681" y="494289"/>
                    <a:pt x="1816316" y="490287"/>
                  </a:cubicBezTo>
                  <a:lnTo>
                    <a:pt x="1816380" y="496672"/>
                  </a:lnTo>
                  <a:cubicBezTo>
                    <a:pt x="1816380" y="503148"/>
                    <a:pt x="1819880" y="511052"/>
                    <a:pt x="1826882" y="520384"/>
                  </a:cubicBezTo>
                  <a:cubicBezTo>
                    <a:pt x="1833884" y="529716"/>
                    <a:pt x="1837385" y="540863"/>
                    <a:pt x="1837385" y="553826"/>
                  </a:cubicBezTo>
                  <a:lnTo>
                    <a:pt x="1830377" y="594195"/>
                  </a:lnTo>
                  <a:cubicBezTo>
                    <a:pt x="1818476" y="660228"/>
                    <a:pt x="1795099" y="693246"/>
                    <a:pt x="1760246" y="693246"/>
                  </a:cubicBezTo>
                  <a:cubicBezTo>
                    <a:pt x="1724373" y="690050"/>
                    <a:pt x="1705629" y="670813"/>
                    <a:pt x="1704016" y="635535"/>
                  </a:cubicBezTo>
                  <a:lnTo>
                    <a:pt x="1702025" y="573572"/>
                  </a:lnTo>
                  <a:cubicBezTo>
                    <a:pt x="1702025" y="548475"/>
                    <a:pt x="1706389" y="501354"/>
                    <a:pt x="1715115" y="432209"/>
                  </a:cubicBezTo>
                  <a:lnTo>
                    <a:pt x="1715746" y="430298"/>
                  </a:lnTo>
                  <a:lnTo>
                    <a:pt x="1603118" y="430298"/>
                  </a:lnTo>
                  <a:cubicBezTo>
                    <a:pt x="1598617" y="608346"/>
                    <a:pt x="1594365" y="790126"/>
                    <a:pt x="1590362" y="975637"/>
                  </a:cubicBezTo>
                  <a:cubicBezTo>
                    <a:pt x="1587666" y="1028188"/>
                    <a:pt x="1583669" y="1089896"/>
                    <a:pt x="1578371" y="1160760"/>
                  </a:cubicBezTo>
                  <a:cubicBezTo>
                    <a:pt x="1574560" y="1211018"/>
                    <a:pt x="1564883" y="1236147"/>
                    <a:pt x="1549341" y="1236147"/>
                  </a:cubicBezTo>
                  <a:cubicBezTo>
                    <a:pt x="1537684" y="1236147"/>
                    <a:pt x="1530411" y="1228429"/>
                    <a:pt x="1527524" y="1212993"/>
                  </a:cubicBezTo>
                  <a:cubicBezTo>
                    <a:pt x="1521345" y="1191038"/>
                    <a:pt x="1517566" y="1170787"/>
                    <a:pt x="1516186" y="1152241"/>
                  </a:cubicBezTo>
                  <a:cubicBezTo>
                    <a:pt x="1502830" y="883200"/>
                    <a:pt x="1496153" y="669815"/>
                    <a:pt x="1496153" y="512087"/>
                  </a:cubicBezTo>
                  <a:cubicBezTo>
                    <a:pt x="1496153" y="471130"/>
                    <a:pt x="1477990" y="445028"/>
                    <a:pt x="1441665" y="433780"/>
                  </a:cubicBezTo>
                  <a:lnTo>
                    <a:pt x="1426819" y="430298"/>
                  </a:lnTo>
                  <a:lnTo>
                    <a:pt x="1405534" y="430298"/>
                  </a:lnTo>
                  <a:lnTo>
                    <a:pt x="1405534" y="480158"/>
                  </a:lnTo>
                  <a:cubicBezTo>
                    <a:pt x="1406755" y="550906"/>
                    <a:pt x="1413958" y="622880"/>
                    <a:pt x="1427144" y="696080"/>
                  </a:cubicBezTo>
                  <a:cubicBezTo>
                    <a:pt x="1440329" y="769280"/>
                    <a:pt x="1455352" y="844662"/>
                    <a:pt x="1472210" y="922226"/>
                  </a:cubicBezTo>
                  <a:cubicBezTo>
                    <a:pt x="1473750" y="930029"/>
                    <a:pt x="1474520" y="935623"/>
                    <a:pt x="1474520" y="939010"/>
                  </a:cubicBezTo>
                  <a:cubicBezTo>
                    <a:pt x="1474520" y="950815"/>
                    <a:pt x="1470594" y="961297"/>
                    <a:pt x="1462744" y="970453"/>
                  </a:cubicBezTo>
                  <a:cubicBezTo>
                    <a:pt x="1454892" y="979610"/>
                    <a:pt x="1444756" y="984188"/>
                    <a:pt x="1432336" y="984188"/>
                  </a:cubicBezTo>
                  <a:cubicBezTo>
                    <a:pt x="1420668" y="984188"/>
                    <a:pt x="1410646" y="979188"/>
                    <a:pt x="1402270" y="969187"/>
                  </a:cubicBezTo>
                  <a:cubicBezTo>
                    <a:pt x="1380740" y="947891"/>
                    <a:pt x="1361407" y="919428"/>
                    <a:pt x="1344272" y="883799"/>
                  </a:cubicBezTo>
                  <a:cubicBezTo>
                    <a:pt x="1336553" y="868955"/>
                    <a:pt x="1321896" y="837094"/>
                    <a:pt x="1300302" y="788217"/>
                  </a:cubicBezTo>
                  <a:lnTo>
                    <a:pt x="1295398" y="777078"/>
                  </a:lnTo>
                  <a:lnTo>
                    <a:pt x="1294706" y="779802"/>
                  </a:lnTo>
                  <a:cubicBezTo>
                    <a:pt x="1290141" y="796957"/>
                    <a:pt x="1282995" y="821845"/>
                    <a:pt x="1273264" y="854466"/>
                  </a:cubicBezTo>
                  <a:cubicBezTo>
                    <a:pt x="1263827" y="876771"/>
                    <a:pt x="1249648" y="888354"/>
                    <a:pt x="1230730" y="889214"/>
                  </a:cubicBezTo>
                  <a:cubicBezTo>
                    <a:pt x="1205994" y="889214"/>
                    <a:pt x="1189745" y="880583"/>
                    <a:pt x="1181985" y="863320"/>
                  </a:cubicBezTo>
                  <a:lnTo>
                    <a:pt x="1171984" y="841328"/>
                  </a:lnTo>
                  <a:cubicBezTo>
                    <a:pt x="1140857" y="771621"/>
                    <a:pt x="1124157" y="707594"/>
                    <a:pt x="1121885" y="649246"/>
                  </a:cubicBezTo>
                  <a:cubicBezTo>
                    <a:pt x="1113403" y="658111"/>
                    <a:pt x="1101568" y="678998"/>
                    <a:pt x="1086381" y="711909"/>
                  </a:cubicBezTo>
                  <a:cubicBezTo>
                    <a:pt x="1071194" y="744820"/>
                    <a:pt x="1063601" y="774859"/>
                    <a:pt x="1063601" y="802027"/>
                  </a:cubicBezTo>
                  <a:cubicBezTo>
                    <a:pt x="1063601" y="813386"/>
                    <a:pt x="1063543" y="819990"/>
                    <a:pt x="1063426" y="821837"/>
                  </a:cubicBezTo>
                  <a:cubicBezTo>
                    <a:pt x="1071006" y="815849"/>
                    <a:pt x="1079000" y="812855"/>
                    <a:pt x="1087408" y="812855"/>
                  </a:cubicBezTo>
                  <a:cubicBezTo>
                    <a:pt x="1102123" y="812855"/>
                    <a:pt x="1115329" y="818304"/>
                    <a:pt x="1127029" y="829202"/>
                  </a:cubicBezTo>
                  <a:cubicBezTo>
                    <a:pt x="1138728" y="840100"/>
                    <a:pt x="1144577" y="852370"/>
                    <a:pt x="1144577" y="866012"/>
                  </a:cubicBezTo>
                  <a:cubicBezTo>
                    <a:pt x="1144577" y="889973"/>
                    <a:pt x="1133773" y="913494"/>
                    <a:pt x="1112163" y="936574"/>
                  </a:cubicBezTo>
                  <a:cubicBezTo>
                    <a:pt x="1090553" y="959654"/>
                    <a:pt x="1068304" y="971194"/>
                    <a:pt x="1045415" y="971194"/>
                  </a:cubicBezTo>
                  <a:cubicBezTo>
                    <a:pt x="1014935" y="971194"/>
                    <a:pt x="991139" y="951845"/>
                    <a:pt x="974025" y="913149"/>
                  </a:cubicBezTo>
                  <a:cubicBezTo>
                    <a:pt x="960160" y="881968"/>
                    <a:pt x="953228" y="847735"/>
                    <a:pt x="953228" y="810451"/>
                  </a:cubicBezTo>
                  <a:lnTo>
                    <a:pt x="955314" y="781356"/>
                  </a:lnTo>
                  <a:cubicBezTo>
                    <a:pt x="968945" y="667612"/>
                    <a:pt x="1024336" y="582463"/>
                    <a:pt x="1121487" y="525910"/>
                  </a:cubicBezTo>
                  <a:cubicBezTo>
                    <a:pt x="1136488" y="517470"/>
                    <a:pt x="1153718" y="512469"/>
                    <a:pt x="1173178" y="510909"/>
                  </a:cubicBezTo>
                  <a:cubicBezTo>
                    <a:pt x="1186682" y="510909"/>
                    <a:pt x="1198456" y="515304"/>
                    <a:pt x="1208499" y="524094"/>
                  </a:cubicBezTo>
                  <a:cubicBezTo>
                    <a:pt x="1218542" y="532885"/>
                    <a:pt x="1223564" y="547944"/>
                    <a:pt x="1223564" y="569273"/>
                  </a:cubicBezTo>
                  <a:lnTo>
                    <a:pt x="1224392" y="625104"/>
                  </a:lnTo>
                  <a:cubicBezTo>
                    <a:pt x="1225655" y="640254"/>
                    <a:pt x="1227667" y="656282"/>
                    <a:pt x="1230427" y="673189"/>
                  </a:cubicBezTo>
                  <a:cubicBezTo>
                    <a:pt x="1233188" y="690095"/>
                    <a:pt x="1234567" y="703315"/>
                    <a:pt x="1234567" y="712849"/>
                  </a:cubicBezTo>
                  <a:lnTo>
                    <a:pt x="1255349" y="641777"/>
                  </a:lnTo>
                  <a:cubicBezTo>
                    <a:pt x="1266358" y="626522"/>
                    <a:pt x="1281365" y="618894"/>
                    <a:pt x="1300368" y="618894"/>
                  </a:cubicBezTo>
                  <a:cubicBezTo>
                    <a:pt x="1317383" y="618894"/>
                    <a:pt x="1330436" y="624934"/>
                    <a:pt x="1339528" y="637015"/>
                  </a:cubicBezTo>
                  <a:lnTo>
                    <a:pt x="1344955" y="646859"/>
                  </a:lnTo>
                  <a:lnTo>
                    <a:pt x="1342976" y="618588"/>
                  </a:lnTo>
                  <a:cubicBezTo>
                    <a:pt x="1341101" y="590515"/>
                    <a:pt x="1340164" y="572011"/>
                    <a:pt x="1340164" y="563078"/>
                  </a:cubicBezTo>
                  <a:cubicBezTo>
                    <a:pt x="1340164" y="504698"/>
                    <a:pt x="1343497" y="460438"/>
                    <a:pt x="1350164" y="430298"/>
                  </a:cubicBezTo>
                  <a:lnTo>
                    <a:pt x="902428" y="430298"/>
                  </a:lnTo>
                  <a:lnTo>
                    <a:pt x="896809" y="429283"/>
                  </a:lnTo>
                  <a:lnTo>
                    <a:pt x="891253" y="430298"/>
                  </a:lnTo>
                  <a:lnTo>
                    <a:pt x="794511" y="430298"/>
                  </a:lnTo>
                  <a:cubicBezTo>
                    <a:pt x="790562" y="441669"/>
                    <a:pt x="779966" y="460614"/>
                    <a:pt x="762726" y="487133"/>
                  </a:cubicBezTo>
                  <a:cubicBezTo>
                    <a:pt x="714463" y="565567"/>
                    <a:pt x="675597" y="641464"/>
                    <a:pt x="646125" y="714823"/>
                  </a:cubicBezTo>
                  <a:lnTo>
                    <a:pt x="635504" y="744841"/>
                  </a:lnTo>
                  <a:cubicBezTo>
                    <a:pt x="661100" y="741210"/>
                    <a:pt x="693342" y="725461"/>
                    <a:pt x="732230" y="697593"/>
                  </a:cubicBezTo>
                  <a:cubicBezTo>
                    <a:pt x="776033" y="666498"/>
                    <a:pt x="801629" y="633831"/>
                    <a:pt x="809018" y="599593"/>
                  </a:cubicBezTo>
                  <a:cubicBezTo>
                    <a:pt x="815569" y="570462"/>
                    <a:pt x="832061" y="555896"/>
                    <a:pt x="858496" y="555896"/>
                  </a:cubicBezTo>
                  <a:cubicBezTo>
                    <a:pt x="889135" y="560153"/>
                    <a:pt x="904454" y="574374"/>
                    <a:pt x="904454" y="598558"/>
                  </a:cubicBezTo>
                  <a:cubicBezTo>
                    <a:pt x="902926" y="620704"/>
                    <a:pt x="899876" y="637979"/>
                    <a:pt x="895306" y="650384"/>
                  </a:cubicBezTo>
                  <a:cubicBezTo>
                    <a:pt x="890735" y="662790"/>
                    <a:pt x="888450" y="672512"/>
                    <a:pt x="888450" y="679550"/>
                  </a:cubicBezTo>
                  <a:lnTo>
                    <a:pt x="883291" y="965636"/>
                  </a:lnTo>
                  <a:cubicBezTo>
                    <a:pt x="879851" y="1028910"/>
                    <a:pt x="870232" y="1069756"/>
                    <a:pt x="854435" y="1088176"/>
                  </a:cubicBezTo>
                  <a:cubicBezTo>
                    <a:pt x="834360" y="1065329"/>
                    <a:pt x="819242" y="989926"/>
                    <a:pt x="809082" y="861967"/>
                  </a:cubicBezTo>
                  <a:cubicBezTo>
                    <a:pt x="804411" y="809936"/>
                    <a:pt x="802075" y="774689"/>
                    <a:pt x="802075" y="756227"/>
                  </a:cubicBezTo>
                  <a:lnTo>
                    <a:pt x="749858" y="800546"/>
                  </a:lnTo>
                  <a:cubicBezTo>
                    <a:pt x="706798" y="829656"/>
                    <a:pt x="663950" y="844211"/>
                    <a:pt x="621315" y="844211"/>
                  </a:cubicBezTo>
                  <a:cubicBezTo>
                    <a:pt x="572118" y="844211"/>
                    <a:pt x="543056" y="817070"/>
                    <a:pt x="534128" y="762788"/>
                  </a:cubicBezTo>
                  <a:cubicBezTo>
                    <a:pt x="534128" y="727011"/>
                    <a:pt x="543008" y="687953"/>
                    <a:pt x="560770" y="645615"/>
                  </a:cubicBezTo>
                  <a:cubicBezTo>
                    <a:pt x="594052" y="565058"/>
                    <a:pt x="632165" y="493286"/>
                    <a:pt x="675108" y="430298"/>
                  </a:cubicBezTo>
                  <a:lnTo>
                    <a:pt x="483328" y="430298"/>
                  </a:lnTo>
                  <a:lnTo>
                    <a:pt x="476680" y="429097"/>
                  </a:lnTo>
                  <a:lnTo>
                    <a:pt x="470110" y="430298"/>
                  </a:lnTo>
                  <a:lnTo>
                    <a:pt x="450300" y="430298"/>
                  </a:lnTo>
                  <a:lnTo>
                    <a:pt x="450300" y="567473"/>
                  </a:lnTo>
                  <a:cubicBezTo>
                    <a:pt x="456171" y="771435"/>
                    <a:pt x="464102" y="886406"/>
                    <a:pt x="474091" y="912384"/>
                  </a:cubicBezTo>
                  <a:cubicBezTo>
                    <a:pt x="475567" y="922650"/>
                    <a:pt x="476305" y="931069"/>
                    <a:pt x="476305" y="937641"/>
                  </a:cubicBezTo>
                  <a:cubicBezTo>
                    <a:pt x="473683" y="962090"/>
                    <a:pt x="460524" y="977272"/>
                    <a:pt x="436828" y="983185"/>
                  </a:cubicBezTo>
                  <a:cubicBezTo>
                    <a:pt x="412463" y="983185"/>
                    <a:pt x="396916" y="975260"/>
                    <a:pt x="390185" y="959409"/>
                  </a:cubicBezTo>
                  <a:cubicBezTo>
                    <a:pt x="383454" y="943559"/>
                    <a:pt x="378703" y="926297"/>
                    <a:pt x="375932" y="907623"/>
                  </a:cubicBezTo>
                  <a:cubicBezTo>
                    <a:pt x="375932" y="887791"/>
                    <a:pt x="325149" y="869839"/>
                    <a:pt x="223581" y="853766"/>
                  </a:cubicBezTo>
                  <a:cubicBezTo>
                    <a:pt x="138512" y="841217"/>
                    <a:pt x="95977" y="803975"/>
                    <a:pt x="95977" y="742039"/>
                  </a:cubicBezTo>
                  <a:cubicBezTo>
                    <a:pt x="95977" y="712801"/>
                    <a:pt x="111472" y="677289"/>
                    <a:pt x="142462" y="635503"/>
                  </a:cubicBezTo>
                  <a:cubicBezTo>
                    <a:pt x="169321" y="597900"/>
                    <a:pt x="212625" y="542360"/>
                    <a:pt x="272375" y="468884"/>
                  </a:cubicBezTo>
                  <a:lnTo>
                    <a:pt x="311947" y="430298"/>
                  </a:lnTo>
                  <a:lnTo>
                    <a:pt x="45178" y="430298"/>
                  </a:lnTo>
                  <a:cubicBezTo>
                    <a:pt x="32215" y="430298"/>
                    <a:pt x="21445" y="426009"/>
                    <a:pt x="12867" y="417431"/>
                  </a:cubicBezTo>
                  <a:cubicBezTo>
                    <a:pt x="4289" y="408853"/>
                    <a:pt x="0" y="398412"/>
                    <a:pt x="0" y="386108"/>
                  </a:cubicBezTo>
                  <a:cubicBezTo>
                    <a:pt x="0" y="374387"/>
                    <a:pt x="4265" y="364262"/>
                    <a:pt x="12795" y="355731"/>
                  </a:cubicBezTo>
                  <a:cubicBezTo>
                    <a:pt x="21326" y="347201"/>
                    <a:pt x="32120" y="342936"/>
                    <a:pt x="45178" y="342936"/>
                  </a:cubicBezTo>
                  <a:lnTo>
                    <a:pt x="470110" y="342936"/>
                  </a:lnTo>
                  <a:lnTo>
                    <a:pt x="476680" y="344125"/>
                  </a:lnTo>
                  <a:lnTo>
                    <a:pt x="483328" y="342936"/>
                  </a:lnTo>
                  <a:lnTo>
                    <a:pt x="891253" y="342936"/>
                  </a:lnTo>
                  <a:lnTo>
                    <a:pt x="896809" y="343941"/>
                  </a:lnTo>
                  <a:lnTo>
                    <a:pt x="902428" y="342936"/>
                  </a:lnTo>
                  <a:lnTo>
                    <a:pt x="1431332" y="342936"/>
                  </a:lnTo>
                  <a:lnTo>
                    <a:pt x="1436935" y="343949"/>
                  </a:lnTo>
                  <a:lnTo>
                    <a:pt x="1444366" y="342936"/>
                  </a:lnTo>
                  <a:cubicBezTo>
                    <a:pt x="1470026" y="342936"/>
                    <a:pt x="1487288" y="362592"/>
                    <a:pt x="1496153" y="401905"/>
                  </a:cubicBezTo>
                  <a:lnTo>
                    <a:pt x="1496153" y="296118"/>
                  </a:lnTo>
                  <a:cubicBezTo>
                    <a:pt x="1496153" y="279365"/>
                    <a:pt x="1500874" y="265651"/>
                    <a:pt x="1510317" y="254976"/>
                  </a:cubicBezTo>
                  <a:cubicBezTo>
                    <a:pt x="1519761" y="244302"/>
                    <a:pt x="1532434" y="238964"/>
                    <a:pt x="1548338" y="238964"/>
                  </a:cubicBezTo>
                  <a:cubicBezTo>
                    <a:pt x="1577161" y="238964"/>
                    <a:pt x="1595888" y="257808"/>
                    <a:pt x="1604520" y="295497"/>
                  </a:cubicBezTo>
                  <a:lnTo>
                    <a:pt x="1604520" y="342936"/>
                  </a:lnTo>
                  <a:lnTo>
                    <a:pt x="1738206" y="342936"/>
                  </a:lnTo>
                  <a:cubicBezTo>
                    <a:pt x="1741136" y="342936"/>
                    <a:pt x="1744279" y="342097"/>
                    <a:pt x="1747633" y="340420"/>
                  </a:cubicBezTo>
                  <a:cubicBezTo>
                    <a:pt x="1789600" y="320472"/>
                    <a:pt x="1824581" y="301978"/>
                    <a:pt x="1852577" y="284939"/>
                  </a:cubicBezTo>
                  <a:cubicBezTo>
                    <a:pt x="1874181" y="264205"/>
                    <a:pt x="1884983" y="239272"/>
                    <a:pt x="1884983" y="210141"/>
                  </a:cubicBezTo>
                  <a:cubicBezTo>
                    <a:pt x="1884983" y="176858"/>
                    <a:pt x="1864037" y="147594"/>
                    <a:pt x="1822145" y="122348"/>
                  </a:cubicBezTo>
                  <a:cubicBezTo>
                    <a:pt x="1772905" y="97018"/>
                    <a:pt x="1723598" y="84352"/>
                    <a:pt x="1674221" y="84352"/>
                  </a:cubicBezTo>
                  <a:cubicBezTo>
                    <a:pt x="1616659" y="84352"/>
                    <a:pt x="1570233" y="104884"/>
                    <a:pt x="1534944" y="145949"/>
                  </a:cubicBezTo>
                  <a:cubicBezTo>
                    <a:pt x="1532736" y="148157"/>
                    <a:pt x="1521748" y="152955"/>
                    <a:pt x="1501980" y="160344"/>
                  </a:cubicBezTo>
                  <a:cubicBezTo>
                    <a:pt x="1499645" y="152425"/>
                    <a:pt x="1497742" y="146445"/>
                    <a:pt x="1496271" y="142405"/>
                  </a:cubicBezTo>
                  <a:cubicBezTo>
                    <a:pt x="1494801" y="138366"/>
                    <a:pt x="1494066" y="132445"/>
                    <a:pt x="1494066" y="124641"/>
                  </a:cubicBezTo>
                  <a:cubicBezTo>
                    <a:pt x="1499087" y="104502"/>
                    <a:pt x="1508212" y="86720"/>
                    <a:pt x="1521440" y="71294"/>
                  </a:cubicBezTo>
                  <a:cubicBezTo>
                    <a:pt x="1546527" y="42014"/>
                    <a:pt x="1577192" y="22198"/>
                    <a:pt x="1613437" y="11847"/>
                  </a:cubicBezTo>
                  <a:cubicBezTo>
                    <a:pt x="1635116" y="5425"/>
                    <a:pt x="1665139" y="1475"/>
                    <a:pt x="1703506" y="0"/>
                  </a:cubicBezTo>
                  <a:close/>
                  <a:moveTo>
                    <a:pt x="379929" y="491274"/>
                  </a:moveTo>
                  <a:lnTo>
                    <a:pt x="228375" y="697068"/>
                  </a:lnTo>
                  <a:cubicBezTo>
                    <a:pt x="220635" y="706091"/>
                    <a:pt x="210958" y="722526"/>
                    <a:pt x="199344" y="746370"/>
                  </a:cubicBezTo>
                  <a:cubicBezTo>
                    <a:pt x="199344" y="749916"/>
                    <a:pt x="234861" y="758176"/>
                    <a:pt x="305896" y="771149"/>
                  </a:cubicBezTo>
                  <a:cubicBezTo>
                    <a:pt x="333116" y="776032"/>
                    <a:pt x="354928" y="783597"/>
                    <a:pt x="371330" y="793841"/>
                  </a:cubicBezTo>
                  <a:lnTo>
                    <a:pt x="379929" y="491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99B6A0-847E-4D0E-FB8F-18E4DFADD3C5}"/>
                </a:ext>
              </a:extLst>
            </p:cNvPr>
            <p:cNvSpPr/>
            <p:nvPr/>
          </p:nvSpPr>
          <p:spPr>
            <a:xfrm>
              <a:off x="5087497" y="4016795"/>
              <a:ext cx="1293492" cy="745240"/>
            </a:xfrm>
            <a:custGeom>
              <a:avLst/>
              <a:gdLst/>
              <a:ahLst/>
              <a:cxnLst/>
              <a:rect l="l" t="t" r="r" b="b"/>
              <a:pathLst>
                <a:path w="1293492" h="745240">
                  <a:moveTo>
                    <a:pt x="103048" y="0"/>
                  </a:moveTo>
                  <a:lnTo>
                    <a:pt x="188372" y="0"/>
                  </a:lnTo>
                  <a:lnTo>
                    <a:pt x="190557" y="672"/>
                  </a:lnTo>
                  <a:lnTo>
                    <a:pt x="194316" y="0"/>
                  </a:lnTo>
                  <a:lnTo>
                    <a:pt x="602241" y="0"/>
                  </a:lnTo>
                  <a:lnTo>
                    <a:pt x="607797" y="1005"/>
                  </a:lnTo>
                  <a:lnTo>
                    <a:pt x="613416" y="0"/>
                  </a:lnTo>
                  <a:lnTo>
                    <a:pt x="828350" y="0"/>
                  </a:lnTo>
                  <a:cubicBezTo>
                    <a:pt x="861004" y="39612"/>
                    <a:pt x="885571" y="80440"/>
                    <a:pt x="902054" y="122483"/>
                  </a:cubicBezTo>
                  <a:lnTo>
                    <a:pt x="913842" y="158780"/>
                  </a:lnTo>
                  <a:lnTo>
                    <a:pt x="962245" y="78668"/>
                  </a:lnTo>
                  <a:cubicBezTo>
                    <a:pt x="975090" y="64219"/>
                    <a:pt x="988791" y="56994"/>
                    <a:pt x="1003346" y="56994"/>
                  </a:cubicBezTo>
                  <a:cubicBezTo>
                    <a:pt x="1025407" y="56994"/>
                    <a:pt x="1043513" y="69177"/>
                    <a:pt x="1057665" y="93541"/>
                  </a:cubicBezTo>
                  <a:cubicBezTo>
                    <a:pt x="1066593" y="115496"/>
                    <a:pt x="1074911" y="135009"/>
                    <a:pt x="1082619" y="152080"/>
                  </a:cubicBezTo>
                  <a:cubicBezTo>
                    <a:pt x="1105225" y="205408"/>
                    <a:pt x="1119369" y="242444"/>
                    <a:pt x="1125052" y="263188"/>
                  </a:cubicBezTo>
                  <a:lnTo>
                    <a:pt x="1125572" y="265469"/>
                  </a:lnTo>
                  <a:lnTo>
                    <a:pt x="1123953" y="219506"/>
                  </a:lnTo>
                  <a:cubicBezTo>
                    <a:pt x="1122078" y="160316"/>
                    <a:pt x="1121140" y="109872"/>
                    <a:pt x="1121140" y="68173"/>
                  </a:cubicBezTo>
                  <a:cubicBezTo>
                    <a:pt x="1121140" y="22724"/>
                    <a:pt x="1136200" y="0"/>
                    <a:pt x="1166318" y="0"/>
                  </a:cubicBezTo>
                  <a:lnTo>
                    <a:pt x="1248298" y="0"/>
                  </a:lnTo>
                  <a:cubicBezTo>
                    <a:pt x="1261261" y="0"/>
                    <a:pt x="1272034" y="4292"/>
                    <a:pt x="1280617" y="12875"/>
                  </a:cubicBezTo>
                  <a:cubicBezTo>
                    <a:pt x="1289201" y="21458"/>
                    <a:pt x="1293492" y="31557"/>
                    <a:pt x="1293492" y="43172"/>
                  </a:cubicBezTo>
                  <a:cubicBezTo>
                    <a:pt x="1293492" y="55370"/>
                    <a:pt x="1289177" y="65785"/>
                    <a:pt x="1280546" y="74416"/>
                  </a:cubicBezTo>
                  <a:cubicBezTo>
                    <a:pt x="1271914" y="83047"/>
                    <a:pt x="1261165" y="87362"/>
                    <a:pt x="1248298" y="87362"/>
                  </a:cubicBezTo>
                  <a:lnTo>
                    <a:pt x="1232023" y="87362"/>
                  </a:lnTo>
                  <a:cubicBezTo>
                    <a:pt x="1229677" y="158970"/>
                    <a:pt x="1228504" y="242962"/>
                    <a:pt x="1228504" y="339338"/>
                  </a:cubicBezTo>
                  <a:lnTo>
                    <a:pt x="1230415" y="447036"/>
                  </a:lnTo>
                  <a:cubicBezTo>
                    <a:pt x="1230468" y="448373"/>
                    <a:pt x="1229995" y="463199"/>
                    <a:pt x="1228998" y="491513"/>
                  </a:cubicBezTo>
                  <a:cubicBezTo>
                    <a:pt x="1228000" y="519827"/>
                    <a:pt x="1227501" y="543549"/>
                    <a:pt x="1227501" y="562680"/>
                  </a:cubicBezTo>
                  <a:cubicBezTo>
                    <a:pt x="1226705" y="591079"/>
                    <a:pt x="1225197" y="611274"/>
                    <a:pt x="1222978" y="623265"/>
                  </a:cubicBezTo>
                  <a:cubicBezTo>
                    <a:pt x="1220759" y="635256"/>
                    <a:pt x="1214204" y="641252"/>
                    <a:pt x="1203311" y="641252"/>
                  </a:cubicBezTo>
                  <a:cubicBezTo>
                    <a:pt x="1193958" y="641252"/>
                    <a:pt x="1186492" y="636316"/>
                    <a:pt x="1180913" y="626442"/>
                  </a:cubicBezTo>
                  <a:cubicBezTo>
                    <a:pt x="1175334" y="616569"/>
                    <a:pt x="1171791" y="608628"/>
                    <a:pt x="1170284" y="602619"/>
                  </a:cubicBezTo>
                  <a:lnTo>
                    <a:pt x="1162130" y="568349"/>
                  </a:lnTo>
                  <a:cubicBezTo>
                    <a:pt x="1157512" y="552849"/>
                    <a:pt x="1152883" y="527550"/>
                    <a:pt x="1148244" y="492453"/>
                  </a:cubicBezTo>
                  <a:cubicBezTo>
                    <a:pt x="1143604" y="461930"/>
                    <a:pt x="1138567" y="423223"/>
                    <a:pt x="1133132" y="376330"/>
                  </a:cubicBezTo>
                  <a:cubicBezTo>
                    <a:pt x="1133132" y="374504"/>
                    <a:pt x="1131120" y="372153"/>
                    <a:pt x="1127096" y="369276"/>
                  </a:cubicBezTo>
                  <a:cubicBezTo>
                    <a:pt x="1113773" y="360199"/>
                    <a:pt x="1101694" y="348667"/>
                    <a:pt x="1090860" y="334680"/>
                  </a:cubicBezTo>
                  <a:cubicBezTo>
                    <a:pt x="1080026" y="320692"/>
                    <a:pt x="1066965" y="300497"/>
                    <a:pt x="1051677" y="274094"/>
                  </a:cubicBezTo>
                  <a:cubicBezTo>
                    <a:pt x="1030200" y="239591"/>
                    <a:pt x="1013485" y="205672"/>
                    <a:pt x="1001531" y="172336"/>
                  </a:cubicBezTo>
                  <a:cubicBezTo>
                    <a:pt x="995458" y="191244"/>
                    <a:pt x="987610" y="211601"/>
                    <a:pt x="977986" y="233407"/>
                  </a:cubicBezTo>
                  <a:cubicBezTo>
                    <a:pt x="968362" y="255213"/>
                    <a:pt x="963550" y="277784"/>
                    <a:pt x="963550" y="301118"/>
                  </a:cubicBezTo>
                  <a:lnTo>
                    <a:pt x="963173" y="305359"/>
                  </a:lnTo>
                  <a:lnTo>
                    <a:pt x="963670" y="303441"/>
                  </a:lnTo>
                  <a:cubicBezTo>
                    <a:pt x="970350" y="288452"/>
                    <a:pt x="983480" y="280958"/>
                    <a:pt x="1003059" y="280958"/>
                  </a:cubicBezTo>
                  <a:cubicBezTo>
                    <a:pt x="1040705" y="288952"/>
                    <a:pt x="1059528" y="307669"/>
                    <a:pt x="1059528" y="337108"/>
                  </a:cubicBezTo>
                  <a:lnTo>
                    <a:pt x="1058334" y="346790"/>
                  </a:lnTo>
                  <a:cubicBezTo>
                    <a:pt x="1054257" y="362386"/>
                    <a:pt x="1050345" y="379385"/>
                    <a:pt x="1046597" y="397789"/>
                  </a:cubicBezTo>
                  <a:cubicBezTo>
                    <a:pt x="1042850" y="416192"/>
                    <a:pt x="1038200" y="433202"/>
                    <a:pt x="1032647" y="448819"/>
                  </a:cubicBezTo>
                  <a:cubicBezTo>
                    <a:pt x="1027095" y="464436"/>
                    <a:pt x="1019257" y="478083"/>
                    <a:pt x="1009134" y="489761"/>
                  </a:cubicBezTo>
                  <a:cubicBezTo>
                    <a:pt x="999012" y="501439"/>
                    <a:pt x="986084" y="507278"/>
                    <a:pt x="970350" y="507278"/>
                  </a:cubicBezTo>
                  <a:cubicBezTo>
                    <a:pt x="957865" y="507278"/>
                    <a:pt x="945996" y="502857"/>
                    <a:pt x="934743" y="494013"/>
                  </a:cubicBezTo>
                  <a:cubicBezTo>
                    <a:pt x="913637" y="479246"/>
                    <a:pt x="896380" y="457042"/>
                    <a:pt x="882972" y="427401"/>
                  </a:cubicBezTo>
                  <a:cubicBezTo>
                    <a:pt x="876729" y="413514"/>
                    <a:pt x="872419" y="395148"/>
                    <a:pt x="870041" y="372301"/>
                  </a:cubicBezTo>
                  <a:cubicBezTo>
                    <a:pt x="864181" y="394617"/>
                    <a:pt x="848299" y="418042"/>
                    <a:pt x="822394" y="442577"/>
                  </a:cubicBezTo>
                  <a:cubicBezTo>
                    <a:pt x="789176" y="474383"/>
                    <a:pt x="760512" y="490287"/>
                    <a:pt x="736402" y="490287"/>
                  </a:cubicBezTo>
                  <a:cubicBezTo>
                    <a:pt x="712037" y="490287"/>
                    <a:pt x="693915" y="477661"/>
                    <a:pt x="682035" y="452410"/>
                  </a:cubicBezTo>
                  <a:cubicBezTo>
                    <a:pt x="670155" y="427159"/>
                    <a:pt x="664215" y="398057"/>
                    <a:pt x="664215" y="365104"/>
                  </a:cubicBezTo>
                  <a:cubicBezTo>
                    <a:pt x="664215" y="356058"/>
                    <a:pt x="664550" y="347204"/>
                    <a:pt x="665219" y="338541"/>
                  </a:cubicBezTo>
                  <a:cubicBezTo>
                    <a:pt x="665887" y="329878"/>
                    <a:pt x="666559" y="320469"/>
                    <a:pt x="667233" y="310315"/>
                  </a:cubicBezTo>
                  <a:cubicBezTo>
                    <a:pt x="667907" y="300160"/>
                    <a:pt x="668414" y="289470"/>
                    <a:pt x="668754" y="278243"/>
                  </a:cubicBezTo>
                  <a:cubicBezTo>
                    <a:pt x="669094" y="267016"/>
                    <a:pt x="670744" y="256591"/>
                    <a:pt x="673706" y="246967"/>
                  </a:cubicBezTo>
                  <a:cubicBezTo>
                    <a:pt x="676668" y="237343"/>
                    <a:pt x="682009" y="229105"/>
                    <a:pt x="689727" y="222252"/>
                  </a:cubicBezTo>
                  <a:cubicBezTo>
                    <a:pt x="697445" y="215399"/>
                    <a:pt x="709006" y="211972"/>
                    <a:pt x="724411" y="211972"/>
                  </a:cubicBezTo>
                  <a:cubicBezTo>
                    <a:pt x="738530" y="211972"/>
                    <a:pt x="750484" y="216458"/>
                    <a:pt x="760273" y="225429"/>
                  </a:cubicBezTo>
                  <a:cubicBezTo>
                    <a:pt x="770061" y="234400"/>
                    <a:pt x="776166" y="245754"/>
                    <a:pt x="778586" y="259492"/>
                  </a:cubicBezTo>
                  <a:lnTo>
                    <a:pt x="778586" y="312950"/>
                  </a:lnTo>
                  <a:cubicBezTo>
                    <a:pt x="777248" y="316284"/>
                    <a:pt x="776579" y="325674"/>
                    <a:pt x="776579" y="341121"/>
                  </a:cubicBezTo>
                  <a:lnTo>
                    <a:pt x="776550" y="341553"/>
                  </a:lnTo>
                  <a:lnTo>
                    <a:pt x="789951" y="327019"/>
                  </a:lnTo>
                  <a:cubicBezTo>
                    <a:pt x="815445" y="293504"/>
                    <a:pt x="828191" y="256211"/>
                    <a:pt x="828191" y="215141"/>
                  </a:cubicBezTo>
                  <a:cubicBezTo>
                    <a:pt x="828191" y="165457"/>
                    <a:pt x="810441" y="122864"/>
                    <a:pt x="774939" y="87362"/>
                  </a:cubicBezTo>
                  <a:cubicBezTo>
                    <a:pt x="758930" y="87362"/>
                    <a:pt x="746816" y="87028"/>
                    <a:pt x="738599" y="86359"/>
                  </a:cubicBezTo>
                  <a:lnTo>
                    <a:pt x="738599" y="87362"/>
                  </a:lnTo>
                  <a:lnTo>
                    <a:pt x="613416" y="87362"/>
                  </a:lnTo>
                  <a:lnTo>
                    <a:pt x="607797" y="86347"/>
                  </a:lnTo>
                  <a:lnTo>
                    <a:pt x="602241" y="87362"/>
                  </a:lnTo>
                  <a:lnTo>
                    <a:pt x="505499" y="87362"/>
                  </a:lnTo>
                  <a:cubicBezTo>
                    <a:pt x="501549" y="98733"/>
                    <a:pt x="490954" y="117678"/>
                    <a:pt x="473713" y="144197"/>
                  </a:cubicBezTo>
                  <a:cubicBezTo>
                    <a:pt x="425451" y="222631"/>
                    <a:pt x="386584" y="298528"/>
                    <a:pt x="357113" y="371887"/>
                  </a:cubicBezTo>
                  <a:lnTo>
                    <a:pt x="346491" y="401905"/>
                  </a:lnTo>
                  <a:cubicBezTo>
                    <a:pt x="372088" y="398274"/>
                    <a:pt x="404330" y="382525"/>
                    <a:pt x="443218" y="354657"/>
                  </a:cubicBezTo>
                  <a:cubicBezTo>
                    <a:pt x="487021" y="323562"/>
                    <a:pt x="512617" y="290895"/>
                    <a:pt x="520006" y="256657"/>
                  </a:cubicBezTo>
                  <a:cubicBezTo>
                    <a:pt x="526556" y="227526"/>
                    <a:pt x="543049" y="212960"/>
                    <a:pt x="569484" y="212960"/>
                  </a:cubicBezTo>
                  <a:cubicBezTo>
                    <a:pt x="600123" y="217217"/>
                    <a:pt x="615442" y="231438"/>
                    <a:pt x="615442" y="255622"/>
                  </a:cubicBezTo>
                  <a:cubicBezTo>
                    <a:pt x="613914" y="277768"/>
                    <a:pt x="610864" y="295043"/>
                    <a:pt x="606293" y="307448"/>
                  </a:cubicBezTo>
                  <a:cubicBezTo>
                    <a:pt x="601723" y="319854"/>
                    <a:pt x="599438" y="329576"/>
                    <a:pt x="599438" y="336614"/>
                  </a:cubicBezTo>
                  <a:lnTo>
                    <a:pt x="594278" y="622700"/>
                  </a:lnTo>
                  <a:cubicBezTo>
                    <a:pt x="590839" y="685974"/>
                    <a:pt x="581220" y="726820"/>
                    <a:pt x="565423" y="745240"/>
                  </a:cubicBezTo>
                  <a:cubicBezTo>
                    <a:pt x="545347" y="722393"/>
                    <a:pt x="530230" y="646990"/>
                    <a:pt x="520070" y="519031"/>
                  </a:cubicBezTo>
                  <a:cubicBezTo>
                    <a:pt x="515399" y="467000"/>
                    <a:pt x="513063" y="431753"/>
                    <a:pt x="513063" y="413291"/>
                  </a:cubicBezTo>
                  <a:lnTo>
                    <a:pt x="460846" y="457610"/>
                  </a:lnTo>
                  <a:cubicBezTo>
                    <a:pt x="417786" y="486720"/>
                    <a:pt x="374938" y="501275"/>
                    <a:pt x="332303" y="501275"/>
                  </a:cubicBezTo>
                  <a:cubicBezTo>
                    <a:pt x="283106" y="501275"/>
                    <a:pt x="254044" y="474134"/>
                    <a:pt x="245115" y="419852"/>
                  </a:cubicBezTo>
                  <a:cubicBezTo>
                    <a:pt x="245115" y="384075"/>
                    <a:pt x="253996" y="345017"/>
                    <a:pt x="271757" y="302679"/>
                  </a:cubicBezTo>
                  <a:cubicBezTo>
                    <a:pt x="305040" y="222122"/>
                    <a:pt x="343153" y="150350"/>
                    <a:pt x="386096" y="87362"/>
                  </a:cubicBezTo>
                  <a:lnTo>
                    <a:pt x="194316" y="87362"/>
                  </a:lnTo>
                  <a:lnTo>
                    <a:pt x="191932" y="86932"/>
                  </a:lnTo>
                  <a:lnTo>
                    <a:pt x="190139" y="87362"/>
                  </a:lnTo>
                  <a:lnTo>
                    <a:pt x="177718" y="87362"/>
                  </a:lnTo>
                  <a:cubicBezTo>
                    <a:pt x="171370" y="123161"/>
                    <a:pt x="157812" y="182268"/>
                    <a:pt x="137047" y="264683"/>
                  </a:cubicBezTo>
                  <a:cubicBezTo>
                    <a:pt x="113775" y="355750"/>
                    <a:pt x="100882" y="432693"/>
                    <a:pt x="98366" y="495510"/>
                  </a:cubicBezTo>
                  <a:cubicBezTo>
                    <a:pt x="98366" y="594391"/>
                    <a:pt x="137317" y="647181"/>
                    <a:pt x="215221" y="653880"/>
                  </a:cubicBezTo>
                  <a:cubicBezTo>
                    <a:pt x="244756" y="653880"/>
                    <a:pt x="270922" y="650080"/>
                    <a:pt x="293721" y="642478"/>
                  </a:cubicBezTo>
                  <a:cubicBezTo>
                    <a:pt x="316520" y="634877"/>
                    <a:pt x="339496" y="627339"/>
                    <a:pt x="362651" y="619865"/>
                  </a:cubicBezTo>
                  <a:lnTo>
                    <a:pt x="399309" y="623910"/>
                  </a:lnTo>
                  <a:cubicBezTo>
                    <a:pt x="396676" y="643508"/>
                    <a:pt x="392456" y="656211"/>
                    <a:pt x="386649" y="662018"/>
                  </a:cubicBezTo>
                  <a:cubicBezTo>
                    <a:pt x="333440" y="706830"/>
                    <a:pt x="275941" y="729236"/>
                    <a:pt x="214154" y="729236"/>
                  </a:cubicBezTo>
                  <a:cubicBezTo>
                    <a:pt x="160880" y="729236"/>
                    <a:pt x="114959" y="712581"/>
                    <a:pt x="76390" y="679272"/>
                  </a:cubicBezTo>
                  <a:cubicBezTo>
                    <a:pt x="37821" y="645963"/>
                    <a:pt x="15048" y="604535"/>
                    <a:pt x="8073" y="554989"/>
                  </a:cubicBezTo>
                  <a:lnTo>
                    <a:pt x="0" y="484522"/>
                  </a:lnTo>
                  <a:lnTo>
                    <a:pt x="5064" y="419725"/>
                  </a:lnTo>
                  <a:cubicBezTo>
                    <a:pt x="6401" y="398216"/>
                    <a:pt x="9432" y="377344"/>
                    <a:pt x="14157" y="357109"/>
                  </a:cubicBezTo>
                  <a:cubicBezTo>
                    <a:pt x="29380" y="290311"/>
                    <a:pt x="50321" y="181923"/>
                    <a:pt x="76979" y="31945"/>
                  </a:cubicBezTo>
                  <a:cubicBezTo>
                    <a:pt x="81215" y="19099"/>
                    <a:pt x="89905" y="8451"/>
                    <a:pt x="103048" y="0"/>
                  </a:cubicBezTo>
                  <a:close/>
                  <a:moveTo>
                    <a:pt x="762524" y="356765"/>
                  </a:moveTo>
                  <a:lnTo>
                    <a:pt x="762506" y="356767"/>
                  </a:lnTo>
                  <a:cubicBezTo>
                    <a:pt x="760975" y="357324"/>
                    <a:pt x="760209" y="358160"/>
                    <a:pt x="760209" y="359275"/>
                  </a:cubicBezTo>
                  <a:lnTo>
                    <a:pt x="762524" y="356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0C64C0-F432-BB34-722B-8C3B6471154D}"/>
                </a:ext>
              </a:extLst>
            </p:cNvPr>
            <p:cNvSpPr/>
            <p:nvPr/>
          </p:nvSpPr>
          <p:spPr>
            <a:xfrm>
              <a:off x="4846837" y="4879062"/>
              <a:ext cx="1817711" cy="1269127"/>
            </a:xfrm>
            <a:custGeom>
              <a:avLst/>
              <a:gdLst/>
              <a:ahLst/>
              <a:cxnLst/>
              <a:rect l="l" t="t" r="r" b="b"/>
              <a:pathLst>
                <a:path w="1817711" h="1269127">
                  <a:moveTo>
                    <a:pt x="1526578" y="0"/>
                  </a:moveTo>
                  <a:cubicBezTo>
                    <a:pt x="1622476" y="0"/>
                    <a:pt x="1694972" y="28006"/>
                    <a:pt x="1744068" y="84018"/>
                  </a:cubicBezTo>
                  <a:cubicBezTo>
                    <a:pt x="1793163" y="140030"/>
                    <a:pt x="1817711" y="197736"/>
                    <a:pt x="1817711" y="257134"/>
                  </a:cubicBezTo>
                  <a:cubicBezTo>
                    <a:pt x="1817711" y="297700"/>
                    <a:pt x="1806049" y="335361"/>
                    <a:pt x="1782725" y="370119"/>
                  </a:cubicBezTo>
                  <a:lnTo>
                    <a:pt x="1785957" y="370932"/>
                  </a:lnTo>
                  <a:cubicBezTo>
                    <a:pt x="1793792" y="380518"/>
                    <a:pt x="1797710" y="390243"/>
                    <a:pt x="1797710" y="400106"/>
                  </a:cubicBezTo>
                  <a:cubicBezTo>
                    <a:pt x="1797710" y="426965"/>
                    <a:pt x="1787290" y="441409"/>
                    <a:pt x="1766450" y="443436"/>
                  </a:cubicBezTo>
                  <a:lnTo>
                    <a:pt x="1763567" y="676366"/>
                  </a:lnTo>
                  <a:lnTo>
                    <a:pt x="1760558" y="821343"/>
                  </a:lnTo>
                  <a:cubicBezTo>
                    <a:pt x="1757214" y="961862"/>
                    <a:pt x="1753487" y="1060542"/>
                    <a:pt x="1749379" y="1117382"/>
                  </a:cubicBezTo>
                  <a:cubicBezTo>
                    <a:pt x="1741682" y="1215223"/>
                    <a:pt x="1729070" y="1264143"/>
                    <a:pt x="1711542" y="1264143"/>
                  </a:cubicBezTo>
                  <a:cubicBezTo>
                    <a:pt x="1701913" y="1264143"/>
                    <a:pt x="1695267" y="1258628"/>
                    <a:pt x="1691604" y="1247597"/>
                  </a:cubicBezTo>
                  <a:lnTo>
                    <a:pt x="1683642" y="1211719"/>
                  </a:lnTo>
                  <a:cubicBezTo>
                    <a:pt x="1681487" y="1205275"/>
                    <a:pt x="1679740" y="1184828"/>
                    <a:pt x="1678403" y="1150378"/>
                  </a:cubicBezTo>
                  <a:cubicBezTo>
                    <a:pt x="1668370" y="994784"/>
                    <a:pt x="1663020" y="859554"/>
                    <a:pt x="1662351" y="744690"/>
                  </a:cubicBezTo>
                  <a:cubicBezTo>
                    <a:pt x="1661682" y="629826"/>
                    <a:pt x="1660111" y="529695"/>
                    <a:pt x="1657637" y="444296"/>
                  </a:cubicBezTo>
                  <a:lnTo>
                    <a:pt x="1603557" y="444296"/>
                  </a:lnTo>
                  <a:lnTo>
                    <a:pt x="1603223" y="444230"/>
                  </a:lnTo>
                  <a:lnTo>
                    <a:pt x="1602858" y="444296"/>
                  </a:lnTo>
                  <a:lnTo>
                    <a:pt x="1583048" y="444296"/>
                  </a:lnTo>
                  <a:lnTo>
                    <a:pt x="1583048" y="581471"/>
                  </a:lnTo>
                  <a:cubicBezTo>
                    <a:pt x="1588919" y="785433"/>
                    <a:pt x="1596849" y="900404"/>
                    <a:pt x="1606839" y="926382"/>
                  </a:cubicBezTo>
                  <a:cubicBezTo>
                    <a:pt x="1608315" y="936648"/>
                    <a:pt x="1609053" y="945067"/>
                    <a:pt x="1609053" y="951639"/>
                  </a:cubicBezTo>
                  <a:cubicBezTo>
                    <a:pt x="1606431" y="976088"/>
                    <a:pt x="1593271" y="991270"/>
                    <a:pt x="1569576" y="997183"/>
                  </a:cubicBezTo>
                  <a:cubicBezTo>
                    <a:pt x="1545211" y="997183"/>
                    <a:pt x="1529663" y="989258"/>
                    <a:pt x="1522932" y="973408"/>
                  </a:cubicBezTo>
                  <a:cubicBezTo>
                    <a:pt x="1516202" y="957557"/>
                    <a:pt x="1511451" y="940295"/>
                    <a:pt x="1508680" y="921621"/>
                  </a:cubicBezTo>
                  <a:cubicBezTo>
                    <a:pt x="1508680" y="901789"/>
                    <a:pt x="1457896" y="883837"/>
                    <a:pt x="1356329" y="867763"/>
                  </a:cubicBezTo>
                  <a:cubicBezTo>
                    <a:pt x="1271260" y="855215"/>
                    <a:pt x="1228725" y="817973"/>
                    <a:pt x="1228725" y="756037"/>
                  </a:cubicBezTo>
                  <a:cubicBezTo>
                    <a:pt x="1228725" y="726799"/>
                    <a:pt x="1244220" y="691287"/>
                    <a:pt x="1275209" y="649501"/>
                  </a:cubicBezTo>
                  <a:cubicBezTo>
                    <a:pt x="1302069" y="611898"/>
                    <a:pt x="1345373" y="556358"/>
                    <a:pt x="1405122" y="482882"/>
                  </a:cubicBezTo>
                  <a:lnTo>
                    <a:pt x="1444695" y="444296"/>
                  </a:lnTo>
                  <a:lnTo>
                    <a:pt x="1177926" y="444296"/>
                  </a:lnTo>
                  <a:lnTo>
                    <a:pt x="1172706" y="443353"/>
                  </a:lnTo>
                  <a:lnTo>
                    <a:pt x="1167546" y="444296"/>
                  </a:lnTo>
                  <a:lnTo>
                    <a:pt x="1142736" y="444296"/>
                  </a:lnTo>
                  <a:lnTo>
                    <a:pt x="1145586" y="494666"/>
                  </a:lnTo>
                  <a:cubicBezTo>
                    <a:pt x="1146244" y="557314"/>
                    <a:pt x="1148063" y="619743"/>
                    <a:pt x="1151040" y="681955"/>
                  </a:cubicBezTo>
                  <a:cubicBezTo>
                    <a:pt x="1154018" y="744168"/>
                    <a:pt x="1163199" y="805663"/>
                    <a:pt x="1178582" y="866442"/>
                  </a:cubicBezTo>
                  <a:cubicBezTo>
                    <a:pt x="1187181" y="886762"/>
                    <a:pt x="1195688" y="904457"/>
                    <a:pt x="1204101" y="919527"/>
                  </a:cubicBezTo>
                  <a:cubicBezTo>
                    <a:pt x="1212514" y="934597"/>
                    <a:pt x="1216722" y="946755"/>
                    <a:pt x="1216722" y="956002"/>
                  </a:cubicBezTo>
                  <a:cubicBezTo>
                    <a:pt x="1216722" y="965812"/>
                    <a:pt x="1212796" y="975294"/>
                    <a:pt x="1204945" y="984451"/>
                  </a:cubicBezTo>
                  <a:cubicBezTo>
                    <a:pt x="1197094" y="993608"/>
                    <a:pt x="1185960" y="998186"/>
                    <a:pt x="1171543" y="998186"/>
                  </a:cubicBezTo>
                  <a:lnTo>
                    <a:pt x="1169537" y="998186"/>
                  </a:lnTo>
                  <a:cubicBezTo>
                    <a:pt x="1155237" y="998186"/>
                    <a:pt x="1144543" y="993069"/>
                    <a:pt x="1137457" y="982835"/>
                  </a:cubicBezTo>
                  <a:cubicBezTo>
                    <a:pt x="1130370" y="972601"/>
                    <a:pt x="1122909" y="959808"/>
                    <a:pt x="1115075" y="944456"/>
                  </a:cubicBezTo>
                  <a:cubicBezTo>
                    <a:pt x="1107240" y="929105"/>
                    <a:pt x="1102240" y="920347"/>
                    <a:pt x="1100074" y="918181"/>
                  </a:cubicBezTo>
                  <a:cubicBezTo>
                    <a:pt x="1063819" y="880631"/>
                    <a:pt x="1013874" y="850820"/>
                    <a:pt x="950239" y="828748"/>
                  </a:cubicBezTo>
                  <a:cubicBezTo>
                    <a:pt x="900979" y="812325"/>
                    <a:pt x="840381" y="799113"/>
                    <a:pt x="768444" y="789112"/>
                  </a:cubicBezTo>
                  <a:cubicBezTo>
                    <a:pt x="741913" y="785895"/>
                    <a:pt x="726243" y="769074"/>
                    <a:pt x="721434" y="738647"/>
                  </a:cubicBezTo>
                  <a:cubicBezTo>
                    <a:pt x="721434" y="719580"/>
                    <a:pt x="731063" y="704425"/>
                    <a:pt x="750321" y="693182"/>
                  </a:cubicBezTo>
                  <a:lnTo>
                    <a:pt x="851666" y="647032"/>
                  </a:lnTo>
                  <a:lnTo>
                    <a:pt x="919711" y="609562"/>
                  </a:lnTo>
                  <a:cubicBezTo>
                    <a:pt x="940828" y="595485"/>
                    <a:pt x="951386" y="584321"/>
                    <a:pt x="951386" y="576073"/>
                  </a:cubicBezTo>
                  <a:cubicBezTo>
                    <a:pt x="951386" y="563174"/>
                    <a:pt x="939729" y="546262"/>
                    <a:pt x="916415" y="525337"/>
                  </a:cubicBezTo>
                  <a:cubicBezTo>
                    <a:pt x="896531" y="508106"/>
                    <a:pt x="873689" y="490090"/>
                    <a:pt x="847891" y="471289"/>
                  </a:cubicBezTo>
                  <a:lnTo>
                    <a:pt x="845789" y="495940"/>
                  </a:lnTo>
                  <a:cubicBezTo>
                    <a:pt x="845789" y="499666"/>
                    <a:pt x="849457" y="505030"/>
                    <a:pt x="856793" y="512032"/>
                  </a:cubicBezTo>
                  <a:cubicBezTo>
                    <a:pt x="864129" y="519033"/>
                    <a:pt x="867797" y="527853"/>
                    <a:pt x="867797" y="538491"/>
                  </a:cubicBezTo>
                  <a:cubicBezTo>
                    <a:pt x="864060" y="557897"/>
                    <a:pt x="859211" y="574087"/>
                    <a:pt x="853250" y="587061"/>
                  </a:cubicBezTo>
                  <a:cubicBezTo>
                    <a:pt x="847289" y="600034"/>
                    <a:pt x="839635" y="611977"/>
                    <a:pt x="830287" y="622891"/>
                  </a:cubicBezTo>
                  <a:cubicBezTo>
                    <a:pt x="820939" y="633804"/>
                    <a:pt x="808186" y="639261"/>
                    <a:pt x="792028" y="639261"/>
                  </a:cubicBezTo>
                  <a:cubicBezTo>
                    <a:pt x="756612" y="633752"/>
                    <a:pt x="738081" y="616569"/>
                    <a:pt x="736435" y="587713"/>
                  </a:cubicBezTo>
                  <a:lnTo>
                    <a:pt x="733425" y="530688"/>
                  </a:lnTo>
                  <a:cubicBezTo>
                    <a:pt x="733425" y="487840"/>
                    <a:pt x="739158" y="450311"/>
                    <a:pt x="750624" y="418100"/>
                  </a:cubicBezTo>
                  <a:cubicBezTo>
                    <a:pt x="764213" y="377323"/>
                    <a:pt x="787872" y="356934"/>
                    <a:pt x="821600" y="356934"/>
                  </a:cubicBezTo>
                  <a:cubicBezTo>
                    <a:pt x="832121" y="356934"/>
                    <a:pt x="846161" y="360634"/>
                    <a:pt x="863721" y="368033"/>
                  </a:cubicBezTo>
                  <a:cubicBezTo>
                    <a:pt x="912397" y="389797"/>
                    <a:pt x="952670" y="417087"/>
                    <a:pt x="984541" y="449902"/>
                  </a:cubicBezTo>
                  <a:cubicBezTo>
                    <a:pt x="1032017" y="494480"/>
                    <a:pt x="1055755" y="536537"/>
                    <a:pt x="1055755" y="576073"/>
                  </a:cubicBezTo>
                  <a:cubicBezTo>
                    <a:pt x="1055755" y="612805"/>
                    <a:pt x="1031662" y="648890"/>
                    <a:pt x="983474" y="684328"/>
                  </a:cubicBezTo>
                  <a:cubicBezTo>
                    <a:pt x="970426" y="693941"/>
                    <a:pt x="956521" y="703001"/>
                    <a:pt x="941759" y="711507"/>
                  </a:cubicBezTo>
                  <a:lnTo>
                    <a:pt x="910724" y="727310"/>
                  </a:lnTo>
                  <a:lnTo>
                    <a:pt x="947168" y="736112"/>
                  </a:lnTo>
                  <a:cubicBezTo>
                    <a:pt x="978815" y="745328"/>
                    <a:pt x="1009244" y="757396"/>
                    <a:pt x="1038457" y="772316"/>
                  </a:cubicBezTo>
                  <a:lnTo>
                    <a:pt x="1080907" y="796575"/>
                  </a:lnTo>
                  <a:lnTo>
                    <a:pt x="1076860" y="747147"/>
                  </a:lnTo>
                  <a:cubicBezTo>
                    <a:pt x="1075859" y="728799"/>
                    <a:pt x="1075359" y="710434"/>
                    <a:pt x="1075359" y="692051"/>
                  </a:cubicBezTo>
                  <a:cubicBezTo>
                    <a:pt x="1075359" y="668430"/>
                    <a:pt x="1076038" y="645037"/>
                    <a:pt x="1077397" y="621872"/>
                  </a:cubicBezTo>
                  <a:cubicBezTo>
                    <a:pt x="1080083" y="557536"/>
                    <a:pt x="1083454" y="512194"/>
                    <a:pt x="1087509" y="485844"/>
                  </a:cubicBezTo>
                  <a:lnTo>
                    <a:pt x="1095360" y="413228"/>
                  </a:lnTo>
                  <a:cubicBezTo>
                    <a:pt x="1095360" y="410669"/>
                    <a:pt x="1094359" y="407059"/>
                    <a:pt x="1092358" y="402399"/>
                  </a:cubicBezTo>
                  <a:cubicBezTo>
                    <a:pt x="1090357" y="397738"/>
                    <a:pt x="1089356" y="391973"/>
                    <a:pt x="1089356" y="385105"/>
                  </a:cubicBezTo>
                  <a:cubicBezTo>
                    <a:pt x="1091151" y="369860"/>
                    <a:pt x="1098518" y="360469"/>
                    <a:pt x="1111460" y="356934"/>
                  </a:cubicBezTo>
                  <a:lnTo>
                    <a:pt x="1167546" y="356934"/>
                  </a:lnTo>
                  <a:lnTo>
                    <a:pt x="1172706" y="357868"/>
                  </a:lnTo>
                  <a:lnTo>
                    <a:pt x="1177926" y="356934"/>
                  </a:lnTo>
                  <a:lnTo>
                    <a:pt x="1601567" y="356934"/>
                  </a:lnTo>
                  <a:lnTo>
                    <a:pt x="1602858" y="356934"/>
                  </a:lnTo>
                  <a:lnTo>
                    <a:pt x="1671093" y="356934"/>
                  </a:lnTo>
                  <a:cubicBezTo>
                    <a:pt x="1696594" y="309585"/>
                    <a:pt x="1709344" y="275984"/>
                    <a:pt x="1709344" y="256131"/>
                  </a:cubicBezTo>
                  <a:cubicBezTo>
                    <a:pt x="1709344" y="219388"/>
                    <a:pt x="1694571" y="183573"/>
                    <a:pt x="1665026" y="148688"/>
                  </a:cubicBezTo>
                  <a:cubicBezTo>
                    <a:pt x="1635481" y="113802"/>
                    <a:pt x="1589995" y="96360"/>
                    <a:pt x="1528568" y="96360"/>
                  </a:cubicBezTo>
                  <a:cubicBezTo>
                    <a:pt x="1449582" y="96360"/>
                    <a:pt x="1394541" y="104516"/>
                    <a:pt x="1363446" y="120828"/>
                  </a:cubicBezTo>
                  <a:cubicBezTo>
                    <a:pt x="1347898" y="128984"/>
                    <a:pt x="1336237" y="137422"/>
                    <a:pt x="1328464" y="146142"/>
                  </a:cubicBezTo>
                  <a:lnTo>
                    <a:pt x="1322128" y="155770"/>
                  </a:lnTo>
                  <a:lnTo>
                    <a:pt x="1326720" y="168081"/>
                  </a:lnTo>
                  <a:cubicBezTo>
                    <a:pt x="1329309" y="177213"/>
                    <a:pt x="1331317" y="186981"/>
                    <a:pt x="1332745" y="197385"/>
                  </a:cubicBezTo>
                  <a:lnTo>
                    <a:pt x="1331583" y="208992"/>
                  </a:lnTo>
                  <a:lnTo>
                    <a:pt x="1341123" y="218924"/>
                  </a:lnTo>
                  <a:cubicBezTo>
                    <a:pt x="1346527" y="223414"/>
                    <a:pt x="1352832" y="227706"/>
                    <a:pt x="1360038" y="231798"/>
                  </a:cubicBezTo>
                  <a:cubicBezTo>
                    <a:pt x="1381685" y="244570"/>
                    <a:pt x="1411204" y="250956"/>
                    <a:pt x="1448595" y="250956"/>
                  </a:cubicBezTo>
                  <a:cubicBezTo>
                    <a:pt x="1507293" y="250956"/>
                    <a:pt x="1556303" y="228295"/>
                    <a:pt x="1595627" y="182974"/>
                  </a:cubicBezTo>
                  <a:cubicBezTo>
                    <a:pt x="1606338" y="182974"/>
                    <a:pt x="1613205" y="186997"/>
                    <a:pt x="1616225" y="195044"/>
                  </a:cubicBezTo>
                  <a:cubicBezTo>
                    <a:pt x="1619245" y="203092"/>
                    <a:pt x="1620756" y="210215"/>
                    <a:pt x="1620756" y="216415"/>
                  </a:cubicBezTo>
                  <a:cubicBezTo>
                    <a:pt x="1615341" y="238052"/>
                    <a:pt x="1601970" y="257628"/>
                    <a:pt x="1580641" y="275145"/>
                  </a:cubicBezTo>
                  <a:cubicBezTo>
                    <a:pt x="1541000" y="306591"/>
                    <a:pt x="1483544" y="322314"/>
                    <a:pt x="1408273" y="322314"/>
                  </a:cubicBezTo>
                  <a:cubicBezTo>
                    <a:pt x="1352930" y="320902"/>
                    <a:pt x="1309042" y="304335"/>
                    <a:pt x="1276609" y="272613"/>
                  </a:cubicBezTo>
                  <a:cubicBezTo>
                    <a:pt x="1245163" y="243312"/>
                    <a:pt x="1229440" y="208490"/>
                    <a:pt x="1229440" y="168148"/>
                  </a:cubicBezTo>
                  <a:lnTo>
                    <a:pt x="1232450" y="146712"/>
                  </a:lnTo>
                  <a:lnTo>
                    <a:pt x="1228868" y="144018"/>
                  </a:lnTo>
                  <a:cubicBezTo>
                    <a:pt x="1190143" y="119571"/>
                    <a:pt x="1136600" y="107348"/>
                    <a:pt x="1068237" y="107348"/>
                  </a:cubicBezTo>
                  <a:lnTo>
                    <a:pt x="1022246" y="110357"/>
                  </a:lnTo>
                  <a:cubicBezTo>
                    <a:pt x="929013" y="116260"/>
                    <a:pt x="836773" y="143157"/>
                    <a:pt x="745525" y="191047"/>
                  </a:cubicBezTo>
                  <a:cubicBezTo>
                    <a:pt x="719259" y="206250"/>
                    <a:pt x="692246" y="221676"/>
                    <a:pt x="664484" y="237324"/>
                  </a:cubicBezTo>
                  <a:cubicBezTo>
                    <a:pt x="653411" y="254459"/>
                    <a:pt x="647875" y="265728"/>
                    <a:pt x="647875" y="271132"/>
                  </a:cubicBezTo>
                  <a:cubicBezTo>
                    <a:pt x="647875" y="282386"/>
                    <a:pt x="665780" y="316146"/>
                    <a:pt x="701589" y="372413"/>
                  </a:cubicBezTo>
                  <a:cubicBezTo>
                    <a:pt x="709105" y="379929"/>
                    <a:pt x="712863" y="389160"/>
                    <a:pt x="712863" y="400106"/>
                  </a:cubicBezTo>
                  <a:cubicBezTo>
                    <a:pt x="712863" y="412304"/>
                    <a:pt x="708548" y="422719"/>
                    <a:pt x="699916" y="431350"/>
                  </a:cubicBezTo>
                  <a:cubicBezTo>
                    <a:pt x="691286" y="439981"/>
                    <a:pt x="685606" y="444296"/>
                    <a:pt x="682877" y="444296"/>
                  </a:cubicBezTo>
                  <a:lnTo>
                    <a:pt x="682877" y="433038"/>
                  </a:lnTo>
                  <a:cubicBezTo>
                    <a:pt x="672091" y="865805"/>
                    <a:pt x="663019" y="1124267"/>
                    <a:pt x="655662" y="1208423"/>
                  </a:cubicBezTo>
                  <a:cubicBezTo>
                    <a:pt x="653295" y="1245570"/>
                    <a:pt x="644302" y="1264143"/>
                    <a:pt x="628686" y="1264143"/>
                  </a:cubicBezTo>
                  <a:cubicBezTo>
                    <a:pt x="616923" y="1264143"/>
                    <a:pt x="609117" y="1257946"/>
                    <a:pt x="605269" y="1245551"/>
                  </a:cubicBezTo>
                  <a:cubicBezTo>
                    <a:pt x="601420" y="1233156"/>
                    <a:pt x="599496" y="1223609"/>
                    <a:pt x="599496" y="1216911"/>
                  </a:cubicBezTo>
                  <a:cubicBezTo>
                    <a:pt x="588179" y="1095098"/>
                    <a:pt x="581185" y="972056"/>
                    <a:pt x="578515" y="847786"/>
                  </a:cubicBezTo>
                  <a:cubicBezTo>
                    <a:pt x="575845" y="723516"/>
                    <a:pt x="573507" y="599338"/>
                    <a:pt x="571500" y="475254"/>
                  </a:cubicBezTo>
                  <a:cubicBezTo>
                    <a:pt x="571500" y="470073"/>
                    <a:pt x="569908" y="465200"/>
                    <a:pt x="566723" y="460635"/>
                  </a:cubicBezTo>
                  <a:cubicBezTo>
                    <a:pt x="560258" y="452418"/>
                    <a:pt x="554350" y="446972"/>
                    <a:pt x="548999" y="444296"/>
                  </a:cubicBezTo>
                  <a:lnTo>
                    <a:pt x="520701" y="444296"/>
                  </a:lnTo>
                  <a:lnTo>
                    <a:pt x="515370" y="443333"/>
                  </a:lnTo>
                  <a:lnTo>
                    <a:pt x="510097" y="444296"/>
                  </a:lnTo>
                  <a:lnTo>
                    <a:pt x="492023" y="444296"/>
                  </a:lnTo>
                  <a:lnTo>
                    <a:pt x="487134" y="880806"/>
                  </a:lnTo>
                  <a:cubicBezTo>
                    <a:pt x="486110" y="896922"/>
                    <a:pt x="485098" y="910629"/>
                    <a:pt x="484101" y="921927"/>
                  </a:cubicBezTo>
                  <a:lnTo>
                    <a:pt x="483253" y="930564"/>
                  </a:lnTo>
                  <a:lnTo>
                    <a:pt x="486753" y="947005"/>
                  </a:lnTo>
                  <a:cubicBezTo>
                    <a:pt x="486753" y="953019"/>
                    <a:pt x="485195" y="959133"/>
                    <a:pt x="482079" y="965348"/>
                  </a:cubicBezTo>
                  <a:lnTo>
                    <a:pt x="473803" y="976530"/>
                  </a:lnTo>
                  <a:lnTo>
                    <a:pt x="470242" y="985037"/>
                  </a:lnTo>
                  <a:cubicBezTo>
                    <a:pt x="467823" y="989085"/>
                    <a:pt x="465103" y="992122"/>
                    <a:pt x="462082" y="994146"/>
                  </a:cubicBezTo>
                  <a:lnTo>
                    <a:pt x="455584" y="996126"/>
                  </a:lnTo>
                  <a:lnTo>
                    <a:pt x="447857" y="1003457"/>
                  </a:lnTo>
                  <a:cubicBezTo>
                    <a:pt x="440622" y="1009819"/>
                    <a:pt x="432885" y="1016154"/>
                    <a:pt x="424647" y="1022463"/>
                  </a:cubicBezTo>
                  <a:cubicBezTo>
                    <a:pt x="408171" y="1035081"/>
                    <a:pt x="391174" y="1047287"/>
                    <a:pt x="373656" y="1059082"/>
                  </a:cubicBezTo>
                  <a:cubicBezTo>
                    <a:pt x="356139" y="1070877"/>
                    <a:pt x="345847" y="1076350"/>
                    <a:pt x="342779" y="1075500"/>
                  </a:cubicBezTo>
                  <a:cubicBezTo>
                    <a:pt x="449845" y="1152161"/>
                    <a:pt x="511272" y="1197281"/>
                    <a:pt x="527058" y="1210859"/>
                  </a:cubicBezTo>
                  <a:cubicBezTo>
                    <a:pt x="542845" y="1224438"/>
                    <a:pt x="550738" y="1241350"/>
                    <a:pt x="550738" y="1261595"/>
                  </a:cubicBezTo>
                  <a:lnTo>
                    <a:pt x="524176" y="1269127"/>
                  </a:lnTo>
                  <a:lnTo>
                    <a:pt x="501834" y="1261643"/>
                  </a:lnTo>
                  <a:lnTo>
                    <a:pt x="270736" y="1131587"/>
                  </a:lnTo>
                  <a:lnTo>
                    <a:pt x="242406" y="1122796"/>
                  </a:lnTo>
                  <a:cubicBezTo>
                    <a:pt x="233754" y="1119643"/>
                    <a:pt x="226314" y="1115397"/>
                    <a:pt x="220088" y="1110057"/>
                  </a:cubicBezTo>
                  <a:cubicBezTo>
                    <a:pt x="213861" y="1104716"/>
                    <a:pt x="210328" y="1096669"/>
                    <a:pt x="209490" y="1085915"/>
                  </a:cubicBezTo>
                  <a:lnTo>
                    <a:pt x="208407" y="1077252"/>
                  </a:lnTo>
                  <a:cubicBezTo>
                    <a:pt x="208407" y="1062007"/>
                    <a:pt x="215695" y="1049665"/>
                    <a:pt x="230271" y="1040227"/>
                  </a:cubicBezTo>
                  <a:cubicBezTo>
                    <a:pt x="249083" y="1031150"/>
                    <a:pt x="267259" y="1019976"/>
                    <a:pt x="284797" y="1006706"/>
                  </a:cubicBezTo>
                  <a:cubicBezTo>
                    <a:pt x="302335" y="993435"/>
                    <a:pt x="317809" y="981189"/>
                    <a:pt x="331217" y="969968"/>
                  </a:cubicBezTo>
                  <a:lnTo>
                    <a:pt x="353926" y="951814"/>
                  </a:lnTo>
                  <a:cubicBezTo>
                    <a:pt x="359903" y="946686"/>
                    <a:pt x="366196" y="941341"/>
                    <a:pt x="372804" y="935778"/>
                  </a:cubicBezTo>
                  <a:cubicBezTo>
                    <a:pt x="379413" y="930215"/>
                    <a:pt x="386009" y="924962"/>
                    <a:pt x="392591" y="920020"/>
                  </a:cubicBezTo>
                  <a:cubicBezTo>
                    <a:pt x="399173" y="915078"/>
                    <a:pt x="406143" y="910479"/>
                    <a:pt x="413500" y="906222"/>
                  </a:cubicBezTo>
                  <a:lnTo>
                    <a:pt x="416077" y="905152"/>
                  </a:lnTo>
                  <a:lnTo>
                    <a:pt x="413177" y="886010"/>
                  </a:lnTo>
                  <a:cubicBezTo>
                    <a:pt x="405160" y="828365"/>
                    <a:pt x="398759" y="748302"/>
                    <a:pt x="393975" y="645822"/>
                  </a:cubicBezTo>
                  <a:lnTo>
                    <a:pt x="393498" y="636252"/>
                  </a:lnTo>
                  <a:cubicBezTo>
                    <a:pt x="384442" y="644118"/>
                    <a:pt x="308932" y="690443"/>
                    <a:pt x="166970" y="775226"/>
                  </a:cubicBezTo>
                  <a:cubicBezTo>
                    <a:pt x="138200" y="799017"/>
                    <a:pt x="114626" y="812017"/>
                    <a:pt x="96249" y="814225"/>
                  </a:cubicBezTo>
                  <a:cubicBezTo>
                    <a:pt x="83997" y="814225"/>
                    <a:pt x="73559" y="810130"/>
                    <a:pt x="64933" y="801939"/>
                  </a:cubicBezTo>
                  <a:cubicBezTo>
                    <a:pt x="56307" y="793749"/>
                    <a:pt x="51994" y="782779"/>
                    <a:pt x="51994" y="769031"/>
                  </a:cubicBezTo>
                  <a:cubicBezTo>
                    <a:pt x="51994" y="754624"/>
                    <a:pt x="59479" y="742432"/>
                    <a:pt x="74448" y="732452"/>
                  </a:cubicBezTo>
                  <a:cubicBezTo>
                    <a:pt x="135535" y="692163"/>
                    <a:pt x="173149" y="658514"/>
                    <a:pt x="187290" y="631506"/>
                  </a:cubicBezTo>
                  <a:lnTo>
                    <a:pt x="192831" y="625363"/>
                  </a:lnTo>
                  <a:lnTo>
                    <a:pt x="129181" y="626251"/>
                  </a:lnTo>
                  <a:cubicBezTo>
                    <a:pt x="91907" y="626251"/>
                    <a:pt x="64792" y="623427"/>
                    <a:pt x="47838" y="617779"/>
                  </a:cubicBezTo>
                  <a:cubicBezTo>
                    <a:pt x="15946" y="606887"/>
                    <a:pt x="0" y="585319"/>
                    <a:pt x="0" y="553077"/>
                  </a:cubicBezTo>
                  <a:cubicBezTo>
                    <a:pt x="2803" y="529265"/>
                    <a:pt x="7963" y="511212"/>
                    <a:pt x="15479" y="498918"/>
                  </a:cubicBezTo>
                  <a:cubicBezTo>
                    <a:pt x="48655" y="447800"/>
                    <a:pt x="78580" y="411356"/>
                    <a:pt x="105254" y="389587"/>
                  </a:cubicBezTo>
                  <a:cubicBezTo>
                    <a:pt x="131928" y="367818"/>
                    <a:pt x="162564" y="356934"/>
                    <a:pt x="197163" y="356934"/>
                  </a:cubicBezTo>
                  <a:cubicBezTo>
                    <a:pt x="230445" y="356934"/>
                    <a:pt x="265634" y="368400"/>
                    <a:pt x="302727" y="391331"/>
                  </a:cubicBezTo>
                  <a:cubicBezTo>
                    <a:pt x="326980" y="406961"/>
                    <a:pt x="349442" y="425344"/>
                    <a:pt x="370112" y="446480"/>
                  </a:cubicBezTo>
                  <a:lnTo>
                    <a:pt x="383515" y="461205"/>
                  </a:lnTo>
                  <a:lnTo>
                    <a:pt x="382928" y="440244"/>
                  </a:lnTo>
                  <a:cubicBezTo>
                    <a:pt x="382261" y="427424"/>
                    <a:pt x="381262" y="413668"/>
                    <a:pt x="379930" y="398975"/>
                  </a:cubicBezTo>
                  <a:cubicBezTo>
                    <a:pt x="379930" y="383093"/>
                    <a:pt x="384930" y="368949"/>
                    <a:pt x="394931" y="356544"/>
                  </a:cubicBezTo>
                  <a:cubicBezTo>
                    <a:pt x="404932" y="344138"/>
                    <a:pt x="419327" y="337936"/>
                    <a:pt x="438118" y="337936"/>
                  </a:cubicBezTo>
                  <a:cubicBezTo>
                    <a:pt x="448352" y="337936"/>
                    <a:pt x="460646" y="343202"/>
                    <a:pt x="475000" y="353733"/>
                  </a:cubicBezTo>
                  <a:cubicBezTo>
                    <a:pt x="478068" y="355867"/>
                    <a:pt x="482187" y="356934"/>
                    <a:pt x="487357" y="356934"/>
                  </a:cubicBezTo>
                  <a:cubicBezTo>
                    <a:pt x="492527" y="356934"/>
                    <a:pt x="498112" y="356934"/>
                    <a:pt x="504110" y="356934"/>
                  </a:cubicBezTo>
                  <a:lnTo>
                    <a:pt x="514022" y="358128"/>
                  </a:lnTo>
                  <a:lnTo>
                    <a:pt x="520701" y="356934"/>
                  </a:lnTo>
                  <a:lnTo>
                    <a:pt x="586502" y="356934"/>
                  </a:lnTo>
                  <a:cubicBezTo>
                    <a:pt x="572774" y="347284"/>
                    <a:pt x="561677" y="334873"/>
                    <a:pt x="553211" y="319702"/>
                  </a:cubicBezTo>
                  <a:cubicBezTo>
                    <a:pt x="544744" y="304531"/>
                    <a:pt x="540511" y="288341"/>
                    <a:pt x="540511" y="271132"/>
                  </a:cubicBezTo>
                  <a:cubicBezTo>
                    <a:pt x="540511" y="247850"/>
                    <a:pt x="548197" y="226326"/>
                    <a:pt x="563570" y="206558"/>
                  </a:cubicBezTo>
                  <a:cubicBezTo>
                    <a:pt x="609889" y="147297"/>
                    <a:pt x="679750" y="100967"/>
                    <a:pt x="773154" y="67568"/>
                  </a:cubicBezTo>
                  <a:cubicBezTo>
                    <a:pt x="856206" y="37853"/>
                    <a:pt x="941026" y="22995"/>
                    <a:pt x="1027613" y="22995"/>
                  </a:cubicBezTo>
                  <a:cubicBezTo>
                    <a:pt x="1113574" y="22995"/>
                    <a:pt x="1183842" y="38008"/>
                    <a:pt x="1238415" y="68034"/>
                  </a:cubicBezTo>
                  <a:lnTo>
                    <a:pt x="1263701" y="83864"/>
                  </a:lnTo>
                  <a:lnTo>
                    <a:pt x="1275093" y="70997"/>
                  </a:lnTo>
                  <a:cubicBezTo>
                    <a:pt x="1285238" y="62070"/>
                    <a:pt x="1297073" y="53767"/>
                    <a:pt x="1310600" y="46086"/>
                  </a:cubicBezTo>
                  <a:cubicBezTo>
                    <a:pt x="1364706" y="15362"/>
                    <a:pt x="1436699" y="0"/>
                    <a:pt x="1526578" y="0"/>
                  </a:cubicBezTo>
                  <a:close/>
                  <a:moveTo>
                    <a:pt x="194169" y="463295"/>
                  </a:moveTo>
                  <a:cubicBezTo>
                    <a:pt x="180368" y="463295"/>
                    <a:pt x="164799" y="471960"/>
                    <a:pt x="147462" y="489291"/>
                  </a:cubicBezTo>
                  <a:cubicBezTo>
                    <a:pt x="130126" y="506623"/>
                    <a:pt x="117094" y="520161"/>
                    <a:pt x="108367" y="529907"/>
                  </a:cubicBezTo>
                  <a:lnTo>
                    <a:pt x="164167" y="529907"/>
                  </a:lnTo>
                  <a:cubicBezTo>
                    <a:pt x="204340" y="529907"/>
                    <a:pt x="233073" y="533862"/>
                    <a:pt x="250367" y="541771"/>
                  </a:cubicBezTo>
                  <a:cubicBezTo>
                    <a:pt x="273829" y="552695"/>
                    <a:pt x="287785" y="575218"/>
                    <a:pt x="292233" y="609339"/>
                  </a:cubicBezTo>
                  <a:lnTo>
                    <a:pt x="291341" y="624865"/>
                  </a:lnTo>
                  <a:cubicBezTo>
                    <a:pt x="288507" y="621723"/>
                    <a:pt x="292260" y="618161"/>
                    <a:pt x="302600" y="614180"/>
                  </a:cubicBezTo>
                  <a:cubicBezTo>
                    <a:pt x="304713" y="613649"/>
                    <a:pt x="320494" y="607184"/>
                    <a:pt x="349944" y="594784"/>
                  </a:cubicBezTo>
                  <a:cubicBezTo>
                    <a:pt x="317617" y="552955"/>
                    <a:pt x="293576" y="524163"/>
                    <a:pt x="277821" y="508409"/>
                  </a:cubicBezTo>
                  <a:cubicBezTo>
                    <a:pt x="247734" y="478333"/>
                    <a:pt x="219850" y="463295"/>
                    <a:pt x="194169" y="463295"/>
                  </a:cubicBezTo>
                  <a:close/>
                  <a:moveTo>
                    <a:pt x="1512677" y="505272"/>
                  </a:moveTo>
                  <a:lnTo>
                    <a:pt x="1361123" y="711065"/>
                  </a:lnTo>
                  <a:cubicBezTo>
                    <a:pt x="1353383" y="720089"/>
                    <a:pt x="1343706" y="736523"/>
                    <a:pt x="1332092" y="760368"/>
                  </a:cubicBezTo>
                  <a:cubicBezTo>
                    <a:pt x="1332092" y="763914"/>
                    <a:pt x="1367609" y="772173"/>
                    <a:pt x="1438643" y="785147"/>
                  </a:cubicBezTo>
                  <a:cubicBezTo>
                    <a:pt x="1465864" y="790030"/>
                    <a:pt x="1487675" y="797594"/>
                    <a:pt x="1504078" y="807839"/>
                  </a:cubicBezTo>
                  <a:lnTo>
                    <a:pt x="1512677" y="50527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78A8CB-EA14-580F-A034-AE3167AE37E9}"/>
                </a:ext>
              </a:extLst>
            </p:cNvPr>
            <p:cNvSpPr/>
            <p:nvPr/>
          </p:nvSpPr>
          <p:spPr>
            <a:xfrm>
              <a:off x="6732060" y="4893060"/>
              <a:ext cx="2086861" cy="1236147"/>
            </a:xfrm>
            <a:custGeom>
              <a:avLst/>
              <a:gdLst/>
              <a:ahLst/>
              <a:cxnLst/>
              <a:rect l="l" t="t" r="r" b="b"/>
              <a:pathLst>
                <a:path w="2086861" h="1236147">
                  <a:moveTo>
                    <a:pt x="1713031" y="0"/>
                  </a:moveTo>
                  <a:cubicBezTo>
                    <a:pt x="1782303" y="0"/>
                    <a:pt x="1846102" y="19905"/>
                    <a:pt x="1904429" y="59717"/>
                  </a:cubicBezTo>
                  <a:cubicBezTo>
                    <a:pt x="1966726" y="103807"/>
                    <a:pt x="1997874" y="154946"/>
                    <a:pt x="1997874" y="213134"/>
                  </a:cubicBezTo>
                  <a:cubicBezTo>
                    <a:pt x="1997874" y="238731"/>
                    <a:pt x="1991728" y="263828"/>
                    <a:pt x="1979434" y="288426"/>
                  </a:cubicBezTo>
                  <a:cubicBezTo>
                    <a:pt x="1974837" y="298182"/>
                    <a:pt x="1961322" y="316353"/>
                    <a:pt x="1938890" y="342936"/>
                  </a:cubicBezTo>
                  <a:lnTo>
                    <a:pt x="2041683" y="342936"/>
                  </a:lnTo>
                  <a:cubicBezTo>
                    <a:pt x="2054635" y="342936"/>
                    <a:pt x="2065403" y="347228"/>
                    <a:pt x="2073986" y="355811"/>
                  </a:cubicBezTo>
                  <a:cubicBezTo>
                    <a:pt x="2082570" y="364394"/>
                    <a:pt x="2086861" y="374493"/>
                    <a:pt x="2086861" y="386108"/>
                  </a:cubicBezTo>
                  <a:cubicBezTo>
                    <a:pt x="2086861" y="398306"/>
                    <a:pt x="2082546" y="408721"/>
                    <a:pt x="2073914" y="417352"/>
                  </a:cubicBezTo>
                  <a:cubicBezTo>
                    <a:pt x="2065284" y="425983"/>
                    <a:pt x="2054540" y="430298"/>
                    <a:pt x="2041683" y="430298"/>
                  </a:cubicBezTo>
                  <a:lnTo>
                    <a:pt x="1908818" y="430298"/>
                  </a:lnTo>
                  <a:lnTo>
                    <a:pt x="1909620" y="430824"/>
                  </a:lnTo>
                  <a:cubicBezTo>
                    <a:pt x="1949124" y="456027"/>
                    <a:pt x="1983208" y="487449"/>
                    <a:pt x="2011872" y="525090"/>
                  </a:cubicBezTo>
                  <a:cubicBezTo>
                    <a:pt x="2040536" y="562730"/>
                    <a:pt x="2054869" y="600055"/>
                    <a:pt x="2054869" y="637064"/>
                  </a:cubicBezTo>
                  <a:cubicBezTo>
                    <a:pt x="2054869" y="664284"/>
                    <a:pt x="2045728" y="692200"/>
                    <a:pt x="2027446" y="720811"/>
                  </a:cubicBezTo>
                  <a:cubicBezTo>
                    <a:pt x="1996754" y="767137"/>
                    <a:pt x="1947099" y="798784"/>
                    <a:pt x="1878482" y="815751"/>
                  </a:cubicBezTo>
                  <a:lnTo>
                    <a:pt x="1858062" y="820008"/>
                  </a:lnTo>
                  <a:lnTo>
                    <a:pt x="1909537" y="854826"/>
                  </a:lnTo>
                  <a:cubicBezTo>
                    <a:pt x="1962358" y="893453"/>
                    <a:pt x="2009890" y="937195"/>
                    <a:pt x="2052130" y="986051"/>
                  </a:cubicBezTo>
                  <a:cubicBezTo>
                    <a:pt x="2075284" y="1014121"/>
                    <a:pt x="2086861" y="1040827"/>
                    <a:pt x="2086861" y="1066168"/>
                  </a:cubicBezTo>
                  <a:cubicBezTo>
                    <a:pt x="2076818" y="1065510"/>
                    <a:pt x="2069986" y="1065181"/>
                    <a:pt x="2066366" y="1065181"/>
                  </a:cubicBezTo>
                  <a:cubicBezTo>
                    <a:pt x="2062746" y="1065181"/>
                    <a:pt x="2050904" y="1057287"/>
                    <a:pt x="2030838" y="1041501"/>
                  </a:cubicBezTo>
                  <a:cubicBezTo>
                    <a:pt x="1934240" y="958236"/>
                    <a:pt x="1833649" y="891284"/>
                    <a:pt x="1729067" y="840644"/>
                  </a:cubicBezTo>
                  <a:cubicBezTo>
                    <a:pt x="1678894" y="827256"/>
                    <a:pt x="1650575" y="818625"/>
                    <a:pt x="1644110" y="814750"/>
                  </a:cubicBezTo>
                  <a:cubicBezTo>
                    <a:pt x="1626412" y="805907"/>
                    <a:pt x="1617563" y="791670"/>
                    <a:pt x="1617563" y="772040"/>
                  </a:cubicBezTo>
                  <a:cubicBezTo>
                    <a:pt x="1617563" y="759280"/>
                    <a:pt x="1622622" y="748894"/>
                    <a:pt x="1632740" y="740884"/>
                  </a:cubicBezTo>
                  <a:cubicBezTo>
                    <a:pt x="1642857" y="732874"/>
                    <a:pt x="1653696" y="728869"/>
                    <a:pt x="1665257" y="728869"/>
                  </a:cubicBezTo>
                  <a:cubicBezTo>
                    <a:pt x="1677890" y="729708"/>
                    <a:pt x="1694654" y="733859"/>
                    <a:pt x="1715547" y="741322"/>
                  </a:cubicBezTo>
                  <a:cubicBezTo>
                    <a:pt x="1726662" y="745017"/>
                    <a:pt x="1736058" y="746864"/>
                    <a:pt x="1743734" y="746864"/>
                  </a:cubicBezTo>
                  <a:cubicBezTo>
                    <a:pt x="1789501" y="746864"/>
                    <a:pt x="1835672" y="735865"/>
                    <a:pt x="1882246" y="713868"/>
                  </a:cubicBezTo>
                  <a:cubicBezTo>
                    <a:pt x="1931750" y="690363"/>
                    <a:pt x="1956502" y="664762"/>
                    <a:pt x="1956502" y="637064"/>
                  </a:cubicBezTo>
                  <a:cubicBezTo>
                    <a:pt x="1956502" y="613007"/>
                    <a:pt x="1931989" y="580552"/>
                    <a:pt x="1882962" y="539700"/>
                  </a:cubicBezTo>
                  <a:cubicBezTo>
                    <a:pt x="1872802" y="530889"/>
                    <a:pt x="1864164" y="524280"/>
                    <a:pt x="1857046" y="519874"/>
                  </a:cubicBezTo>
                  <a:cubicBezTo>
                    <a:pt x="1849927" y="515469"/>
                    <a:pt x="1842538" y="510436"/>
                    <a:pt x="1834878" y="504778"/>
                  </a:cubicBezTo>
                  <a:cubicBezTo>
                    <a:pt x="1827218" y="499119"/>
                    <a:pt x="1824206" y="494289"/>
                    <a:pt x="1825841" y="490286"/>
                  </a:cubicBezTo>
                  <a:lnTo>
                    <a:pt x="1825905" y="496672"/>
                  </a:lnTo>
                  <a:cubicBezTo>
                    <a:pt x="1825905" y="503148"/>
                    <a:pt x="1829405" y="511052"/>
                    <a:pt x="1836407" y="520384"/>
                  </a:cubicBezTo>
                  <a:cubicBezTo>
                    <a:pt x="1843408" y="529716"/>
                    <a:pt x="1846910" y="540863"/>
                    <a:pt x="1846910" y="553826"/>
                  </a:cubicBezTo>
                  <a:lnTo>
                    <a:pt x="1839902" y="594194"/>
                  </a:lnTo>
                  <a:cubicBezTo>
                    <a:pt x="1828001" y="660228"/>
                    <a:pt x="1804624" y="693246"/>
                    <a:pt x="1769770" y="693246"/>
                  </a:cubicBezTo>
                  <a:cubicBezTo>
                    <a:pt x="1733898" y="690050"/>
                    <a:pt x="1715154" y="670813"/>
                    <a:pt x="1713541" y="635535"/>
                  </a:cubicBezTo>
                  <a:lnTo>
                    <a:pt x="1711550" y="573572"/>
                  </a:lnTo>
                  <a:cubicBezTo>
                    <a:pt x="1711550" y="548475"/>
                    <a:pt x="1715914" y="501354"/>
                    <a:pt x="1724640" y="432209"/>
                  </a:cubicBezTo>
                  <a:lnTo>
                    <a:pt x="1725270" y="430298"/>
                  </a:lnTo>
                  <a:lnTo>
                    <a:pt x="1603118" y="430298"/>
                  </a:lnTo>
                  <a:cubicBezTo>
                    <a:pt x="1598617" y="608346"/>
                    <a:pt x="1594365" y="790125"/>
                    <a:pt x="1590362" y="975636"/>
                  </a:cubicBezTo>
                  <a:cubicBezTo>
                    <a:pt x="1587666" y="1028188"/>
                    <a:pt x="1583669" y="1089896"/>
                    <a:pt x="1578371" y="1160760"/>
                  </a:cubicBezTo>
                  <a:cubicBezTo>
                    <a:pt x="1574560" y="1211018"/>
                    <a:pt x="1564883" y="1236147"/>
                    <a:pt x="1549341" y="1236147"/>
                  </a:cubicBezTo>
                  <a:cubicBezTo>
                    <a:pt x="1537684" y="1236147"/>
                    <a:pt x="1530411" y="1228429"/>
                    <a:pt x="1527524" y="1212993"/>
                  </a:cubicBezTo>
                  <a:cubicBezTo>
                    <a:pt x="1521345" y="1191038"/>
                    <a:pt x="1517566" y="1170787"/>
                    <a:pt x="1516186" y="1152241"/>
                  </a:cubicBezTo>
                  <a:cubicBezTo>
                    <a:pt x="1502830" y="883200"/>
                    <a:pt x="1496153" y="669815"/>
                    <a:pt x="1496153" y="512087"/>
                  </a:cubicBezTo>
                  <a:cubicBezTo>
                    <a:pt x="1496153" y="471130"/>
                    <a:pt x="1477990" y="445028"/>
                    <a:pt x="1441665" y="433780"/>
                  </a:cubicBezTo>
                  <a:lnTo>
                    <a:pt x="1426819" y="430298"/>
                  </a:lnTo>
                  <a:lnTo>
                    <a:pt x="1405534" y="430298"/>
                  </a:lnTo>
                  <a:lnTo>
                    <a:pt x="1405534" y="480158"/>
                  </a:lnTo>
                  <a:cubicBezTo>
                    <a:pt x="1406755" y="550906"/>
                    <a:pt x="1413958" y="622880"/>
                    <a:pt x="1427144" y="696080"/>
                  </a:cubicBezTo>
                  <a:cubicBezTo>
                    <a:pt x="1440329" y="769280"/>
                    <a:pt x="1455352" y="844662"/>
                    <a:pt x="1472210" y="922226"/>
                  </a:cubicBezTo>
                  <a:cubicBezTo>
                    <a:pt x="1473750" y="930029"/>
                    <a:pt x="1474520" y="935623"/>
                    <a:pt x="1474520" y="939010"/>
                  </a:cubicBezTo>
                  <a:cubicBezTo>
                    <a:pt x="1474520" y="950815"/>
                    <a:pt x="1470594" y="961296"/>
                    <a:pt x="1462744" y="970453"/>
                  </a:cubicBezTo>
                  <a:cubicBezTo>
                    <a:pt x="1454892" y="979610"/>
                    <a:pt x="1444756" y="984188"/>
                    <a:pt x="1432336" y="984188"/>
                  </a:cubicBezTo>
                  <a:cubicBezTo>
                    <a:pt x="1420668" y="984188"/>
                    <a:pt x="1410646" y="979188"/>
                    <a:pt x="1402270" y="969187"/>
                  </a:cubicBezTo>
                  <a:cubicBezTo>
                    <a:pt x="1380740" y="947891"/>
                    <a:pt x="1361407" y="919428"/>
                    <a:pt x="1344272" y="883799"/>
                  </a:cubicBezTo>
                  <a:cubicBezTo>
                    <a:pt x="1336553" y="868955"/>
                    <a:pt x="1321896" y="837094"/>
                    <a:pt x="1300302" y="788217"/>
                  </a:cubicBezTo>
                  <a:lnTo>
                    <a:pt x="1295398" y="777077"/>
                  </a:lnTo>
                  <a:lnTo>
                    <a:pt x="1294706" y="779802"/>
                  </a:lnTo>
                  <a:cubicBezTo>
                    <a:pt x="1290141" y="796956"/>
                    <a:pt x="1282995" y="821845"/>
                    <a:pt x="1273264" y="854466"/>
                  </a:cubicBezTo>
                  <a:cubicBezTo>
                    <a:pt x="1263827" y="876771"/>
                    <a:pt x="1249648" y="888354"/>
                    <a:pt x="1230730" y="889214"/>
                  </a:cubicBezTo>
                  <a:cubicBezTo>
                    <a:pt x="1205994" y="889214"/>
                    <a:pt x="1189745" y="880583"/>
                    <a:pt x="1181985" y="863320"/>
                  </a:cubicBezTo>
                  <a:lnTo>
                    <a:pt x="1171984" y="841328"/>
                  </a:lnTo>
                  <a:cubicBezTo>
                    <a:pt x="1140857" y="771621"/>
                    <a:pt x="1124157" y="707594"/>
                    <a:pt x="1121885" y="649246"/>
                  </a:cubicBezTo>
                  <a:cubicBezTo>
                    <a:pt x="1113403" y="658111"/>
                    <a:pt x="1101568" y="678998"/>
                    <a:pt x="1086381" y="711909"/>
                  </a:cubicBezTo>
                  <a:cubicBezTo>
                    <a:pt x="1071194" y="744820"/>
                    <a:pt x="1063601" y="774859"/>
                    <a:pt x="1063601" y="802026"/>
                  </a:cubicBezTo>
                  <a:cubicBezTo>
                    <a:pt x="1063601" y="813386"/>
                    <a:pt x="1063543" y="819990"/>
                    <a:pt x="1063426" y="821837"/>
                  </a:cubicBezTo>
                  <a:cubicBezTo>
                    <a:pt x="1071006" y="815849"/>
                    <a:pt x="1079000" y="812855"/>
                    <a:pt x="1087408" y="812855"/>
                  </a:cubicBezTo>
                  <a:cubicBezTo>
                    <a:pt x="1102123" y="812855"/>
                    <a:pt x="1115329" y="818304"/>
                    <a:pt x="1127029" y="829202"/>
                  </a:cubicBezTo>
                  <a:cubicBezTo>
                    <a:pt x="1138728" y="840100"/>
                    <a:pt x="1144577" y="852370"/>
                    <a:pt x="1144577" y="866012"/>
                  </a:cubicBezTo>
                  <a:cubicBezTo>
                    <a:pt x="1144577" y="889973"/>
                    <a:pt x="1133773" y="913493"/>
                    <a:pt x="1112163" y="936573"/>
                  </a:cubicBezTo>
                  <a:cubicBezTo>
                    <a:pt x="1090553" y="959654"/>
                    <a:pt x="1068304" y="971194"/>
                    <a:pt x="1045415" y="971194"/>
                  </a:cubicBezTo>
                  <a:cubicBezTo>
                    <a:pt x="1014935" y="971194"/>
                    <a:pt x="991139" y="951845"/>
                    <a:pt x="974025" y="913148"/>
                  </a:cubicBezTo>
                  <a:cubicBezTo>
                    <a:pt x="960160" y="881968"/>
                    <a:pt x="953228" y="847736"/>
                    <a:pt x="953228" y="810451"/>
                  </a:cubicBezTo>
                  <a:lnTo>
                    <a:pt x="955313" y="781356"/>
                  </a:lnTo>
                  <a:cubicBezTo>
                    <a:pt x="968945" y="667612"/>
                    <a:pt x="1024337" y="582463"/>
                    <a:pt x="1121487" y="525910"/>
                  </a:cubicBezTo>
                  <a:cubicBezTo>
                    <a:pt x="1136488" y="517470"/>
                    <a:pt x="1153718" y="512469"/>
                    <a:pt x="1173178" y="510909"/>
                  </a:cubicBezTo>
                  <a:cubicBezTo>
                    <a:pt x="1186682" y="510909"/>
                    <a:pt x="1198456" y="515304"/>
                    <a:pt x="1208499" y="524094"/>
                  </a:cubicBezTo>
                  <a:cubicBezTo>
                    <a:pt x="1218542" y="532885"/>
                    <a:pt x="1223564" y="547944"/>
                    <a:pt x="1223564" y="569272"/>
                  </a:cubicBezTo>
                  <a:lnTo>
                    <a:pt x="1224392" y="625104"/>
                  </a:lnTo>
                  <a:cubicBezTo>
                    <a:pt x="1225655" y="640254"/>
                    <a:pt x="1227667" y="656282"/>
                    <a:pt x="1230427" y="673188"/>
                  </a:cubicBezTo>
                  <a:cubicBezTo>
                    <a:pt x="1233188" y="690095"/>
                    <a:pt x="1234567" y="703315"/>
                    <a:pt x="1234567" y="712849"/>
                  </a:cubicBezTo>
                  <a:lnTo>
                    <a:pt x="1255349" y="641777"/>
                  </a:lnTo>
                  <a:cubicBezTo>
                    <a:pt x="1266358" y="626521"/>
                    <a:pt x="1281365" y="618893"/>
                    <a:pt x="1300368" y="618893"/>
                  </a:cubicBezTo>
                  <a:cubicBezTo>
                    <a:pt x="1317383" y="618893"/>
                    <a:pt x="1330436" y="624934"/>
                    <a:pt x="1339528" y="637015"/>
                  </a:cubicBezTo>
                  <a:lnTo>
                    <a:pt x="1344955" y="646859"/>
                  </a:lnTo>
                  <a:lnTo>
                    <a:pt x="1342976" y="618588"/>
                  </a:lnTo>
                  <a:cubicBezTo>
                    <a:pt x="1341101" y="590515"/>
                    <a:pt x="1340164" y="572011"/>
                    <a:pt x="1340164" y="563078"/>
                  </a:cubicBezTo>
                  <a:cubicBezTo>
                    <a:pt x="1340164" y="504698"/>
                    <a:pt x="1343497" y="460438"/>
                    <a:pt x="1350164" y="430298"/>
                  </a:cubicBezTo>
                  <a:lnTo>
                    <a:pt x="902428" y="430298"/>
                  </a:lnTo>
                  <a:lnTo>
                    <a:pt x="896809" y="429283"/>
                  </a:lnTo>
                  <a:lnTo>
                    <a:pt x="891253" y="430298"/>
                  </a:lnTo>
                  <a:lnTo>
                    <a:pt x="794511" y="430298"/>
                  </a:lnTo>
                  <a:cubicBezTo>
                    <a:pt x="790561" y="441669"/>
                    <a:pt x="779967" y="460614"/>
                    <a:pt x="762725" y="487133"/>
                  </a:cubicBezTo>
                  <a:cubicBezTo>
                    <a:pt x="714463" y="565567"/>
                    <a:pt x="675597" y="641464"/>
                    <a:pt x="646125" y="714823"/>
                  </a:cubicBezTo>
                  <a:lnTo>
                    <a:pt x="635504" y="744841"/>
                  </a:lnTo>
                  <a:cubicBezTo>
                    <a:pt x="661100" y="741210"/>
                    <a:pt x="693342" y="725461"/>
                    <a:pt x="732230" y="697593"/>
                  </a:cubicBezTo>
                  <a:cubicBezTo>
                    <a:pt x="776033" y="666498"/>
                    <a:pt x="801629" y="633831"/>
                    <a:pt x="809018" y="599593"/>
                  </a:cubicBezTo>
                  <a:cubicBezTo>
                    <a:pt x="815569" y="570462"/>
                    <a:pt x="832061" y="555896"/>
                    <a:pt x="858496" y="555896"/>
                  </a:cubicBezTo>
                  <a:cubicBezTo>
                    <a:pt x="889135" y="560153"/>
                    <a:pt x="904454" y="574374"/>
                    <a:pt x="904454" y="598558"/>
                  </a:cubicBezTo>
                  <a:cubicBezTo>
                    <a:pt x="902925" y="620704"/>
                    <a:pt x="899876" y="637979"/>
                    <a:pt x="895305" y="650385"/>
                  </a:cubicBezTo>
                  <a:cubicBezTo>
                    <a:pt x="890735" y="662790"/>
                    <a:pt x="888450" y="672512"/>
                    <a:pt x="888450" y="679550"/>
                  </a:cubicBezTo>
                  <a:lnTo>
                    <a:pt x="883291" y="965636"/>
                  </a:lnTo>
                  <a:cubicBezTo>
                    <a:pt x="879851" y="1028910"/>
                    <a:pt x="870233" y="1069756"/>
                    <a:pt x="854435" y="1088176"/>
                  </a:cubicBezTo>
                  <a:cubicBezTo>
                    <a:pt x="834360" y="1065329"/>
                    <a:pt x="819242" y="989926"/>
                    <a:pt x="809082" y="861967"/>
                  </a:cubicBezTo>
                  <a:cubicBezTo>
                    <a:pt x="804410" y="809936"/>
                    <a:pt x="802075" y="774689"/>
                    <a:pt x="802075" y="756227"/>
                  </a:cubicBezTo>
                  <a:lnTo>
                    <a:pt x="749858" y="800545"/>
                  </a:lnTo>
                  <a:cubicBezTo>
                    <a:pt x="706798" y="829656"/>
                    <a:pt x="663950" y="844211"/>
                    <a:pt x="621315" y="844211"/>
                  </a:cubicBezTo>
                  <a:cubicBezTo>
                    <a:pt x="572118" y="844211"/>
                    <a:pt x="543056" y="817070"/>
                    <a:pt x="534128" y="762788"/>
                  </a:cubicBezTo>
                  <a:cubicBezTo>
                    <a:pt x="534128" y="727011"/>
                    <a:pt x="543008" y="687953"/>
                    <a:pt x="560770" y="645615"/>
                  </a:cubicBezTo>
                  <a:cubicBezTo>
                    <a:pt x="594052" y="565058"/>
                    <a:pt x="632165" y="493285"/>
                    <a:pt x="675108" y="430298"/>
                  </a:cubicBezTo>
                  <a:lnTo>
                    <a:pt x="483328" y="430298"/>
                  </a:lnTo>
                  <a:lnTo>
                    <a:pt x="476680" y="429097"/>
                  </a:lnTo>
                  <a:lnTo>
                    <a:pt x="470110" y="430298"/>
                  </a:lnTo>
                  <a:lnTo>
                    <a:pt x="450300" y="430298"/>
                  </a:lnTo>
                  <a:lnTo>
                    <a:pt x="450300" y="567473"/>
                  </a:lnTo>
                  <a:cubicBezTo>
                    <a:pt x="456171" y="771435"/>
                    <a:pt x="464102" y="886406"/>
                    <a:pt x="474091" y="912384"/>
                  </a:cubicBezTo>
                  <a:cubicBezTo>
                    <a:pt x="475567" y="922650"/>
                    <a:pt x="476305" y="931069"/>
                    <a:pt x="476305" y="937641"/>
                  </a:cubicBezTo>
                  <a:cubicBezTo>
                    <a:pt x="473683" y="962090"/>
                    <a:pt x="460524" y="977272"/>
                    <a:pt x="436828" y="983185"/>
                  </a:cubicBezTo>
                  <a:cubicBezTo>
                    <a:pt x="412463" y="983185"/>
                    <a:pt x="396916" y="975260"/>
                    <a:pt x="390185" y="959410"/>
                  </a:cubicBezTo>
                  <a:cubicBezTo>
                    <a:pt x="383454" y="943559"/>
                    <a:pt x="378703" y="926297"/>
                    <a:pt x="375932" y="907623"/>
                  </a:cubicBezTo>
                  <a:cubicBezTo>
                    <a:pt x="375932" y="887791"/>
                    <a:pt x="325149" y="869839"/>
                    <a:pt x="223581" y="853765"/>
                  </a:cubicBezTo>
                  <a:cubicBezTo>
                    <a:pt x="138512" y="841217"/>
                    <a:pt x="95978" y="803975"/>
                    <a:pt x="95978" y="742039"/>
                  </a:cubicBezTo>
                  <a:cubicBezTo>
                    <a:pt x="95978" y="712801"/>
                    <a:pt x="111472" y="677289"/>
                    <a:pt x="142462" y="635503"/>
                  </a:cubicBezTo>
                  <a:cubicBezTo>
                    <a:pt x="169321" y="597900"/>
                    <a:pt x="212625" y="542360"/>
                    <a:pt x="272375" y="468884"/>
                  </a:cubicBezTo>
                  <a:lnTo>
                    <a:pt x="311947" y="430298"/>
                  </a:lnTo>
                  <a:lnTo>
                    <a:pt x="45178" y="430298"/>
                  </a:lnTo>
                  <a:cubicBezTo>
                    <a:pt x="32215" y="430298"/>
                    <a:pt x="21445" y="426009"/>
                    <a:pt x="12867" y="417431"/>
                  </a:cubicBezTo>
                  <a:cubicBezTo>
                    <a:pt x="4289" y="408853"/>
                    <a:pt x="0" y="398412"/>
                    <a:pt x="0" y="386108"/>
                  </a:cubicBezTo>
                  <a:cubicBezTo>
                    <a:pt x="0" y="374387"/>
                    <a:pt x="4265" y="364262"/>
                    <a:pt x="12795" y="355731"/>
                  </a:cubicBezTo>
                  <a:cubicBezTo>
                    <a:pt x="21326" y="347201"/>
                    <a:pt x="32120" y="342936"/>
                    <a:pt x="45178" y="342936"/>
                  </a:cubicBezTo>
                  <a:lnTo>
                    <a:pt x="470110" y="342936"/>
                  </a:lnTo>
                  <a:lnTo>
                    <a:pt x="476680" y="344125"/>
                  </a:lnTo>
                  <a:lnTo>
                    <a:pt x="483328" y="342936"/>
                  </a:lnTo>
                  <a:lnTo>
                    <a:pt x="891253" y="342936"/>
                  </a:lnTo>
                  <a:lnTo>
                    <a:pt x="896809" y="343941"/>
                  </a:lnTo>
                  <a:lnTo>
                    <a:pt x="902428" y="342936"/>
                  </a:lnTo>
                  <a:lnTo>
                    <a:pt x="1431332" y="342936"/>
                  </a:lnTo>
                  <a:lnTo>
                    <a:pt x="1436935" y="343949"/>
                  </a:lnTo>
                  <a:lnTo>
                    <a:pt x="1444366" y="342936"/>
                  </a:lnTo>
                  <a:cubicBezTo>
                    <a:pt x="1470026" y="342936"/>
                    <a:pt x="1487288" y="362592"/>
                    <a:pt x="1496153" y="401905"/>
                  </a:cubicBezTo>
                  <a:lnTo>
                    <a:pt x="1496153" y="296118"/>
                  </a:lnTo>
                  <a:cubicBezTo>
                    <a:pt x="1496153" y="279365"/>
                    <a:pt x="1500874" y="265651"/>
                    <a:pt x="1510317" y="254976"/>
                  </a:cubicBezTo>
                  <a:cubicBezTo>
                    <a:pt x="1519761" y="244301"/>
                    <a:pt x="1532434" y="238964"/>
                    <a:pt x="1548338" y="238964"/>
                  </a:cubicBezTo>
                  <a:cubicBezTo>
                    <a:pt x="1577161" y="238964"/>
                    <a:pt x="1595888" y="257808"/>
                    <a:pt x="1604520" y="295497"/>
                  </a:cubicBezTo>
                  <a:lnTo>
                    <a:pt x="1604520" y="342936"/>
                  </a:lnTo>
                  <a:lnTo>
                    <a:pt x="1747730" y="342936"/>
                  </a:lnTo>
                  <a:cubicBezTo>
                    <a:pt x="1750660" y="342936"/>
                    <a:pt x="1753804" y="342097"/>
                    <a:pt x="1757158" y="340420"/>
                  </a:cubicBezTo>
                  <a:cubicBezTo>
                    <a:pt x="1799125" y="320472"/>
                    <a:pt x="1834106" y="301978"/>
                    <a:pt x="1862102" y="284939"/>
                  </a:cubicBezTo>
                  <a:cubicBezTo>
                    <a:pt x="1883706" y="264205"/>
                    <a:pt x="1894508" y="239272"/>
                    <a:pt x="1894508" y="210140"/>
                  </a:cubicBezTo>
                  <a:cubicBezTo>
                    <a:pt x="1894508" y="176858"/>
                    <a:pt x="1873562" y="147594"/>
                    <a:pt x="1831670" y="122348"/>
                  </a:cubicBezTo>
                  <a:cubicBezTo>
                    <a:pt x="1782431" y="97017"/>
                    <a:pt x="1733122" y="84352"/>
                    <a:pt x="1683746" y="84352"/>
                  </a:cubicBezTo>
                  <a:cubicBezTo>
                    <a:pt x="1626184" y="84352"/>
                    <a:pt x="1579758" y="104884"/>
                    <a:pt x="1544469" y="145948"/>
                  </a:cubicBezTo>
                  <a:cubicBezTo>
                    <a:pt x="1542261" y="148157"/>
                    <a:pt x="1531273" y="152955"/>
                    <a:pt x="1511505" y="160344"/>
                  </a:cubicBezTo>
                  <a:cubicBezTo>
                    <a:pt x="1509170" y="152425"/>
                    <a:pt x="1507267" y="146445"/>
                    <a:pt x="1505796" y="142405"/>
                  </a:cubicBezTo>
                  <a:cubicBezTo>
                    <a:pt x="1504326" y="138366"/>
                    <a:pt x="1503591" y="132444"/>
                    <a:pt x="1503591" y="124641"/>
                  </a:cubicBezTo>
                  <a:cubicBezTo>
                    <a:pt x="1508612" y="104502"/>
                    <a:pt x="1517737" y="86720"/>
                    <a:pt x="1530965" y="71294"/>
                  </a:cubicBezTo>
                  <a:cubicBezTo>
                    <a:pt x="1556052" y="42014"/>
                    <a:pt x="1586717" y="22198"/>
                    <a:pt x="1622962" y="11847"/>
                  </a:cubicBezTo>
                  <a:cubicBezTo>
                    <a:pt x="1644641" y="5424"/>
                    <a:pt x="1674664" y="1475"/>
                    <a:pt x="1713031" y="0"/>
                  </a:cubicBezTo>
                  <a:close/>
                  <a:moveTo>
                    <a:pt x="379929" y="491274"/>
                  </a:moveTo>
                  <a:lnTo>
                    <a:pt x="228375" y="697067"/>
                  </a:lnTo>
                  <a:cubicBezTo>
                    <a:pt x="220635" y="706091"/>
                    <a:pt x="210959" y="722525"/>
                    <a:pt x="199344" y="746370"/>
                  </a:cubicBezTo>
                  <a:cubicBezTo>
                    <a:pt x="199344" y="749916"/>
                    <a:pt x="234862" y="758175"/>
                    <a:pt x="305896" y="771149"/>
                  </a:cubicBezTo>
                  <a:cubicBezTo>
                    <a:pt x="333116" y="776032"/>
                    <a:pt x="354928" y="783596"/>
                    <a:pt x="371330" y="793841"/>
                  </a:cubicBezTo>
                  <a:lnTo>
                    <a:pt x="379929" y="4912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87B775-46C6-0EB6-AE86-8EF6B811104F}"/>
                </a:ext>
              </a:extLst>
            </p:cNvPr>
            <p:cNvSpPr/>
            <p:nvPr/>
          </p:nvSpPr>
          <p:spPr>
            <a:xfrm>
              <a:off x="5847706" y="4373560"/>
              <a:ext cx="2315" cy="2510"/>
            </a:xfrm>
            <a:custGeom>
              <a:avLst/>
              <a:gdLst/>
              <a:ahLst/>
              <a:cxnLst/>
              <a:rect l="l" t="t" r="r" b="b"/>
              <a:pathLst>
                <a:path w="2315" h="2510">
                  <a:moveTo>
                    <a:pt x="2315" y="0"/>
                  </a:moveTo>
                  <a:lnTo>
                    <a:pt x="0" y="2510"/>
                  </a:lnTo>
                  <a:cubicBezTo>
                    <a:pt x="0" y="1395"/>
                    <a:pt x="766" y="559"/>
                    <a:pt x="2297" y="2"/>
                  </a:cubicBezTo>
                  <a:lnTo>
                    <a:pt x="2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4777E94-3DCA-2199-C402-4BACB81970C1}"/>
              </a:ext>
            </a:extLst>
          </p:cNvPr>
          <p:cNvSpPr/>
          <p:nvPr/>
        </p:nvSpPr>
        <p:spPr>
          <a:xfrm rot="439804">
            <a:off x="3229176" y="580885"/>
            <a:ext cx="4633624" cy="1221880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C0E58-DC93-8A0F-8854-7866F861B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92" y="1143310"/>
            <a:ext cx="3823151" cy="540790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128B4-ADE9-3031-D494-C693A7A57EEE}"/>
              </a:ext>
            </a:extLst>
          </p:cNvPr>
          <p:cNvGrpSpPr/>
          <p:nvPr/>
        </p:nvGrpSpPr>
        <p:grpSpPr>
          <a:xfrm>
            <a:off x="280754" y="466590"/>
            <a:ext cx="3942960" cy="1156316"/>
            <a:chOff x="5126739" y="1364859"/>
            <a:chExt cx="4209596" cy="12133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494799-7D9F-A77B-3D45-E2FF60730C36}"/>
                </a:ext>
              </a:extLst>
            </p:cNvPr>
            <p:cNvGrpSpPr/>
            <p:nvPr/>
          </p:nvGrpSpPr>
          <p:grpSpPr>
            <a:xfrm>
              <a:off x="5126739" y="1364859"/>
              <a:ext cx="4209596" cy="1213343"/>
              <a:chOff x="2832541" y="2798298"/>
              <a:chExt cx="4209596" cy="1213343"/>
            </a:xfrm>
          </p:grpSpPr>
          <p:sp>
            <p:nvSpPr>
              <p:cNvPr id="19" name="Rectangle: Top Corners Rounded 26">
                <a:extLst>
                  <a:ext uri="{FF2B5EF4-FFF2-40B4-BE49-F238E27FC236}">
                    <a16:creationId xmlns:a16="http://schemas.microsoft.com/office/drawing/2014/main" id="{C0823A10-0B74-1376-90E8-C7933A5E4A26}"/>
                  </a:ext>
                </a:extLst>
              </p:cNvPr>
              <p:cNvSpPr/>
              <p:nvPr/>
            </p:nvSpPr>
            <p:spPr>
              <a:xfrm rot="5400000">
                <a:off x="4326521" y="1304318"/>
                <a:ext cx="1213343" cy="4201304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29">
                <a:extLst>
                  <a:ext uri="{FF2B5EF4-FFF2-40B4-BE49-F238E27FC236}">
                    <a16:creationId xmlns:a16="http://schemas.microsoft.com/office/drawing/2014/main" id="{87662C78-E2C5-1E6E-0DA2-A716C4019514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0251F8-9E51-CE2D-EE41-2CF2D6AB8484}"/>
                </a:ext>
              </a:extLst>
            </p:cNvPr>
            <p:cNvSpPr txBox="1"/>
            <p:nvPr/>
          </p:nvSpPr>
          <p:spPr>
            <a:xfrm>
              <a:off x="9102701" y="1549336"/>
              <a:ext cx="151059" cy="964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65095C-6264-D021-39BB-59614BBB5628}"/>
                </a:ext>
              </a:extLst>
            </p:cNvPr>
            <p:cNvSpPr txBox="1"/>
            <p:nvPr/>
          </p:nvSpPr>
          <p:spPr>
            <a:xfrm>
              <a:off x="5326282" y="1581278"/>
              <a:ext cx="3469376" cy="87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4800" b="1" dirty="0">
                  <a:solidFill>
                    <a:srgbClr val="00B050"/>
                  </a:solidFill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4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F6FBCF-F875-599E-7D47-47CA28AE06B9}"/>
              </a:ext>
            </a:extLst>
          </p:cNvPr>
          <p:cNvGrpSpPr/>
          <p:nvPr/>
        </p:nvGrpSpPr>
        <p:grpSpPr>
          <a:xfrm>
            <a:off x="385067" y="308532"/>
            <a:ext cx="3860670" cy="1495459"/>
            <a:chOff x="1543242" y="699188"/>
            <a:chExt cx="4051069" cy="1569211"/>
          </a:xfrm>
        </p:grpSpPr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ADD99944-9577-70FB-99C9-FDB73F3CAF9C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DD99FE-3F03-94A1-86A1-1C786336D083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24" name="Freeform: Shape 9">
                <a:extLst>
                  <a:ext uri="{FF2B5EF4-FFF2-40B4-BE49-F238E27FC236}">
                    <a16:creationId xmlns:a16="http://schemas.microsoft.com/office/drawing/2014/main" id="{54FF5764-E9BF-BD92-FA0F-8CE34817599F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8">
                <a:extLst>
                  <a:ext uri="{FF2B5EF4-FFF2-40B4-BE49-F238E27FC236}">
                    <a16:creationId xmlns:a16="http://schemas.microsoft.com/office/drawing/2014/main" id="{7F1B92B5-37BA-0F84-2BDC-3A2D399A5359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Left Bracket 12">
                <a:extLst>
                  <a:ext uri="{FF2B5EF4-FFF2-40B4-BE49-F238E27FC236}">
                    <a16:creationId xmlns:a16="http://schemas.microsoft.com/office/drawing/2014/main" id="{9FC71153-9AE4-30B6-EDE6-361615204091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CF93A4-BB05-C747-0578-9DD68E07E7B3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16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F204690-BAF9-DA0E-8176-EB5EE1EF1625}"/>
              </a:ext>
            </a:extLst>
          </p:cNvPr>
          <p:cNvSpPr txBox="1"/>
          <p:nvPr/>
        </p:nvSpPr>
        <p:spPr>
          <a:xfrm>
            <a:off x="1032878" y="477290"/>
            <a:ext cx="2292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32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9576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4 0.01899 L 0.39532 -4.81481E-6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0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4 0.01899 L 0.39532 -4.81481E-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340" y="-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757D503-4621-F73B-0F58-D4C6EA36A577}"/>
              </a:ext>
            </a:extLst>
          </p:cNvPr>
          <p:cNvGrpSpPr/>
          <p:nvPr/>
        </p:nvGrpSpPr>
        <p:grpSpPr>
          <a:xfrm>
            <a:off x="-457200" y="14275"/>
            <a:ext cx="1854471" cy="7300925"/>
            <a:chOff x="816164" y="1"/>
            <a:chExt cx="1854471" cy="7300925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24E99954-779A-02DE-B21D-F465ABAD062C}"/>
                </a:ext>
              </a:extLst>
            </p:cNvPr>
            <p:cNvGrpSpPr/>
            <p:nvPr/>
          </p:nvGrpSpPr>
          <p:grpSpPr>
            <a:xfrm>
              <a:off x="1243930" y="5446455"/>
              <a:ext cx="1354275" cy="1854471"/>
              <a:chOff x="-18490" y="5466386"/>
              <a:chExt cx="1354275" cy="1854471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5B7610F4-1842-E9AA-02D7-8132E74688E4}"/>
                  </a:ext>
                </a:extLst>
              </p:cNvPr>
              <p:cNvGrpSpPr/>
              <p:nvPr/>
            </p:nvGrpSpPr>
            <p:grpSpPr>
              <a:xfrm>
                <a:off x="-18490" y="5466386"/>
                <a:ext cx="577866" cy="1426705"/>
                <a:chOff x="-18490" y="5685044"/>
                <a:chExt cx="577866" cy="1426705"/>
              </a:xfrm>
              <a:solidFill>
                <a:srgbClr val="0070C0"/>
              </a:solidFill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D7FBDF8F-B008-8042-C716-5C5257C348D5}"/>
                    </a:ext>
                  </a:extLst>
                </p:cNvPr>
                <p:cNvGrpSpPr/>
                <p:nvPr/>
              </p:nvGrpSpPr>
              <p:grpSpPr>
                <a:xfrm>
                  <a:off x="-18490" y="5685044"/>
                  <a:ext cx="577866" cy="1355533"/>
                  <a:chOff x="-18490" y="5685044"/>
                  <a:chExt cx="577866" cy="1355533"/>
                </a:xfrm>
                <a:grpFill/>
              </p:grpSpPr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1CCB1E2D-EA84-D215-0C3C-95A331831565}"/>
                      </a:ext>
                    </a:extLst>
                  </p:cNvPr>
                  <p:cNvSpPr/>
                  <p:nvPr/>
                </p:nvSpPr>
                <p:spPr>
                  <a:xfrm>
                    <a:off x="-18490" y="5685044"/>
                    <a:ext cx="549323" cy="507327"/>
                  </a:xfrm>
                  <a:custGeom>
                    <a:avLst/>
                    <a:gdLst>
                      <a:gd name="connsiteX0" fmla="*/ 0 w 549323"/>
                      <a:gd name="connsiteY0" fmla="*/ 0 h 507327"/>
                      <a:gd name="connsiteX1" fmla="*/ 32276 w 549323"/>
                      <a:gd name="connsiteY1" fmla="*/ 6547 h 507327"/>
                      <a:gd name="connsiteX2" fmla="*/ 509456 w 549323"/>
                      <a:gd name="connsiteY2" fmla="*/ 406369 h 507327"/>
                      <a:gd name="connsiteX3" fmla="*/ 549323 w 549323"/>
                      <a:gd name="connsiteY3" fmla="*/ 507327 h 507327"/>
                      <a:gd name="connsiteX4" fmla="*/ 0 w 549323"/>
                      <a:gd name="connsiteY4" fmla="*/ 47057 h 507327"/>
                      <a:gd name="connsiteX5" fmla="*/ 0 w 549323"/>
                      <a:gd name="connsiteY5" fmla="*/ 0 h 50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9323" h="507327">
                        <a:moveTo>
                          <a:pt x="0" y="0"/>
                        </a:moveTo>
                        <a:lnTo>
                          <a:pt x="32276" y="6547"/>
                        </a:lnTo>
                        <a:lnTo>
                          <a:pt x="509456" y="406369"/>
                        </a:lnTo>
                        <a:lnTo>
                          <a:pt x="549323" y="507327"/>
                        </a:lnTo>
                        <a:lnTo>
                          <a:pt x="0" y="470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DFB13527-83DD-24F5-9601-A07E687C3E78}"/>
                      </a:ext>
                    </a:extLst>
                  </p:cNvPr>
                  <p:cNvSpPr/>
                  <p:nvPr/>
                </p:nvSpPr>
                <p:spPr>
                  <a:xfrm>
                    <a:off x="140818" y="5738383"/>
                    <a:ext cx="281842" cy="236151"/>
                  </a:xfrm>
                  <a:custGeom>
                    <a:avLst/>
                    <a:gdLst>
                      <a:gd name="connsiteX0" fmla="*/ 0 w 281842"/>
                      <a:gd name="connsiteY0" fmla="*/ 0 h 236151"/>
                      <a:gd name="connsiteX1" fmla="*/ 35179 w 281842"/>
                      <a:gd name="connsiteY1" fmla="*/ 14725 h 236151"/>
                      <a:gd name="connsiteX2" fmla="*/ 157727 w 281842"/>
                      <a:gd name="connsiteY2" fmla="*/ 98017 h 236151"/>
                      <a:gd name="connsiteX3" fmla="*/ 261185 w 281842"/>
                      <a:gd name="connsiteY3" fmla="*/ 204093 h 236151"/>
                      <a:gd name="connsiteX4" fmla="*/ 281842 w 281842"/>
                      <a:gd name="connsiteY4" fmla="*/ 236151 h 236151"/>
                      <a:gd name="connsiteX5" fmla="*/ 0 w 281842"/>
                      <a:gd name="connsiteY5" fmla="*/ 0 h 23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842" h="236151">
                        <a:moveTo>
                          <a:pt x="0" y="0"/>
                        </a:moveTo>
                        <a:lnTo>
                          <a:pt x="35179" y="14725"/>
                        </a:lnTo>
                        <a:cubicBezTo>
                          <a:pt x="77938" y="37840"/>
                          <a:pt x="119018" y="65584"/>
                          <a:pt x="157727" y="98017"/>
                        </a:cubicBezTo>
                        <a:cubicBezTo>
                          <a:pt x="196436" y="130451"/>
                          <a:pt x="230942" y="166040"/>
                          <a:pt x="261185" y="204093"/>
                        </a:cubicBezTo>
                        <a:lnTo>
                          <a:pt x="281842" y="2361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A3823A40-BB27-CC9C-F2A6-82AF0672E08E}"/>
                      </a:ext>
                    </a:extLst>
                  </p:cNvPr>
                  <p:cNvSpPr/>
                  <p:nvPr/>
                </p:nvSpPr>
                <p:spPr>
                  <a:xfrm>
                    <a:off x="-18490" y="5791746"/>
                    <a:ext cx="572644" cy="547364"/>
                  </a:xfrm>
                  <a:custGeom>
                    <a:avLst/>
                    <a:gdLst>
                      <a:gd name="connsiteX0" fmla="*/ 0 w 572644"/>
                      <a:gd name="connsiteY0" fmla="*/ 0 h 547364"/>
                      <a:gd name="connsiteX1" fmla="*/ 566196 w 572644"/>
                      <a:gd name="connsiteY1" fmla="*/ 474408 h 547364"/>
                      <a:gd name="connsiteX2" fmla="*/ 569414 w 572644"/>
                      <a:gd name="connsiteY2" fmla="*/ 488842 h 547364"/>
                      <a:gd name="connsiteX3" fmla="*/ 572644 w 572644"/>
                      <a:gd name="connsiteY3" fmla="*/ 547364 h 547364"/>
                      <a:gd name="connsiteX4" fmla="*/ 0 w 572644"/>
                      <a:gd name="connsiteY4" fmla="*/ 67553 h 547364"/>
                      <a:gd name="connsiteX5" fmla="*/ 0 w 572644"/>
                      <a:gd name="connsiteY5" fmla="*/ 0 h 54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2644" h="547364">
                        <a:moveTo>
                          <a:pt x="0" y="0"/>
                        </a:moveTo>
                        <a:lnTo>
                          <a:pt x="566196" y="474408"/>
                        </a:lnTo>
                        <a:lnTo>
                          <a:pt x="569414" y="488842"/>
                        </a:lnTo>
                        <a:lnTo>
                          <a:pt x="572644" y="547364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0F72F4EB-D22B-C8FD-645A-6689048CEB63}"/>
                      </a:ext>
                    </a:extLst>
                  </p:cNvPr>
                  <p:cNvSpPr/>
                  <p:nvPr/>
                </p:nvSpPr>
                <p:spPr>
                  <a:xfrm>
                    <a:off x="-18490" y="5918947"/>
                    <a:ext cx="577866" cy="548135"/>
                  </a:xfrm>
                  <a:custGeom>
                    <a:avLst/>
                    <a:gdLst>
                      <a:gd name="connsiteX0" fmla="*/ 0 w 577866"/>
                      <a:gd name="connsiteY0" fmla="*/ 0 h 548135"/>
                      <a:gd name="connsiteX1" fmla="*/ 576096 w 577866"/>
                      <a:gd name="connsiteY1" fmla="*/ 482703 h 548135"/>
                      <a:gd name="connsiteX2" fmla="*/ 577866 w 577866"/>
                      <a:gd name="connsiteY2" fmla="*/ 514770 h 548135"/>
                      <a:gd name="connsiteX3" fmla="*/ 573564 w 577866"/>
                      <a:gd name="connsiteY3" fmla="*/ 548135 h 548135"/>
                      <a:gd name="connsiteX4" fmla="*/ 0 w 577866"/>
                      <a:gd name="connsiteY4" fmla="*/ 67554 h 548135"/>
                      <a:gd name="connsiteX5" fmla="*/ 0 w 577866"/>
                      <a:gd name="connsiteY5" fmla="*/ 0 h 54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7866" h="548135">
                        <a:moveTo>
                          <a:pt x="0" y="0"/>
                        </a:moveTo>
                        <a:lnTo>
                          <a:pt x="576096" y="482703"/>
                        </a:lnTo>
                        <a:lnTo>
                          <a:pt x="577866" y="514770"/>
                        </a:lnTo>
                        <a:lnTo>
                          <a:pt x="573564" y="548135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90D9CF4F-7EB3-032D-48FB-0BA32982F1B6}"/>
                      </a:ext>
                    </a:extLst>
                  </p:cNvPr>
                  <p:cNvSpPr/>
                  <p:nvPr/>
                </p:nvSpPr>
                <p:spPr>
                  <a:xfrm>
                    <a:off x="-18490" y="6046147"/>
                    <a:ext cx="566622" cy="531107"/>
                  </a:xfrm>
                  <a:custGeom>
                    <a:avLst/>
                    <a:gdLst>
                      <a:gd name="connsiteX0" fmla="*/ 0 w 566622"/>
                      <a:gd name="connsiteY0" fmla="*/ 0 h 531107"/>
                      <a:gd name="connsiteX1" fmla="*/ 566622 w 566622"/>
                      <a:gd name="connsiteY1" fmla="*/ 474765 h 531107"/>
                      <a:gd name="connsiteX2" fmla="*/ 563082 w 566622"/>
                      <a:gd name="connsiteY2" fmla="*/ 502222 h 531107"/>
                      <a:gd name="connsiteX3" fmla="*/ 553242 w 566622"/>
                      <a:gd name="connsiteY3" fmla="*/ 531107 h 531107"/>
                      <a:gd name="connsiteX4" fmla="*/ 0 w 566622"/>
                      <a:gd name="connsiteY4" fmla="*/ 67553 h 531107"/>
                      <a:gd name="connsiteX5" fmla="*/ 0 w 566622"/>
                      <a:gd name="connsiteY5" fmla="*/ 0 h 53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6622" h="531107">
                        <a:moveTo>
                          <a:pt x="0" y="0"/>
                        </a:moveTo>
                        <a:lnTo>
                          <a:pt x="566622" y="474765"/>
                        </a:lnTo>
                        <a:lnTo>
                          <a:pt x="563082" y="502222"/>
                        </a:lnTo>
                        <a:lnTo>
                          <a:pt x="553242" y="531107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C510C1FB-B59A-7A49-F275-354E43C987B7}"/>
                      </a:ext>
                    </a:extLst>
                  </p:cNvPr>
                  <p:cNvSpPr/>
                  <p:nvPr/>
                </p:nvSpPr>
                <p:spPr>
                  <a:xfrm>
                    <a:off x="-18490" y="6173346"/>
                    <a:ext cx="537435" cy="502862"/>
                  </a:xfrm>
                  <a:custGeom>
                    <a:avLst/>
                    <a:gdLst>
                      <a:gd name="connsiteX0" fmla="*/ 0 w 537435"/>
                      <a:gd name="connsiteY0" fmla="*/ 0 h 502862"/>
                      <a:gd name="connsiteX1" fmla="*/ 537435 w 537435"/>
                      <a:gd name="connsiteY1" fmla="*/ 450309 h 502862"/>
                      <a:gd name="connsiteX2" fmla="*/ 519532 w 537435"/>
                      <a:gd name="connsiteY2" fmla="*/ 502862 h 502862"/>
                      <a:gd name="connsiteX3" fmla="*/ 0 w 537435"/>
                      <a:gd name="connsiteY3" fmla="*/ 67553 h 502862"/>
                      <a:gd name="connsiteX4" fmla="*/ 0 w 537435"/>
                      <a:gd name="connsiteY4" fmla="*/ 0 h 50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435" h="502862">
                        <a:moveTo>
                          <a:pt x="0" y="0"/>
                        </a:moveTo>
                        <a:lnTo>
                          <a:pt x="537435" y="450309"/>
                        </a:lnTo>
                        <a:lnTo>
                          <a:pt x="519532" y="502862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F429D170-B24F-AAD8-EE4E-8545DD1A2B05}"/>
                      </a:ext>
                    </a:extLst>
                  </p:cNvPr>
                  <p:cNvSpPr/>
                  <p:nvPr/>
                </p:nvSpPr>
                <p:spPr>
                  <a:xfrm>
                    <a:off x="-18490" y="6300547"/>
                    <a:ext cx="502517" cy="467003"/>
                  </a:xfrm>
                  <a:custGeom>
                    <a:avLst/>
                    <a:gdLst>
                      <a:gd name="connsiteX0" fmla="*/ 0 w 502517"/>
                      <a:gd name="connsiteY0" fmla="*/ 0 h 467003"/>
                      <a:gd name="connsiteX1" fmla="*/ 502517 w 502517"/>
                      <a:gd name="connsiteY1" fmla="*/ 421052 h 467003"/>
                      <a:gd name="connsiteX2" fmla="*/ 476736 w 502517"/>
                      <a:gd name="connsiteY2" fmla="*/ 467003 h 467003"/>
                      <a:gd name="connsiteX3" fmla="*/ 0 w 502517"/>
                      <a:gd name="connsiteY3" fmla="*/ 67553 h 467003"/>
                      <a:gd name="connsiteX4" fmla="*/ 0 w 502517"/>
                      <a:gd name="connsiteY4" fmla="*/ 0 h 46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517" h="467003">
                        <a:moveTo>
                          <a:pt x="0" y="0"/>
                        </a:moveTo>
                        <a:lnTo>
                          <a:pt x="502517" y="421052"/>
                        </a:lnTo>
                        <a:lnTo>
                          <a:pt x="476736" y="467003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A27F29E7-73F8-700F-318B-1E3C97998F0A}"/>
                      </a:ext>
                    </a:extLst>
                  </p:cNvPr>
                  <p:cNvSpPr/>
                  <p:nvPr/>
                </p:nvSpPr>
                <p:spPr>
                  <a:xfrm>
                    <a:off x="-18490" y="6427746"/>
                    <a:ext cx="452318" cy="420745"/>
                  </a:xfrm>
                  <a:custGeom>
                    <a:avLst/>
                    <a:gdLst>
                      <a:gd name="connsiteX0" fmla="*/ 0 w 452318"/>
                      <a:gd name="connsiteY0" fmla="*/ 0 h 420745"/>
                      <a:gd name="connsiteX1" fmla="*/ 452318 w 452318"/>
                      <a:gd name="connsiteY1" fmla="*/ 378991 h 420745"/>
                      <a:gd name="connsiteX2" fmla="*/ 421527 w 452318"/>
                      <a:gd name="connsiteY2" fmla="*/ 420745 h 420745"/>
                      <a:gd name="connsiteX3" fmla="*/ 0 w 452318"/>
                      <a:gd name="connsiteY3" fmla="*/ 67554 h 420745"/>
                      <a:gd name="connsiteX4" fmla="*/ 0 w 452318"/>
                      <a:gd name="connsiteY4" fmla="*/ 0 h 420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318" h="420745">
                        <a:moveTo>
                          <a:pt x="0" y="0"/>
                        </a:moveTo>
                        <a:lnTo>
                          <a:pt x="452318" y="378991"/>
                        </a:lnTo>
                        <a:lnTo>
                          <a:pt x="421527" y="420745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F12BA1C4-1D42-B465-8160-D1C5F797F0A6}"/>
                      </a:ext>
                    </a:extLst>
                  </p:cNvPr>
                  <p:cNvSpPr/>
                  <p:nvPr/>
                </p:nvSpPr>
                <p:spPr>
                  <a:xfrm>
                    <a:off x="-18490" y="6554945"/>
                    <a:ext cx="391486" cy="364358"/>
                  </a:xfrm>
                  <a:custGeom>
                    <a:avLst/>
                    <a:gdLst>
                      <a:gd name="connsiteX0" fmla="*/ 0 w 391486"/>
                      <a:gd name="connsiteY0" fmla="*/ 0 h 364358"/>
                      <a:gd name="connsiteX1" fmla="*/ 391486 w 391486"/>
                      <a:gd name="connsiteY1" fmla="*/ 328021 h 364358"/>
                      <a:gd name="connsiteX2" fmla="*/ 354230 w 391486"/>
                      <a:gd name="connsiteY2" fmla="*/ 364358 h 364358"/>
                      <a:gd name="connsiteX3" fmla="*/ 0 w 391486"/>
                      <a:gd name="connsiteY3" fmla="*/ 67554 h 364358"/>
                      <a:gd name="connsiteX4" fmla="*/ 0 w 391486"/>
                      <a:gd name="connsiteY4" fmla="*/ 0 h 3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1486" h="364358">
                        <a:moveTo>
                          <a:pt x="0" y="0"/>
                        </a:moveTo>
                        <a:lnTo>
                          <a:pt x="391486" y="328021"/>
                        </a:lnTo>
                        <a:lnTo>
                          <a:pt x="354230" y="364358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006A1DEE-B9D8-465C-39EF-E3C856C11222}"/>
                      </a:ext>
                    </a:extLst>
                  </p:cNvPr>
                  <p:cNvSpPr/>
                  <p:nvPr/>
                </p:nvSpPr>
                <p:spPr>
                  <a:xfrm>
                    <a:off x="-18490" y="6682146"/>
                    <a:ext cx="321334" cy="302465"/>
                  </a:xfrm>
                  <a:custGeom>
                    <a:avLst/>
                    <a:gdLst>
                      <a:gd name="connsiteX0" fmla="*/ 0 w 321334"/>
                      <a:gd name="connsiteY0" fmla="*/ 0 h 302465"/>
                      <a:gd name="connsiteX1" fmla="*/ 321334 w 321334"/>
                      <a:gd name="connsiteY1" fmla="*/ 269241 h 302465"/>
                      <a:gd name="connsiteX2" fmla="*/ 301859 w 321334"/>
                      <a:gd name="connsiteY2" fmla="*/ 288237 h 302465"/>
                      <a:gd name="connsiteX3" fmla="*/ 280361 w 321334"/>
                      <a:gd name="connsiteY3" fmla="*/ 302465 h 302465"/>
                      <a:gd name="connsiteX4" fmla="*/ 0 w 321334"/>
                      <a:gd name="connsiteY4" fmla="*/ 67554 h 302465"/>
                      <a:gd name="connsiteX5" fmla="*/ 0 w 321334"/>
                      <a:gd name="connsiteY5" fmla="*/ 0 h 30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1334" h="302465">
                        <a:moveTo>
                          <a:pt x="0" y="0"/>
                        </a:moveTo>
                        <a:lnTo>
                          <a:pt x="321334" y="269241"/>
                        </a:lnTo>
                        <a:lnTo>
                          <a:pt x="301859" y="288237"/>
                        </a:lnTo>
                        <a:lnTo>
                          <a:pt x="280361" y="302465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0D5F0B58-CD91-C1EB-B69E-5FFF2AE593EB}"/>
                      </a:ext>
                    </a:extLst>
                  </p:cNvPr>
                  <p:cNvSpPr/>
                  <p:nvPr/>
                </p:nvSpPr>
                <p:spPr>
                  <a:xfrm>
                    <a:off x="-18490" y="6809346"/>
                    <a:ext cx="240591" cy="231231"/>
                  </a:xfrm>
                  <a:custGeom>
                    <a:avLst/>
                    <a:gdLst>
                      <a:gd name="connsiteX0" fmla="*/ 0 w 240591"/>
                      <a:gd name="connsiteY0" fmla="*/ 0 h 231231"/>
                      <a:gd name="connsiteX1" fmla="*/ 240591 w 240591"/>
                      <a:gd name="connsiteY1" fmla="*/ 201588 h 231231"/>
                      <a:gd name="connsiteX2" fmla="*/ 196772 w 240591"/>
                      <a:gd name="connsiteY2" fmla="*/ 230590 h 231231"/>
                      <a:gd name="connsiteX3" fmla="*/ 195346 w 240591"/>
                      <a:gd name="connsiteY3" fmla="*/ 231231 h 231231"/>
                      <a:gd name="connsiteX4" fmla="*/ 0 w 240591"/>
                      <a:gd name="connsiteY4" fmla="*/ 67554 h 231231"/>
                      <a:gd name="connsiteX5" fmla="*/ 0 w 240591"/>
                      <a:gd name="connsiteY5" fmla="*/ 0 h 231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591" h="231231">
                        <a:moveTo>
                          <a:pt x="0" y="0"/>
                        </a:moveTo>
                        <a:lnTo>
                          <a:pt x="240591" y="201588"/>
                        </a:lnTo>
                        <a:lnTo>
                          <a:pt x="196772" y="230590"/>
                        </a:lnTo>
                        <a:lnTo>
                          <a:pt x="195346" y="231231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EF30B7BF-F9A0-634A-126D-E0C2F1E893C5}"/>
                    </a:ext>
                  </a:extLst>
                </p:cNvPr>
                <p:cNvSpPr/>
                <p:nvPr/>
              </p:nvSpPr>
              <p:spPr>
                <a:xfrm>
                  <a:off x="-18490" y="6936545"/>
                  <a:ext cx="149042" cy="148362"/>
                </a:xfrm>
                <a:custGeom>
                  <a:avLst/>
                  <a:gdLst>
                    <a:gd name="connsiteX0" fmla="*/ 0 w 149042"/>
                    <a:gd name="connsiteY0" fmla="*/ 0 h 148362"/>
                    <a:gd name="connsiteX1" fmla="*/ 149042 w 149042"/>
                    <a:gd name="connsiteY1" fmla="*/ 124880 h 148362"/>
                    <a:gd name="connsiteX2" fmla="*/ 97719 w 149042"/>
                    <a:gd name="connsiteY2" fmla="*/ 147989 h 148362"/>
                    <a:gd name="connsiteX3" fmla="*/ 96443 w 149042"/>
                    <a:gd name="connsiteY3" fmla="*/ 148362 h 148362"/>
                    <a:gd name="connsiteX4" fmla="*/ 0 w 149042"/>
                    <a:gd name="connsiteY4" fmla="*/ 67554 h 148362"/>
                    <a:gd name="connsiteX5" fmla="*/ 0 w 149042"/>
                    <a:gd name="connsiteY5" fmla="*/ 0 h 14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042" h="148362">
                      <a:moveTo>
                        <a:pt x="0" y="0"/>
                      </a:moveTo>
                      <a:lnTo>
                        <a:pt x="149042" y="124880"/>
                      </a:lnTo>
                      <a:lnTo>
                        <a:pt x="97719" y="147989"/>
                      </a:lnTo>
                      <a:lnTo>
                        <a:pt x="96443" y="148362"/>
                      </a:lnTo>
                      <a:lnTo>
                        <a:pt x="0" y="675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2B831918-4E3A-7F82-C6B1-38825D14E3B7}"/>
                    </a:ext>
                  </a:extLst>
                </p:cNvPr>
                <p:cNvSpPr/>
                <p:nvPr/>
              </p:nvSpPr>
              <p:spPr>
                <a:xfrm>
                  <a:off x="-18490" y="7063746"/>
                  <a:ext cx="43649" cy="48003"/>
                </a:xfrm>
                <a:custGeom>
                  <a:avLst/>
                  <a:gdLst>
                    <a:gd name="connsiteX0" fmla="*/ 0 w 43649"/>
                    <a:gd name="connsiteY0" fmla="*/ 0 h 48003"/>
                    <a:gd name="connsiteX1" fmla="*/ 43649 w 43649"/>
                    <a:gd name="connsiteY1" fmla="*/ 36573 h 48003"/>
                    <a:gd name="connsiteX2" fmla="*/ 7144 w 43649"/>
                    <a:gd name="connsiteY2" fmla="*/ 47230 h 48003"/>
                    <a:gd name="connsiteX3" fmla="*/ 0 w 43649"/>
                    <a:gd name="connsiteY3" fmla="*/ 48003 h 48003"/>
                    <a:gd name="connsiteX4" fmla="*/ 0 w 43649"/>
                    <a:gd name="connsiteY4" fmla="*/ 0 h 4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49" h="48003">
                      <a:moveTo>
                        <a:pt x="0" y="0"/>
                      </a:moveTo>
                      <a:lnTo>
                        <a:pt x="43649" y="36573"/>
                      </a:lnTo>
                      <a:lnTo>
                        <a:pt x="7144" y="47230"/>
                      </a:lnTo>
                      <a:lnTo>
                        <a:pt x="0" y="48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0A7597F-D791-0205-0A15-40453670C960}"/>
                  </a:ext>
                </a:extLst>
              </p:cNvPr>
              <p:cNvSpPr/>
              <p:nvPr/>
            </p:nvSpPr>
            <p:spPr>
              <a:xfrm rot="7797551">
                <a:off x="124933" y="6110006"/>
                <a:ext cx="1172815" cy="1248888"/>
              </a:xfrm>
              <a:custGeom>
                <a:avLst/>
                <a:gdLst>
                  <a:gd name="connsiteX0" fmla="*/ 1144376 w 1172815"/>
                  <a:gd name="connsiteY0" fmla="*/ 1120978 h 1248888"/>
                  <a:gd name="connsiteX1" fmla="*/ 1144376 w 1172815"/>
                  <a:gd name="connsiteY1" fmla="*/ 1068022 h 1248888"/>
                  <a:gd name="connsiteX2" fmla="*/ 1172815 w 1172815"/>
                  <a:gd name="connsiteY2" fmla="*/ 1101963 h 1248888"/>
                  <a:gd name="connsiteX3" fmla="*/ 1046877 w 1172815"/>
                  <a:gd name="connsiteY3" fmla="*/ 1176783 h 1248888"/>
                  <a:gd name="connsiteX4" fmla="*/ 1046877 w 1172815"/>
                  <a:gd name="connsiteY4" fmla="*/ 951659 h 1248888"/>
                  <a:gd name="connsiteX5" fmla="*/ 1098657 w 1172815"/>
                  <a:gd name="connsiteY5" fmla="*/ 1013458 h 1248888"/>
                  <a:gd name="connsiteX6" fmla="*/ 1098657 w 1172815"/>
                  <a:gd name="connsiteY6" fmla="*/ 1151546 h 1248888"/>
                  <a:gd name="connsiteX7" fmla="*/ 1097552 w 1172815"/>
                  <a:gd name="connsiteY7" fmla="*/ 1152285 h 1248888"/>
                  <a:gd name="connsiteX8" fmla="*/ 949378 w 1172815"/>
                  <a:gd name="connsiteY8" fmla="*/ 1214527 h 1248888"/>
                  <a:gd name="connsiteX9" fmla="*/ 949378 w 1172815"/>
                  <a:gd name="connsiteY9" fmla="*/ 835296 h 1248888"/>
                  <a:gd name="connsiteX10" fmla="*/ 1001158 w 1172815"/>
                  <a:gd name="connsiteY10" fmla="*/ 897094 h 1248888"/>
                  <a:gd name="connsiteX11" fmla="*/ 1001158 w 1172815"/>
                  <a:gd name="connsiteY11" fmla="*/ 1198885 h 1248888"/>
                  <a:gd name="connsiteX12" fmla="*/ 999750 w 1172815"/>
                  <a:gd name="connsiteY12" fmla="*/ 1199566 h 1248888"/>
                  <a:gd name="connsiteX13" fmla="*/ 851879 w 1172815"/>
                  <a:gd name="connsiteY13" fmla="*/ 1238174 h 1248888"/>
                  <a:gd name="connsiteX14" fmla="*/ 851879 w 1172815"/>
                  <a:gd name="connsiteY14" fmla="*/ 718933 h 1248888"/>
                  <a:gd name="connsiteX15" fmla="*/ 903659 w 1172815"/>
                  <a:gd name="connsiteY15" fmla="*/ 780732 h 1248888"/>
                  <a:gd name="connsiteX16" fmla="*/ 903659 w 1172815"/>
                  <a:gd name="connsiteY16" fmla="*/ 1228105 h 1248888"/>
                  <a:gd name="connsiteX17" fmla="*/ 878947 w 1172815"/>
                  <a:gd name="connsiteY17" fmla="*/ 1235445 h 1248888"/>
                  <a:gd name="connsiteX18" fmla="*/ 754380 w 1172815"/>
                  <a:gd name="connsiteY18" fmla="*/ 1248003 h 1248888"/>
                  <a:gd name="connsiteX19" fmla="*/ 754380 w 1172815"/>
                  <a:gd name="connsiteY19" fmla="*/ 602570 h 1248888"/>
                  <a:gd name="connsiteX20" fmla="*/ 806160 w 1172815"/>
                  <a:gd name="connsiteY20" fmla="*/ 664368 h 1248888"/>
                  <a:gd name="connsiteX21" fmla="*/ 806160 w 1172815"/>
                  <a:gd name="connsiteY21" fmla="*/ 1242783 h 1248888"/>
                  <a:gd name="connsiteX22" fmla="*/ 656881 w 1172815"/>
                  <a:gd name="connsiteY22" fmla="*/ 1245672 h 1248888"/>
                  <a:gd name="connsiteX23" fmla="*/ 656881 w 1172815"/>
                  <a:gd name="connsiteY23" fmla="*/ 486207 h 1248888"/>
                  <a:gd name="connsiteX24" fmla="*/ 708661 w 1172815"/>
                  <a:gd name="connsiteY24" fmla="*/ 548005 h 1248888"/>
                  <a:gd name="connsiteX25" fmla="*/ 708661 w 1172815"/>
                  <a:gd name="connsiteY25" fmla="*/ 1248888 h 1248888"/>
                  <a:gd name="connsiteX26" fmla="*/ 559382 w 1172815"/>
                  <a:gd name="connsiteY26" fmla="*/ 1229472 h 1248888"/>
                  <a:gd name="connsiteX27" fmla="*/ 559382 w 1172815"/>
                  <a:gd name="connsiteY27" fmla="*/ 369844 h 1248888"/>
                  <a:gd name="connsiteX28" fmla="*/ 611162 w 1172815"/>
                  <a:gd name="connsiteY28" fmla="*/ 431643 h 1248888"/>
                  <a:gd name="connsiteX29" fmla="*/ 611162 w 1172815"/>
                  <a:gd name="connsiteY29" fmla="*/ 1239221 h 1248888"/>
                  <a:gd name="connsiteX30" fmla="*/ 461883 w 1172815"/>
                  <a:gd name="connsiteY30" fmla="*/ 1193332 h 1248888"/>
                  <a:gd name="connsiteX31" fmla="*/ 461883 w 1172815"/>
                  <a:gd name="connsiteY31" fmla="*/ 253481 h 1248888"/>
                  <a:gd name="connsiteX32" fmla="*/ 513663 w 1172815"/>
                  <a:gd name="connsiteY32" fmla="*/ 315279 h 1248888"/>
                  <a:gd name="connsiteX33" fmla="*/ 513663 w 1172815"/>
                  <a:gd name="connsiteY33" fmla="*/ 1213362 h 1248888"/>
                  <a:gd name="connsiteX34" fmla="*/ 26168 w 1172815"/>
                  <a:gd name="connsiteY34" fmla="*/ 702636 h 1248888"/>
                  <a:gd name="connsiteX35" fmla="*/ 14862 w 1172815"/>
                  <a:gd name="connsiteY35" fmla="*/ 666214 h 1248888"/>
                  <a:gd name="connsiteX36" fmla="*/ 0 w 1172815"/>
                  <a:gd name="connsiteY36" fmla="*/ 518787 h 1248888"/>
                  <a:gd name="connsiteX37" fmla="*/ 14862 w 1172815"/>
                  <a:gd name="connsiteY37" fmla="*/ 371360 h 1248888"/>
                  <a:gd name="connsiteX38" fmla="*/ 26168 w 1172815"/>
                  <a:gd name="connsiteY38" fmla="*/ 334938 h 1248888"/>
                  <a:gd name="connsiteX39" fmla="*/ 364384 w 1172815"/>
                  <a:gd name="connsiteY39" fmla="*/ 1149718 h 1248888"/>
                  <a:gd name="connsiteX40" fmla="*/ 364384 w 1172815"/>
                  <a:gd name="connsiteY40" fmla="*/ 137118 h 1248888"/>
                  <a:gd name="connsiteX41" fmla="*/ 416164 w 1172815"/>
                  <a:gd name="connsiteY41" fmla="*/ 198916 h 1248888"/>
                  <a:gd name="connsiteX42" fmla="*/ 416164 w 1172815"/>
                  <a:gd name="connsiteY42" fmla="*/ 1175647 h 1248888"/>
                  <a:gd name="connsiteX43" fmla="*/ 387704 w 1172815"/>
                  <a:gd name="connsiteY43" fmla="*/ 1164638 h 1248888"/>
                  <a:gd name="connsiteX44" fmla="*/ 266885 w 1172815"/>
                  <a:gd name="connsiteY44" fmla="*/ 1080385 h 1248888"/>
                  <a:gd name="connsiteX45" fmla="*/ 266885 w 1172815"/>
                  <a:gd name="connsiteY45" fmla="*/ 20755 h 1248888"/>
                  <a:gd name="connsiteX46" fmla="*/ 318665 w 1172815"/>
                  <a:gd name="connsiteY46" fmla="*/ 82553 h 1248888"/>
                  <a:gd name="connsiteX47" fmla="*/ 318665 w 1172815"/>
                  <a:gd name="connsiteY47" fmla="*/ 1120467 h 1248888"/>
                  <a:gd name="connsiteX48" fmla="*/ 290328 w 1172815"/>
                  <a:gd name="connsiteY48" fmla="*/ 1102337 h 1248888"/>
                  <a:gd name="connsiteX49" fmla="*/ 123667 w 1172815"/>
                  <a:gd name="connsiteY49" fmla="*/ 925456 h 1248888"/>
                  <a:gd name="connsiteX50" fmla="*/ 71887 w 1172815"/>
                  <a:gd name="connsiteY50" fmla="*/ 830058 h 1248888"/>
                  <a:gd name="connsiteX51" fmla="*/ 71887 w 1172815"/>
                  <a:gd name="connsiteY51" fmla="*/ 207516 h 1248888"/>
                  <a:gd name="connsiteX52" fmla="*/ 123667 w 1172815"/>
                  <a:gd name="connsiteY52" fmla="*/ 112119 h 1248888"/>
                  <a:gd name="connsiteX53" fmla="*/ 178383 w 1172815"/>
                  <a:gd name="connsiteY53" fmla="*/ 997512 h 1248888"/>
                  <a:gd name="connsiteX54" fmla="*/ 169386 w 1172815"/>
                  <a:gd name="connsiteY54" fmla="*/ 985776 h 1248888"/>
                  <a:gd name="connsiteX55" fmla="*/ 169386 w 1172815"/>
                  <a:gd name="connsiteY55" fmla="*/ 51798 h 1248888"/>
                  <a:gd name="connsiteX56" fmla="*/ 178383 w 1172815"/>
                  <a:gd name="connsiteY56" fmla="*/ 40062 h 1248888"/>
                  <a:gd name="connsiteX57" fmla="*/ 221166 w 1172815"/>
                  <a:gd name="connsiteY57" fmla="*/ 0 h 1248888"/>
                  <a:gd name="connsiteX58" fmla="*/ 221166 w 1172815"/>
                  <a:gd name="connsiteY58" fmla="*/ 1037574 h 124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72815" h="1248888">
                    <a:moveTo>
                      <a:pt x="1144376" y="1120978"/>
                    </a:moveTo>
                    <a:lnTo>
                      <a:pt x="1144376" y="1068022"/>
                    </a:lnTo>
                    <a:lnTo>
                      <a:pt x="1172815" y="1101963"/>
                    </a:lnTo>
                    <a:close/>
                    <a:moveTo>
                      <a:pt x="1046877" y="1176783"/>
                    </a:moveTo>
                    <a:lnTo>
                      <a:pt x="1046877" y="951659"/>
                    </a:lnTo>
                    <a:lnTo>
                      <a:pt x="1098657" y="1013458"/>
                    </a:lnTo>
                    <a:lnTo>
                      <a:pt x="1098657" y="1151546"/>
                    </a:lnTo>
                    <a:lnTo>
                      <a:pt x="1097552" y="1152285"/>
                    </a:lnTo>
                    <a:close/>
                    <a:moveTo>
                      <a:pt x="949378" y="1214527"/>
                    </a:moveTo>
                    <a:lnTo>
                      <a:pt x="949378" y="835296"/>
                    </a:lnTo>
                    <a:lnTo>
                      <a:pt x="1001158" y="897094"/>
                    </a:lnTo>
                    <a:lnTo>
                      <a:pt x="1001158" y="1198885"/>
                    </a:lnTo>
                    <a:lnTo>
                      <a:pt x="999750" y="1199566"/>
                    </a:lnTo>
                    <a:close/>
                    <a:moveTo>
                      <a:pt x="851879" y="1238174"/>
                    </a:moveTo>
                    <a:lnTo>
                      <a:pt x="851879" y="718933"/>
                    </a:lnTo>
                    <a:lnTo>
                      <a:pt x="903659" y="780732"/>
                    </a:lnTo>
                    <a:lnTo>
                      <a:pt x="903659" y="1228105"/>
                    </a:lnTo>
                    <a:lnTo>
                      <a:pt x="878947" y="1235445"/>
                    </a:lnTo>
                    <a:close/>
                    <a:moveTo>
                      <a:pt x="754380" y="1248003"/>
                    </a:moveTo>
                    <a:lnTo>
                      <a:pt x="754380" y="602570"/>
                    </a:lnTo>
                    <a:lnTo>
                      <a:pt x="806160" y="664368"/>
                    </a:lnTo>
                    <a:lnTo>
                      <a:pt x="806160" y="1242783"/>
                    </a:lnTo>
                    <a:close/>
                    <a:moveTo>
                      <a:pt x="656881" y="1245672"/>
                    </a:moveTo>
                    <a:lnTo>
                      <a:pt x="656881" y="486207"/>
                    </a:lnTo>
                    <a:lnTo>
                      <a:pt x="708661" y="548005"/>
                    </a:lnTo>
                    <a:lnTo>
                      <a:pt x="708661" y="1248888"/>
                    </a:lnTo>
                    <a:close/>
                    <a:moveTo>
                      <a:pt x="559382" y="1229472"/>
                    </a:moveTo>
                    <a:lnTo>
                      <a:pt x="559382" y="369844"/>
                    </a:lnTo>
                    <a:lnTo>
                      <a:pt x="611162" y="431643"/>
                    </a:lnTo>
                    <a:lnTo>
                      <a:pt x="611162" y="1239221"/>
                    </a:lnTo>
                    <a:close/>
                    <a:moveTo>
                      <a:pt x="461883" y="1193332"/>
                    </a:moveTo>
                    <a:lnTo>
                      <a:pt x="461883" y="253481"/>
                    </a:lnTo>
                    <a:lnTo>
                      <a:pt x="513663" y="315279"/>
                    </a:lnTo>
                    <a:lnTo>
                      <a:pt x="513663" y="1213362"/>
                    </a:lnTo>
                    <a:close/>
                    <a:moveTo>
                      <a:pt x="26168" y="702636"/>
                    </a:moveTo>
                    <a:lnTo>
                      <a:pt x="14862" y="666214"/>
                    </a:lnTo>
                    <a:cubicBezTo>
                      <a:pt x="5118" y="618594"/>
                      <a:pt x="0" y="569288"/>
                      <a:pt x="0" y="518787"/>
                    </a:cubicBezTo>
                    <a:cubicBezTo>
                      <a:pt x="0" y="468286"/>
                      <a:pt x="5118" y="418981"/>
                      <a:pt x="14862" y="371360"/>
                    </a:cubicBezTo>
                    <a:lnTo>
                      <a:pt x="26168" y="334938"/>
                    </a:lnTo>
                    <a:close/>
                    <a:moveTo>
                      <a:pt x="364384" y="1149718"/>
                    </a:moveTo>
                    <a:lnTo>
                      <a:pt x="364384" y="137118"/>
                    </a:lnTo>
                    <a:lnTo>
                      <a:pt x="416164" y="198916"/>
                    </a:lnTo>
                    <a:lnTo>
                      <a:pt x="416164" y="1175647"/>
                    </a:lnTo>
                    <a:lnTo>
                      <a:pt x="387704" y="1164638"/>
                    </a:lnTo>
                    <a:close/>
                    <a:moveTo>
                      <a:pt x="266885" y="1080385"/>
                    </a:moveTo>
                    <a:lnTo>
                      <a:pt x="266885" y="20755"/>
                    </a:lnTo>
                    <a:lnTo>
                      <a:pt x="318665" y="82553"/>
                    </a:lnTo>
                    <a:lnTo>
                      <a:pt x="318665" y="1120467"/>
                    </a:lnTo>
                    <a:lnTo>
                      <a:pt x="290328" y="1102337"/>
                    </a:lnTo>
                    <a:close/>
                    <a:moveTo>
                      <a:pt x="123667" y="925456"/>
                    </a:moveTo>
                    <a:lnTo>
                      <a:pt x="71887" y="830058"/>
                    </a:lnTo>
                    <a:lnTo>
                      <a:pt x="71887" y="207516"/>
                    </a:lnTo>
                    <a:lnTo>
                      <a:pt x="123667" y="112119"/>
                    </a:lnTo>
                    <a:close/>
                    <a:moveTo>
                      <a:pt x="178383" y="997512"/>
                    </a:moveTo>
                    <a:lnTo>
                      <a:pt x="169386" y="985776"/>
                    </a:lnTo>
                    <a:lnTo>
                      <a:pt x="169386" y="51798"/>
                    </a:lnTo>
                    <a:lnTo>
                      <a:pt x="178383" y="40062"/>
                    </a:lnTo>
                    <a:lnTo>
                      <a:pt x="221166" y="0"/>
                    </a:lnTo>
                    <a:lnTo>
                      <a:pt x="221166" y="1037574"/>
                    </a:lnTo>
                    <a:close/>
                  </a:path>
                </a:pathLst>
              </a:custGeom>
              <a:solidFill>
                <a:srgbClr val="EA477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rgbClr val="EA4778"/>
                  </a:solidFill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25429E2-4024-6012-C682-E2CEE248EC47}"/>
                </a:ext>
              </a:extLst>
            </p:cNvPr>
            <p:cNvGrpSpPr/>
            <p:nvPr/>
          </p:nvGrpSpPr>
          <p:grpSpPr>
            <a:xfrm rot="5400000">
              <a:off x="1066262" y="-250097"/>
              <a:ext cx="1354275" cy="1854471"/>
              <a:chOff x="-18490" y="5466386"/>
              <a:chExt cx="1354275" cy="1854471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E6ACE8A6-9525-ABB2-13D7-E080DF7875CE}"/>
                  </a:ext>
                </a:extLst>
              </p:cNvPr>
              <p:cNvGrpSpPr/>
              <p:nvPr/>
            </p:nvGrpSpPr>
            <p:grpSpPr>
              <a:xfrm>
                <a:off x="-18490" y="5466386"/>
                <a:ext cx="577866" cy="1426705"/>
                <a:chOff x="-18490" y="5685044"/>
                <a:chExt cx="577866" cy="1426705"/>
              </a:xfrm>
              <a:solidFill>
                <a:srgbClr val="0070C0"/>
              </a:solidFill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976ED2C7-1520-8037-C719-BD04F4FF74F1}"/>
                    </a:ext>
                  </a:extLst>
                </p:cNvPr>
                <p:cNvGrpSpPr/>
                <p:nvPr/>
              </p:nvGrpSpPr>
              <p:grpSpPr>
                <a:xfrm>
                  <a:off x="-18490" y="5685044"/>
                  <a:ext cx="577866" cy="1355533"/>
                  <a:chOff x="-18490" y="5685044"/>
                  <a:chExt cx="577866" cy="1355533"/>
                </a:xfrm>
                <a:grpFill/>
              </p:grpSpPr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DF017289-1F48-C825-D23E-7DF84FFFE17B}"/>
                      </a:ext>
                    </a:extLst>
                  </p:cNvPr>
                  <p:cNvSpPr/>
                  <p:nvPr/>
                </p:nvSpPr>
                <p:spPr>
                  <a:xfrm>
                    <a:off x="-18490" y="5685044"/>
                    <a:ext cx="549323" cy="507327"/>
                  </a:xfrm>
                  <a:custGeom>
                    <a:avLst/>
                    <a:gdLst>
                      <a:gd name="connsiteX0" fmla="*/ 0 w 549323"/>
                      <a:gd name="connsiteY0" fmla="*/ 0 h 507327"/>
                      <a:gd name="connsiteX1" fmla="*/ 32276 w 549323"/>
                      <a:gd name="connsiteY1" fmla="*/ 6547 h 507327"/>
                      <a:gd name="connsiteX2" fmla="*/ 509456 w 549323"/>
                      <a:gd name="connsiteY2" fmla="*/ 406369 h 507327"/>
                      <a:gd name="connsiteX3" fmla="*/ 549323 w 549323"/>
                      <a:gd name="connsiteY3" fmla="*/ 507327 h 507327"/>
                      <a:gd name="connsiteX4" fmla="*/ 0 w 549323"/>
                      <a:gd name="connsiteY4" fmla="*/ 47057 h 507327"/>
                      <a:gd name="connsiteX5" fmla="*/ 0 w 549323"/>
                      <a:gd name="connsiteY5" fmla="*/ 0 h 50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9323" h="507327">
                        <a:moveTo>
                          <a:pt x="0" y="0"/>
                        </a:moveTo>
                        <a:lnTo>
                          <a:pt x="32276" y="6547"/>
                        </a:lnTo>
                        <a:lnTo>
                          <a:pt x="509456" y="406369"/>
                        </a:lnTo>
                        <a:lnTo>
                          <a:pt x="549323" y="507327"/>
                        </a:lnTo>
                        <a:lnTo>
                          <a:pt x="0" y="470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BE5BA49F-DD67-566D-723E-CD01EB58979D}"/>
                      </a:ext>
                    </a:extLst>
                  </p:cNvPr>
                  <p:cNvSpPr/>
                  <p:nvPr/>
                </p:nvSpPr>
                <p:spPr>
                  <a:xfrm>
                    <a:off x="140818" y="5738383"/>
                    <a:ext cx="281842" cy="236151"/>
                  </a:xfrm>
                  <a:custGeom>
                    <a:avLst/>
                    <a:gdLst>
                      <a:gd name="connsiteX0" fmla="*/ 0 w 281842"/>
                      <a:gd name="connsiteY0" fmla="*/ 0 h 236151"/>
                      <a:gd name="connsiteX1" fmla="*/ 35179 w 281842"/>
                      <a:gd name="connsiteY1" fmla="*/ 14725 h 236151"/>
                      <a:gd name="connsiteX2" fmla="*/ 157727 w 281842"/>
                      <a:gd name="connsiteY2" fmla="*/ 98017 h 236151"/>
                      <a:gd name="connsiteX3" fmla="*/ 261185 w 281842"/>
                      <a:gd name="connsiteY3" fmla="*/ 204093 h 236151"/>
                      <a:gd name="connsiteX4" fmla="*/ 281842 w 281842"/>
                      <a:gd name="connsiteY4" fmla="*/ 236151 h 236151"/>
                      <a:gd name="connsiteX5" fmla="*/ 0 w 281842"/>
                      <a:gd name="connsiteY5" fmla="*/ 0 h 23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842" h="236151">
                        <a:moveTo>
                          <a:pt x="0" y="0"/>
                        </a:moveTo>
                        <a:lnTo>
                          <a:pt x="35179" y="14725"/>
                        </a:lnTo>
                        <a:cubicBezTo>
                          <a:pt x="77938" y="37840"/>
                          <a:pt x="119018" y="65584"/>
                          <a:pt x="157727" y="98017"/>
                        </a:cubicBezTo>
                        <a:cubicBezTo>
                          <a:pt x="196436" y="130451"/>
                          <a:pt x="230942" y="166040"/>
                          <a:pt x="261185" y="204093"/>
                        </a:cubicBezTo>
                        <a:lnTo>
                          <a:pt x="281842" y="2361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65A8804F-A6A9-396A-02B8-4777ACB2CDCC}"/>
                      </a:ext>
                    </a:extLst>
                  </p:cNvPr>
                  <p:cNvSpPr/>
                  <p:nvPr/>
                </p:nvSpPr>
                <p:spPr>
                  <a:xfrm>
                    <a:off x="-18490" y="5791746"/>
                    <a:ext cx="572644" cy="547364"/>
                  </a:xfrm>
                  <a:custGeom>
                    <a:avLst/>
                    <a:gdLst>
                      <a:gd name="connsiteX0" fmla="*/ 0 w 572644"/>
                      <a:gd name="connsiteY0" fmla="*/ 0 h 547364"/>
                      <a:gd name="connsiteX1" fmla="*/ 566196 w 572644"/>
                      <a:gd name="connsiteY1" fmla="*/ 474408 h 547364"/>
                      <a:gd name="connsiteX2" fmla="*/ 569414 w 572644"/>
                      <a:gd name="connsiteY2" fmla="*/ 488842 h 547364"/>
                      <a:gd name="connsiteX3" fmla="*/ 572644 w 572644"/>
                      <a:gd name="connsiteY3" fmla="*/ 547364 h 547364"/>
                      <a:gd name="connsiteX4" fmla="*/ 0 w 572644"/>
                      <a:gd name="connsiteY4" fmla="*/ 67553 h 547364"/>
                      <a:gd name="connsiteX5" fmla="*/ 0 w 572644"/>
                      <a:gd name="connsiteY5" fmla="*/ 0 h 54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2644" h="547364">
                        <a:moveTo>
                          <a:pt x="0" y="0"/>
                        </a:moveTo>
                        <a:lnTo>
                          <a:pt x="566196" y="474408"/>
                        </a:lnTo>
                        <a:lnTo>
                          <a:pt x="569414" y="488842"/>
                        </a:lnTo>
                        <a:lnTo>
                          <a:pt x="572644" y="547364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CD76B16B-C516-8EE7-4DE0-34AB11D30CC5}"/>
                      </a:ext>
                    </a:extLst>
                  </p:cNvPr>
                  <p:cNvSpPr/>
                  <p:nvPr/>
                </p:nvSpPr>
                <p:spPr>
                  <a:xfrm>
                    <a:off x="-18490" y="5918947"/>
                    <a:ext cx="577866" cy="548135"/>
                  </a:xfrm>
                  <a:custGeom>
                    <a:avLst/>
                    <a:gdLst>
                      <a:gd name="connsiteX0" fmla="*/ 0 w 577866"/>
                      <a:gd name="connsiteY0" fmla="*/ 0 h 548135"/>
                      <a:gd name="connsiteX1" fmla="*/ 576096 w 577866"/>
                      <a:gd name="connsiteY1" fmla="*/ 482703 h 548135"/>
                      <a:gd name="connsiteX2" fmla="*/ 577866 w 577866"/>
                      <a:gd name="connsiteY2" fmla="*/ 514770 h 548135"/>
                      <a:gd name="connsiteX3" fmla="*/ 573564 w 577866"/>
                      <a:gd name="connsiteY3" fmla="*/ 548135 h 548135"/>
                      <a:gd name="connsiteX4" fmla="*/ 0 w 577866"/>
                      <a:gd name="connsiteY4" fmla="*/ 67554 h 548135"/>
                      <a:gd name="connsiteX5" fmla="*/ 0 w 577866"/>
                      <a:gd name="connsiteY5" fmla="*/ 0 h 54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7866" h="548135">
                        <a:moveTo>
                          <a:pt x="0" y="0"/>
                        </a:moveTo>
                        <a:lnTo>
                          <a:pt x="576096" y="482703"/>
                        </a:lnTo>
                        <a:lnTo>
                          <a:pt x="577866" y="514770"/>
                        </a:lnTo>
                        <a:lnTo>
                          <a:pt x="573564" y="548135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AFCF0C34-A5C5-0A06-D75D-A75A5A263AAF}"/>
                      </a:ext>
                    </a:extLst>
                  </p:cNvPr>
                  <p:cNvSpPr/>
                  <p:nvPr/>
                </p:nvSpPr>
                <p:spPr>
                  <a:xfrm>
                    <a:off x="-18490" y="6046147"/>
                    <a:ext cx="566622" cy="531107"/>
                  </a:xfrm>
                  <a:custGeom>
                    <a:avLst/>
                    <a:gdLst>
                      <a:gd name="connsiteX0" fmla="*/ 0 w 566622"/>
                      <a:gd name="connsiteY0" fmla="*/ 0 h 531107"/>
                      <a:gd name="connsiteX1" fmla="*/ 566622 w 566622"/>
                      <a:gd name="connsiteY1" fmla="*/ 474765 h 531107"/>
                      <a:gd name="connsiteX2" fmla="*/ 563082 w 566622"/>
                      <a:gd name="connsiteY2" fmla="*/ 502222 h 531107"/>
                      <a:gd name="connsiteX3" fmla="*/ 553242 w 566622"/>
                      <a:gd name="connsiteY3" fmla="*/ 531107 h 531107"/>
                      <a:gd name="connsiteX4" fmla="*/ 0 w 566622"/>
                      <a:gd name="connsiteY4" fmla="*/ 67553 h 531107"/>
                      <a:gd name="connsiteX5" fmla="*/ 0 w 566622"/>
                      <a:gd name="connsiteY5" fmla="*/ 0 h 53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6622" h="531107">
                        <a:moveTo>
                          <a:pt x="0" y="0"/>
                        </a:moveTo>
                        <a:lnTo>
                          <a:pt x="566622" y="474765"/>
                        </a:lnTo>
                        <a:lnTo>
                          <a:pt x="563082" y="502222"/>
                        </a:lnTo>
                        <a:lnTo>
                          <a:pt x="553242" y="531107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36520E8C-0BE2-B9FB-F009-472511A7ABC6}"/>
                      </a:ext>
                    </a:extLst>
                  </p:cNvPr>
                  <p:cNvSpPr/>
                  <p:nvPr/>
                </p:nvSpPr>
                <p:spPr>
                  <a:xfrm>
                    <a:off x="-18490" y="6173346"/>
                    <a:ext cx="537435" cy="502862"/>
                  </a:xfrm>
                  <a:custGeom>
                    <a:avLst/>
                    <a:gdLst>
                      <a:gd name="connsiteX0" fmla="*/ 0 w 537435"/>
                      <a:gd name="connsiteY0" fmla="*/ 0 h 502862"/>
                      <a:gd name="connsiteX1" fmla="*/ 537435 w 537435"/>
                      <a:gd name="connsiteY1" fmla="*/ 450309 h 502862"/>
                      <a:gd name="connsiteX2" fmla="*/ 519532 w 537435"/>
                      <a:gd name="connsiteY2" fmla="*/ 502862 h 502862"/>
                      <a:gd name="connsiteX3" fmla="*/ 0 w 537435"/>
                      <a:gd name="connsiteY3" fmla="*/ 67553 h 502862"/>
                      <a:gd name="connsiteX4" fmla="*/ 0 w 537435"/>
                      <a:gd name="connsiteY4" fmla="*/ 0 h 50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435" h="502862">
                        <a:moveTo>
                          <a:pt x="0" y="0"/>
                        </a:moveTo>
                        <a:lnTo>
                          <a:pt x="537435" y="450309"/>
                        </a:lnTo>
                        <a:lnTo>
                          <a:pt x="519532" y="502862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9D5A9026-0F22-F7B0-3F32-7AC072EB6FD3}"/>
                      </a:ext>
                    </a:extLst>
                  </p:cNvPr>
                  <p:cNvSpPr/>
                  <p:nvPr/>
                </p:nvSpPr>
                <p:spPr>
                  <a:xfrm>
                    <a:off x="-18490" y="6300547"/>
                    <a:ext cx="502517" cy="467003"/>
                  </a:xfrm>
                  <a:custGeom>
                    <a:avLst/>
                    <a:gdLst>
                      <a:gd name="connsiteX0" fmla="*/ 0 w 502517"/>
                      <a:gd name="connsiteY0" fmla="*/ 0 h 467003"/>
                      <a:gd name="connsiteX1" fmla="*/ 502517 w 502517"/>
                      <a:gd name="connsiteY1" fmla="*/ 421052 h 467003"/>
                      <a:gd name="connsiteX2" fmla="*/ 476736 w 502517"/>
                      <a:gd name="connsiteY2" fmla="*/ 467003 h 467003"/>
                      <a:gd name="connsiteX3" fmla="*/ 0 w 502517"/>
                      <a:gd name="connsiteY3" fmla="*/ 67553 h 467003"/>
                      <a:gd name="connsiteX4" fmla="*/ 0 w 502517"/>
                      <a:gd name="connsiteY4" fmla="*/ 0 h 46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517" h="467003">
                        <a:moveTo>
                          <a:pt x="0" y="0"/>
                        </a:moveTo>
                        <a:lnTo>
                          <a:pt x="502517" y="421052"/>
                        </a:lnTo>
                        <a:lnTo>
                          <a:pt x="476736" y="467003"/>
                        </a:lnTo>
                        <a:lnTo>
                          <a:pt x="0" y="675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8CCAEC80-50EA-52D3-124F-24D195D89A23}"/>
                      </a:ext>
                    </a:extLst>
                  </p:cNvPr>
                  <p:cNvSpPr/>
                  <p:nvPr/>
                </p:nvSpPr>
                <p:spPr>
                  <a:xfrm>
                    <a:off x="-18490" y="6427746"/>
                    <a:ext cx="452318" cy="420745"/>
                  </a:xfrm>
                  <a:custGeom>
                    <a:avLst/>
                    <a:gdLst>
                      <a:gd name="connsiteX0" fmla="*/ 0 w 452318"/>
                      <a:gd name="connsiteY0" fmla="*/ 0 h 420745"/>
                      <a:gd name="connsiteX1" fmla="*/ 452318 w 452318"/>
                      <a:gd name="connsiteY1" fmla="*/ 378991 h 420745"/>
                      <a:gd name="connsiteX2" fmla="*/ 421527 w 452318"/>
                      <a:gd name="connsiteY2" fmla="*/ 420745 h 420745"/>
                      <a:gd name="connsiteX3" fmla="*/ 0 w 452318"/>
                      <a:gd name="connsiteY3" fmla="*/ 67554 h 420745"/>
                      <a:gd name="connsiteX4" fmla="*/ 0 w 452318"/>
                      <a:gd name="connsiteY4" fmla="*/ 0 h 420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318" h="420745">
                        <a:moveTo>
                          <a:pt x="0" y="0"/>
                        </a:moveTo>
                        <a:lnTo>
                          <a:pt x="452318" y="378991"/>
                        </a:lnTo>
                        <a:lnTo>
                          <a:pt x="421527" y="420745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4AA2A36F-C7AA-E951-83DE-3F376DA9A7CC}"/>
                      </a:ext>
                    </a:extLst>
                  </p:cNvPr>
                  <p:cNvSpPr/>
                  <p:nvPr/>
                </p:nvSpPr>
                <p:spPr>
                  <a:xfrm>
                    <a:off x="-18490" y="6554945"/>
                    <a:ext cx="391486" cy="364358"/>
                  </a:xfrm>
                  <a:custGeom>
                    <a:avLst/>
                    <a:gdLst>
                      <a:gd name="connsiteX0" fmla="*/ 0 w 391486"/>
                      <a:gd name="connsiteY0" fmla="*/ 0 h 364358"/>
                      <a:gd name="connsiteX1" fmla="*/ 391486 w 391486"/>
                      <a:gd name="connsiteY1" fmla="*/ 328021 h 364358"/>
                      <a:gd name="connsiteX2" fmla="*/ 354230 w 391486"/>
                      <a:gd name="connsiteY2" fmla="*/ 364358 h 364358"/>
                      <a:gd name="connsiteX3" fmla="*/ 0 w 391486"/>
                      <a:gd name="connsiteY3" fmla="*/ 67554 h 364358"/>
                      <a:gd name="connsiteX4" fmla="*/ 0 w 391486"/>
                      <a:gd name="connsiteY4" fmla="*/ 0 h 364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1486" h="364358">
                        <a:moveTo>
                          <a:pt x="0" y="0"/>
                        </a:moveTo>
                        <a:lnTo>
                          <a:pt x="391486" y="328021"/>
                        </a:lnTo>
                        <a:lnTo>
                          <a:pt x="354230" y="364358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F562D944-8438-AF2E-528A-52247D111ADF}"/>
                      </a:ext>
                    </a:extLst>
                  </p:cNvPr>
                  <p:cNvSpPr/>
                  <p:nvPr/>
                </p:nvSpPr>
                <p:spPr>
                  <a:xfrm>
                    <a:off x="-18490" y="6682146"/>
                    <a:ext cx="321334" cy="302465"/>
                  </a:xfrm>
                  <a:custGeom>
                    <a:avLst/>
                    <a:gdLst>
                      <a:gd name="connsiteX0" fmla="*/ 0 w 321334"/>
                      <a:gd name="connsiteY0" fmla="*/ 0 h 302465"/>
                      <a:gd name="connsiteX1" fmla="*/ 321334 w 321334"/>
                      <a:gd name="connsiteY1" fmla="*/ 269241 h 302465"/>
                      <a:gd name="connsiteX2" fmla="*/ 301859 w 321334"/>
                      <a:gd name="connsiteY2" fmla="*/ 288237 h 302465"/>
                      <a:gd name="connsiteX3" fmla="*/ 280361 w 321334"/>
                      <a:gd name="connsiteY3" fmla="*/ 302465 h 302465"/>
                      <a:gd name="connsiteX4" fmla="*/ 0 w 321334"/>
                      <a:gd name="connsiteY4" fmla="*/ 67554 h 302465"/>
                      <a:gd name="connsiteX5" fmla="*/ 0 w 321334"/>
                      <a:gd name="connsiteY5" fmla="*/ 0 h 30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1334" h="302465">
                        <a:moveTo>
                          <a:pt x="0" y="0"/>
                        </a:moveTo>
                        <a:lnTo>
                          <a:pt x="321334" y="269241"/>
                        </a:lnTo>
                        <a:lnTo>
                          <a:pt x="301859" y="288237"/>
                        </a:lnTo>
                        <a:lnTo>
                          <a:pt x="280361" y="302465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CDADACFA-A0CC-669E-D1DE-482BBA84D2F1}"/>
                      </a:ext>
                    </a:extLst>
                  </p:cNvPr>
                  <p:cNvSpPr/>
                  <p:nvPr/>
                </p:nvSpPr>
                <p:spPr>
                  <a:xfrm>
                    <a:off x="-18490" y="6809346"/>
                    <a:ext cx="240591" cy="231231"/>
                  </a:xfrm>
                  <a:custGeom>
                    <a:avLst/>
                    <a:gdLst>
                      <a:gd name="connsiteX0" fmla="*/ 0 w 240591"/>
                      <a:gd name="connsiteY0" fmla="*/ 0 h 231231"/>
                      <a:gd name="connsiteX1" fmla="*/ 240591 w 240591"/>
                      <a:gd name="connsiteY1" fmla="*/ 201588 h 231231"/>
                      <a:gd name="connsiteX2" fmla="*/ 196772 w 240591"/>
                      <a:gd name="connsiteY2" fmla="*/ 230590 h 231231"/>
                      <a:gd name="connsiteX3" fmla="*/ 195346 w 240591"/>
                      <a:gd name="connsiteY3" fmla="*/ 231231 h 231231"/>
                      <a:gd name="connsiteX4" fmla="*/ 0 w 240591"/>
                      <a:gd name="connsiteY4" fmla="*/ 67554 h 231231"/>
                      <a:gd name="connsiteX5" fmla="*/ 0 w 240591"/>
                      <a:gd name="connsiteY5" fmla="*/ 0 h 231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591" h="231231">
                        <a:moveTo>
                          <a:pt x="0" y="0"/>
                        </a:moveTo>
                        <a:lnTo>
                          <a:pt x="240591" y="201588"/>
                        </a:lnTo>
                        <a:lnTo>
                          <a:pt x="196772" y="230590"/>
                        </a:lnTo>
                        <a:lnTo>
                          <a:pt x="195346" y="231231"/>
                        </a:lnTo>
                        <a:lnTo>
                          <a:pt x="0" y="675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E3444CD5-E59A-F8CC-E9EE-5BD785AEDB25}"/>
                    </a:ext>
                  </a:extLst>
                </p:cNvPr>
                <p:cNvSpPr/>
                <p:nvPr/>
              </p:nvSpPr>
              <p:spPr>
                <a:xfrm>
                  <a:off x="-18490" y="6936545"/>
                  <a:ext cx="149042" cy="148362"/>
                </a:xfrm>
                <a:custGeom>
                  <a:avLst/>
                  <a:gdLst>
                    <a:gd name="connsiteX0" fmla="*/ 0 w 149042"/>
                    <a:gd name="connsiteY0" fmla="*/ 0 h 148362"/>
                    <a:gd name="connsiteX1" fmla="*/ 149042 w 149042"/>
                    <a:gd name="connsiteY1" fmla="*/ 124880 h 148362"/>
                    <a:gd name="connsiteX2" fmla="*/ 97719 w 149042"/>
                    <a:gd name="connsiteY2" fmla="*/ 147989 h 148362"/>
                    <a:gd name="connsiteX3" fmla="*/ 96443 w 149042"/>
                    <a:gd name="connsiteY3" fmla="*/ 148362 h 148362"/>
                    <a:gd name="connsiteX4" fmla="*/ 0 w 149042"/>
                    <a:gd name="connsiteY4" fmla="*/ 67554 h 148362"/>
                    <a:gd name="connsiteX5" fmla="*/ 0 w 149042"/>
                    <a:gd name="connsiteY5" fmla="*/ 0 h 14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042" h="148362">
                      <a:moveTo>
                        <a:pt x="0" y="0"/>
                      </a:moveTo>
                      <a:lnTo>
                        <a:pt x="149042" y="124880"/>
                      </a:lnTo>
                      <a:lnTo>
                        <a:pt x="97719" y="147989"/>
                      </a:lnTo>
                      <a:lnTo>
                        <a:pt x="96443" y="148362"/>
                      </a:lnTo>
                      <a:lnTo>
                        <a:pt x="0" y="675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7ED4F0F1-1624-2174-9098-6754AED1D2D6}"/>
                    </a:ext>
                  </a:extLst>
                </p:cNvPr>
                <p:cNvSpPr/>
                <p:nvPr/>
              </p:nvSpPr>
              <p:spPr>
                <a:xfrm>
                  <a:off x="-18490" y="7063746"/>
                  <a:ext cx="43649" cy="48003"/>
                </a:xfrm>
                <a:custGeom>
                  <a:avLst/>
                  <a:gdLst>
                    <a:gd name="connsiteX0" fmla="*/ 0 w 43649"/>
                    <a:gd name="connsiteY0" fmla="*/ 0 h 48003"/>
                    <a:gd name="connsiteX1" fmla="*/ 43649 w 43649"/>
                    <a:gd name="connsiteY1" fmla="*/ 36573 h 48003"/>
                    <a:gd name="connsiteX2" fmla="*/ 7144 w 43649"/>
                    <a:gd name="connsiteY2" fmla="*/ 47230 h 48003"/>
                    <a:gd name="connsiteX3" fmla="*/ 0 w 43649"/>
                    <a:gd name="connsiteY3" fmla="*/ 48003 h 48003"/>
                    <a:gd name="connsiteX4" fmla="*/ 0 w 43649"/>
                    <a:gd name="connsiteY4" fmla="*/ 0 h 4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49" h="48003">
                      <a:moveTo>
                        <a:pt x="0" y="0"/>
                      </a:moveTo>
                      <a:lnTo>
                        <a:pt x="43649" y="36573"/>
                      </a:lnTo>
                      <a:lnTo>
                        <a:pt x="7144" y="47230"/>
                      </a:lnTo>
                      <a:lnTo>
                        <a:pt x="0" y="48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959D2560-6215-D345-D617-5BB5EA2FDBF5}"/>
                  </a:ext>
                </a:extLst>
              </p:cNvPr>
              <p:cNvSpPr/>
              <p:nvPr/>
            </p:nvSpPr>
            <p:spPr>
              <a:xfrm rot="7797551">
                <a:off x="124933" y="6110006"/>
                <a:ext cx="1172815" cy="1248888"/>
              </a:xfrm>
              <a:custGeom>
                <a:avLst/>
                <a:gdLst>
                  <a:gd name="connsiteX0" fmla="*/ 1144376 w 1172815"/>
                  <a:gd name="connsiteY0" fmla="*/ 1120978 h 1248888"/>
                  <a:gd name="connsiteX1" fmla="*/ 1144376 w 1172815"/>
                  <a:gd name="connsiteY1" fmla="*/ 1068022 h 1248888"/>
                  <a:gd name="connsiteX2" fmla="*/ 1172815 w 1172815"/>
                  <a:gd name="connsiteY2" fmla="*/ 1101963 h 1248888"/>
                  <a:gd name="connsiteX3" fmla="*/ 1046877 w 1172815"/>
                  <a:gd name="connsiteY3" fmla="*/ 1176783 h 1248888"/>
                  <a:gd name="connsiteX4" fmla="*/ 1046877 w 1172815"/>
                  <a:gd name="connsiteY4" fmla="*/ 951659 h 1248888"/>
                  <a:gd name="connsiteX5" fmla="*/ 1098657 w 1172815"/>
                  <a:gd name="connsiteY5" fmla="*/ 1013458 h 1248888"/>
                  <a:gd name="connsiteX6" fmla="*/ 1098657 w 1172815"/>
                  <a:gd name="connsiteY6" fmla="*/ 1151546 h 1248888"/>
                  <a:gd name="connsiteX7" fmla="*/ 1097552 w 1172815"/>
                  <a:gd name="connsiteY7" fmla="*/ 1152285 h 1248888"/>
                  <a:gd name="connsiteX8" fmla="*/ 949378 w 1172815"/>
                  <a:gd name="connsiteY8" fmla="*/ 1214527 h 1248888"/>
                  <a:gd name="connsiteX9" fmla="*/ 949378 w 1172815"/>
                  <a:gd name="connsiteY9" fmla="*/ 835296 h 1248888"/>
                  <a:gd name="connsiteX10" fmla="*/ 1001158 w 1172815"/>
                  <a:gd name="connsiteY10" fmla="*/ 897094 h 1248888"/>
                  <a:gd name="connsiteX11" fmla="*/ 1001158 w 1172815"/>
                  <a:gd name="connsiteY11" fmla="*/ 1198885 h 1248888"/>
                  <a:gd name="connsiteX12" fmla="*/ 999750 w 1172815"/>
                  <a:gd name="connsiteY12" fmla="*/ 1199566 h 1248888"/>
                  <a:gd name="connsiteX13" fmla="*/ 851879 w 1172815"/>
                  <a:gd name="connsiteY13" fmla="*/ 1238174 h 1248888"/>
                  <a:gd name="connsiteX14" fmla="*/ 851879 w 1172815"/>
                  <a:gd name="connsiteY14" fmla="*/ 718933 h 1248888"/>
                  <a:gd name="connsiteX15" fmla="*/ 903659 w 1172815"/>
                  <a:gd name="connsiteY15" fmla="*/ 780732 h 1248888"/>
                  <a:gd name="connsiteX16" fmla="*/ 903659 w 1172815"/>
                  <a:gd name="connsiteY16" fmla="*/ 1228105 h 1248888"/>
                  <a:gd name="connsiteX17" fmla="*/ 878947 w 1172815"/>
                  <a:gd name="connsiteY17" fmla="*/ 1235445 h 1248888"/>
                  <a:gd name="connsiteX18" fmla="*/ 754380 w 1172815"/>
                  <a:gd name="connsiteY18" fmla="*/ 1248003 h 1248888"/>
                  <a:gd name="connsiteX19" fmla="*/ 754380 w 1172815"/>
                  <a:gd name="connsiteY19" fmla="*/ 602570 h 1248888"/>
                  <a:gd name="connsiteX20" fmla="*/ 806160 w 1172815"/>
                  <a:gd name="connsiteY20" fmla="*/ 664368 h 1248888"/>
                  <a:gd name="connsiteX21" fmla="*/ 806160 w 1172815"/>
                  <a:gd name="connsiteY21" fmla="*/ 1242783 h 1248888"/>
                  <a:gd name="connsiteX22" fmla="*/ 656881 w 1172815"/>
                  <a:gd name="connsiteY22" fmla="*/ 1245672 h 1248888"/>
                  <a:gd name="connsiteX23" fmla="*/ 656881 w 1172815"/>
                  <a:gd name="connsiteY23" fmla="*/ 486207 h 1248888"/>
                  <a:gd name="connsiteX24" fmla="*/ 708661 w 1172815"/>
                  <a:gd name="connsiteY24" fmla="*/ 548005 h 1248888"/>
                  <a:gd name="connsiteX25" fmla="*/ 708661 w 1172815"/>
                  <a:gd name="connsiteY25" fmla="*/ 1248888 h 1248888"/>
                  <a:gd name="connsiteX26" fmla="*/ 559382 w 1172815"/>
                  <a:gd name="connsiteY26" fmla="*/ 1229472 h 1248888"/>
                  <a:gd name="connsiteX27" fmla="*/ 559382 w 1172815"/>
                  <a:gd name="connsiteY27" fmla="*/ 369844 h 1248888"/>
                  <a:gd name="connsiteX28" fmla="*/ 611162 w 1172815"/>
                  <a:gd name="connsiteY28" fmla="*/ 431643 h 1248888"/>
                  <a:gd name="connsiteX29" fmla="*/ 611162 w 1172815"/>
                  <a:gd name="connsiteY29" fmla="*/ 1239221 h 1248888"/>
                  <a:gd name="connsiteX30" fmla="*/ 461883 w 1172815"/>
                  <a:gd name="connsiteY30" fmla="*/ 1193332 h 1248888"/>
                  <a:gd name="connsiteX31" fmla="*/ 461883 w 1172815"/>
                  <a:gd name="connsiteY31" fmla="*/ 253481 h 1248888"/>
                  <a:gd name="connsiteX32" fmla="*/ 513663 w 1172815"/>
                  <a:gd name="connsiteY32" fmla="*/ 315279 h 1248888"/>
                  <a:gd name="connsiteX33" fmla="*/ 513663 w 1172815"/>
                  <a:gd name="connsiteY33" fmla="*/ 1213362 h 1248888"/>
                  <a:gd name="connsiteX34" fmla="*/ 26168 w 1172815"/>
                  <a:gd name="connsiteY34" fmla="*/ 702636 h 1248888"/>
                  <a:gd name="connsiteX35" fmla="*/ 14862 w 1172815"/>
                  <a:gd name="connsiteY35" fmla="*/ 666214 h 1248888"/>
                  <a:gd name="connsiteX36" fmla="*/ 0 w 1172815"/>
                  <a:gd name="connsiteY36" fmla="*/ 518787 h 1248888"/>
                  <a:gd name="connsiteX37" fmla="*/ 14862 w 1172815"/>
                  <a:gd name="connsiteY37" fmla="*/ 371360 h 1248888"/>
                  <a:gd name="connsiteX38" fmla="*/ 26168 w 1172815"/>
                  <a:gd name="connsiteY38" fmla="*/ 334938 h 1248888"/>
                  <a:gd name="connsiteX39" fmla="*/ 364384 w 1172815"/>
                  <a:gd name="connsiteY39" fmla="*/ 1149718 h 1248888"/>
                  <a:gd name="connsiteX40" fmla="*/ 364384 w 1172815"/>
                  <a:gd name="connsiteY40" fmla="*/ 137118 h 1248888"/>
                  <a:gd name="connsiteX41" fmla="*/ 416164 w 1172815"/>
                  <a:gd name="connsiteY41" fmla="*/ 198916 h 1248888"/>
                  <a:gd name="connsiteX42" fmla="*/ 416164 w 1172815"/>
                  <a:gd name="connsiteY42" fmla="*/ 1175647 h 1248888"/>
                  <a:gd name="connsiteX43" fmla="*/ 387704 w 1172815"/>
                  <a:gd name="connsiteY43" fmla="*/ 1164638 h 1248888"/>
                  <a:gd name="connsiteX44" fmla="*/ 266885 w 1172815"/>
                  <a:gd name="connsiteY44" fmla="*/ 1080385 h 1248888"/>
                  <a:gd name="connsiteX45" fmla="*/ 266885 w 1172815"/>
                  <a:gd name="connsiteY45" fmla="*/ 20755 h 1248888"/>
                  <a:gd name="connsiteX46" fmla="*/ 318665 w 1172815"/>
                  <a:gd name="connsiteY46" fmla="*/ 82553 h 1248888"/>
                  <a:gd name="connsiteX47" fmla="*/ 318665 w 1172815"/>
                  <a:gd name="connsiteY47" fmla="*/ 1120467 h 1248888"/>
                  <a:gd name="connsiteX48" fmla="*/ 290328 w 1172815"/>
                  <a:gd name="connsiteY48" fmla="*/ 1102337 h 1248888"/>
                  <a:gd name="connsiteX49" fmla="*/ 123667 w 1172815"/>
                  <a:gd name="connsiteY49" fmla="*/ 925456 h 1248888"/>
                  <a:gd name="connsiteX50" fmla="*/ 71887 w 1172815"/>
                  <a:gd name="connsiteY50" fmla="*/ 830058 h 1248888"/>
                  <a:gd name="connsiteX51" fmla="*/ 71887 w 1172815"/>
                  <a:gd name="connsiteY51" fmla="*/ 207516 h 1248888"/>
                  <a:gd name="connsiteX52" fmla="*/ 123667 w 1172815"/>
                  <a:gd name="connsiteY52" fmla="*/ 112119 h 1248888"/>
                  <a:gd name="connsiteX53" fmla="*/ 178383 w 1172815"/>
                  <a:gd name="connsiteY53" fmla="*/ 997512 h 1248888"/>
                  <a:gd name="connsiteX54" fmla="*/ 169386 w 1172815"/>
                  <a:gd name="connsiteY54" fmla="*/ 985776 h 1248888"/>
                  <a:gd name="connsiteX55" fmla="*/ 169386 w 1172815"/>
                  <a:gd name="connsiteY55" fmla="*/ 51798 h 1248888"/>
                  <a:gd name="connsiteX56" fmla="*/ 178383 w 1172815"/>
                  <a:gd name="connsiteY56" fmla="*/ 40062 h 1248888"/>
                  <a:gd name="connsiteX57" fmla="*/ 221166 w 1172815"/>
                  <a:gd name="connsiteY57" fmla="*/ 0 h 1248888"/>
                  <a:gd name="connsiteX58" fmla="*/ 221166 w 1172815"/>
                  <a:gd name="connsiteY58" fmla="*/ 1037574 h 124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72815" h="1248888">
                    <a:moveTo>
                      <a:pt x="1144376" y="1120978"/>
                    </a:moveTo>
                    <a:lnTo>
                      <a:pt x="1144376" y="1068022"/>
                    </a:lnTo>
                    <a:lnTo>
                      <a:pt x="1172815" y="1101963"/>
                    </a:lnTo>
                    <a:close/>
                    <a:moveTo>
                      <a:pt x="1046877" y="1176783"/>
                    </a:moveTo>
                    <a:lnTo>
                      <a:pt x="1046877" y="951659"/>
                    </a:lnTo>
                    <a:lnTo>
                      <a:pt x="1098657" y="1013458"/>
                    </a:lnTo>
                    <a:lnTo>
                      <a:pt x="1098657" y="1151546"/>
                    </a:lnTo>
                    <a:lnTo>
                      <a:pt x="1097552" y="1152285"/>
                    </a:lnTo>
                    <a:close/>
                    <a:moveTo>
                      <a:pt x="949378" y="1214527"/>
                    </a:moveTo>
                    <a:lnTo>
                      <a:pt x="949378" y="835296"/>
                    </a:lnTo>
                    <a:lnTo>
                      <a:pt x="1001158" y="897094"/>
                    </a:lnTo>
                    <a:lnTo>
                      <a:pt x="1001158" y="1198885"/>
                    </a:lnTo>
                    <a:lnTo>
                      <a:pt x="999750" y="1199566"/>
                    </a:lnTo>
                    <a:close/>
                    <a:moveTo>
                      <a:pt x="851879" y="1238174"/>
                    </a:moveTo>
                    <a:lnTo>
                      <a:pt x="851879" y="718933"/>
                    </a:lnTo>
                    <a:lnTo>
                      <a:pt x="903659" y="780732"/>
                    </a:lnTo>
                    <a:lnTo>
                      <a:pt x="903659" y="1228105"/>
                    </a:lnTo>
                    <a:lnTo>
                      <a:pt x="878947" y="1235445"/>
                    </a:lnTo>
                    <a:close/>
                    <a:moveTo>
                      <a:pt x="754380" y="1248003"/>
                    </a:moveTo>
                    <a:lnTo>
                      <a:pt x="754380" y="602570"/>
                    </a:lnTo>
                    <a:lnTo>
                      <a:pt x="806160" y="664368"/>
                    </a:lnTo>
                    <a:lnTo>
                      <a:pt x="806160" y="1242783"/>
                    </a:lnTo>
                    <a:close/>
                    <a:moveTo>
                      <a:pt x="656881" y="1245672"/>
                    </a:moveTo>
                    <a:lnTo>
                      <a:pt x="656881" y="486207"/>
                    </a:lnTo>
                    <a:lnTo>
                      <a:pt x="708661" y="548005"/>
                    </a:lnTo>
                    <a:lnTo>
                      <a:pt x="708661" y="1248888"/>
                    </a:lnTo>
                    <a:close/>
                    <a:moveTo>
                      <a:pt x="559382" y="1229472"/>
                    </a:moveTo>
                    <a:lnTo>
                      <a:pt x="559382" y="369844"/>
                    </a:lnTo>
                    <a:lnTo>
                      <a:pt x="611162" y="431643"/>
                    </a:lnTo>
                    <a:lnTo>
                      <a:pt x="611162" y="1239221"/>
                    </a:lnTo>
                    <a:close/>
                    <a:moveTo>
                      <a:pt x="461883" y="1193332"/>
                    </a:moveTo>
                    <a:lnTo>
                      <a:pt x="461883" y="253481"/>
                    </a:lnTo>
                    <a:lnTo>
                      <a:pt x="513663" y="315279"/>
                    </a:lnTo>
                    <a:lnTo>
                      <a:pt x="513663" y="1213362"/>
                    </a:lnTo>
                    <a:close/>
                    <a:moveTo>
                      <a:pt x="26168" y="702636"/>
                    </a:moveTo>
                    <a:lnTo>
                      <a:pt x="14862" y="666214"/>
                    </a:lnTo>
                    <a:cubicBezTo>
                      <a:pt x="5118" y="618594"/>
                      <a:pt x="0" y="569288"/>
                      <a:pt x="0" y="518787"/>
                    </a:cubicBezTo>
                    <a:cubicBezTo>
                      <a:pt x="0" y="468286"/>
                      <a:pt x="5118" y="418981"/>
                      <a:pt x="14862" y="371360"/>
                    </a:cubicBezTo>
                    <a:lnTo>
                      <a:pt x="26168" y="334938"/>
                    </a:lnTo>
                    <a:close/>
                    <a:moveTo>
                      <a:pt x="364384" y="1149718"/>
                    </a:moveTo>
                    <a:lnTo>
                      <a:pt x="364384" y="137118"/>
                    </a:lnTo>
                    <a:lnTo>
                      <a:pt x="416164" y="198916"/>
                    </a:lnTo>
                    <a:lnTo>
                      <a:pt x="416164" y="1175647"/>
                    </a:lnTo>
                    <a:lnTo>
                      <a:pt x="387704" y="1164638"/>
                    </a:lnTo>
                    <a:close/>
                    <a:moveTo>
                      <a:pt x="266885" y="1080385"/>
                    </a:moveTo>
                    <a:lnTo>
                      <a:pt x="266885" y="20755"/>
                    </a:lnTo>
                    <a:lnTo>
                      <a:pt x="318665" y="82553"/>
                    </a:lnTo>
                    <a:lnTo>
                      <a:pt x="318665" y="1120467"/>
                    </a:lnTo>
                    <a:lnTo>
                      <a:pt x="290328" y="1102337"/>
                    </a:lnTo>
                    <a:close/>
                    <a:moveTo>
                      <a:pt x="123667" y="925456"/>
                    </a:moveTo>
                    <a:lnTo>
                      <a:pt x="71887" y="830058"/>
                    </a:lnTo>
                    <a:lnTo>
                      <a:pt x="71887" y="207516"/>
                    </a:lnTo>
                    <a:lnTo>
                      <a:pt x="123667" y="112119"/>
                    </a:lnTo>
                    <a:close/>
                    <a:moveTo>
                      <a:pt x="178383" y="997512"/>
                    </a:moveTo>
                    <a:lnTo>
                      <a:pt x="169386" y="985776"/>
                    </a:lnTo>
                    <a:lnTo>
                      <a:pt x="169386" y="51798"/>
                    </a:lnTo>
                    <a:lnTo>
                      <a:pt x="178383" y="40062"/>
                    </a:lnTo>
                    <a:lnTo>
                      <a:pt x="221166" y="0"/>
                    </a:lnTo>
                    <a:lnTo>
                      <a:pt x="221166" y="1037574"/>
                    </a:lnTo>
                    <a:close/>
                  </a:path>
                </a:pathLst>
              </a:custGeom>
              <a:solidFill>
                <a:srgbClr val="EA477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rgbClr val="EA4778"/>
                  </a:solidFill>
                </a:endParaRP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E6488D0-938A-0753-6A24-9955932DD638}"/>
              </a:ext>
            </a:extLst>
          </p:cNvPr>
          <p:cNvGrpSpPr/>
          <p:nvPr/>
        </p:nvGrpSpPr>
        <p:grpSpPr>
          <a:xfrm>
            <a:off x="2646823" y="115464"/>
            <a:ext cx="4276235" cy="4753997"/>
            <a:chOff x="5849768" y="-103525"/>
            <a:chExt cx="6095850" cy="67769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2EE6F1-4F97-3BFA-6B6C-A35B26802255}"/>
                </a:ext>
              </a:extLst>
            </p:cNvPr>
            <p:cNvGrpSpPr/>
            <p:nvPr/>
          </p:nvGrpSpPr>
          <p:grpSpPr>
            <a:xfrm>
              <a:off x="5849768" y="-103525"/>
              <a:ext cx="6095850" cy="6776908"/>
              <a:chOff x="403124" y="-328811"/>
              <a:chExt cx="6095850" cy="677690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0A2399D-C476-0530-FC39-1AA4150BFCC3}"/>
                  </a:ext>
                </a:extLst>
              </p:cNvPr>
              <p:cNvSpPr/>
              <p:nvPr/>
            </p:nvSpPr>
            <p:spPr>
              <a:xfrm rot="2590226">
                <a:off x="4237515" y="84086"/>
                <a:ext cx="122974" cy="636401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7C5DA"/>
                  </a:gs>
                  <a:gs pos="100000">
                    <a:srgbClr val="537EBF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019C074-FFCD-F65B-8184-FC39AFCD4DB3}"/>
                  </a:ext>
                </a:extLst>
              </p:cNvPr>
              <p:cNvSpPr/>
              <p:nvPr/>
            </p:nvSpPr>
            <p:spPr>
              <a:xfrm rot="2590226">
                <a:off x="3692231" y="-328811"/>
                <a:ext cx="122974" cy="636401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7C5DA"/>
                  </a:gs>
                  <a:gs pos="100000">
                    <a:srgbClr val="537EBF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9B1C1C1-23FA-35AD-0D29-42805E616B2E}"/>
                  </a:ext>
                </a:extLst>
              </p:cNvPr>
              <p:cNvSpPr/>
              <p:nvPr/>
            </p:nvSpPr>
            <p:spPr>
              <a:xfrm rot="2590226">
                <a:off x="3964874" y="-122362"/>
                <a:ext cx="122974" cy="636401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77C5DA"/>
                  </a:gs>
                  <a:gs pos="100000">
                    <a:srgbClr val="537EBF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9C56A6-8D79-A6B8-C282-0CC48E3304E5}"/>
                  </a:ext>
                </a:extLst>
              </p:cNvPr>
              <p:cNvSpPr/>
              <p:nvPr/>
            </p:nvSpPr>
            <p:spPr>
              <a:xfrm>
                <a:off x="3714008" y="880279"/>
                <a:ext cx="2194560" cy="2193877"/>
              </a:xfrm>
              <a:prstGeom prst="ellipse">
                <a:avLst/>
              </a:prstGeom>
              <a:gradFill flip="none" rotWithShape="1">
                <a:gsLst>
                  <a:gs pos="0">
                    <a:srgbClr val="A84CB4"/>
                  </a:gs>
                  <a:gs pos="100000">
                    <a:srgbClr val="422C6E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7169AB2-D92E-D8E3-96D6-58B5E0AAD03E}"/>
                  </a:ext>
                </a:extLst>
              </p:cNvPr>
              <p:cNvSpPr/>
              <p:nvPr/>
            </p:nvSpPr>
            <p:spPr>
              <a:xfrm>
                <a:off x="403124" y="3588658"/>
                <a:ext cx="1463040" cy="1463040"/>
              </a:xfrm>
              <a:prstGeom prst="ellipse">
                <a:avLst/>
              </a:prstGeom>
              <a:noFill/>
              <a:ln>
                <a:solidFill>
                  <a:srgbClr val="6F327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74A5C89-0BCD-A798-3D37-597D4A0B0B4C}"/>
                  </a:ext>
                </a:extLst>
              </p:cNvPr>
              <p:cNvGrpSpPr/>
              <p:nvPr/>
            </p:nvGrpSpPr>
            <p:grpSpPr>
              <a:xfrm>
                <a:off x="1202039" y="903318"/>
                <a:ext cx="4023360" cy="4532748"/>
                <a:chOff x="3522158" y="1588844"/>
                <a:chExt cx="4023360" cy="4532748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D442125-8E49-3FF8-A806-39360D075CF3}"/>
                    </a:ext>
                  </a:extLst>
                </p:cNvPr>
                <p:cNvGrpSpPr/>
                <p:nvPr/>
              </p:nvGrpSpPr>
              <p:grpSpPr>
                <a:xfrm>
                  <a:off x="3522158" y="1748002"/>
                  <a:ext cx="4023360" cy="4023360"/>
                  <a:chOff x="3522158" y="1748002"/>
                  <a:chExt cx="4023360" cy="4023360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D98991D4-3624-6E78-AE0B-44C70766A1CA}"/>
                      </a:ext>
                    </a:extLst>
                  </p:cNvPr>
                  <p:cNvSpPr/>
                  <p:nvPr/>
                </p:nvSpPr>
                <p:spPr>
                  <a:xfrm>
                    <a:off x="3522158" y="1748002"/>
                    <a:ext cx="4023360" cy="402336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EAC791"/>
                      </a:gs>
                      <a:gs pos="100000">
                        <a:srgbClr val="EC4B7F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36C82382-B9ED-7D8A-360E-8AE6FFF5E617}"/>
                      </a:ext>
                    </a:extLst>
                  </p:cNvPr>
                  <p:cNvSpPr/>
                  <p:nvPr/>
                </p:nvSpPr>
                <p:spPr>
                  <a:xfrm>
                    <a:off x="3613598" y="1839442"/>
                    <a:ext cx="3840480" cy="38404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AC791"/>
                      </a:gs>
                      <a:gs pos="100000">
                        <a:srgbClr val="EC4B7F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0FD0275-6660-7401-6111-6AF283EF8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5193" y="1588844"/>
                  <a:ext cx="3775237" cy="4532748"/>
                </a:xfrm>
                <a:prstGeom prst="rect">
                  <a:avLst/>
                </a:prstGeom>
              </p:spPr>
            </p:pic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9D7303-17B4-CA54-2CA2-270E0511BCCA}"/>
                  </a:ext>
                </a:extLst>
              </p:cNvPr>
              <p:cNvSpPr/>
              <p:nvPr/>
            </p:nvSpPr>
            <p:spPr>
              <a:xfrm>
                <a:off x="5560555" y="1337137"/>
                <a:ext cx="640080" cy="64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8EA53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CF4C873-0431-C97F-8014-A7BD5B33FE34}"/>
                  </a:ext>
                </a:extLst>
              </p:cNvPr>
              <p:cNvSpPr/>
              <p:nvPr/>
            </p:nvSpPr>
            <p:spPr>
              <a:xfrm>
                <a:off x="638445" y="475860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rgbClr val="A84CB4"/>
                  </a:gs>
                  <a:gs pos="100000">
                    <a:srgbClr val="422C6E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D4154B0E-CF69-BC9E-5642-229694434C88}"/>
                  </a:ext>
                </a:extLst>
              </p:cNvPr>
              <p:cNvSpPr/>
              <p:nvPr/>
            </p:nvSpPr>
            <p:spPr>
              <a:xfrm>
                <a:off x="940949" y="747193"/>
                <a:ext cx="4572000" cy="4572000"/>
              </a:xfrm>
              <a:prstGeom prst="arc">
                <a:avLst>
                  <a:gd name="adj1" fmla="val 15153313"/>
                  <a:gd name="adj2" fmla="val 1563283"/>
                </a:avLst>
              </a:prstGeom>
              <a:ln w="28575">
                <a:gradFill>
                  <a:gsLst>
                    <a:gs pos="1000">
                      <a:srgbClr val="F2707A"/>
                    </a:gs>
                    <a:gs pos="100000">
                      <a:srgbClr val="FEBB2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5B76335-8EA1-97F3-C199-8B6639E16E50}"/>
                  </a:ext>
                </a:extLst>
              </p:cNvPr>
              <p:cNvSpPr/>
              <p:nvPr/>
            </p:nvSpPr>
            <p:spPr>
              <a:xfrm>
                <a:off x="5108293" y="4011076"/>
                <a:ext cx="274320" cy="274320"/>
              </a:xfrm>
              <a:prstGeom prst="ellipse">
                <a:avLst/>
              </a:prstGeom>
              <a:ln w="28575">
                <a:gradFill>
                  <a:gsLst>
                    <a:gs pos="1000">
                      <a:srgbClr val="F2707A"/>
                    </a:gs>
                    <a:gs pos="100000">
                      <a:srgbClr val="FEBB2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865E865E-9F01-534A-669A-8F7427E9D183}"/>
                  </a:ext>
                </a:extLst>
              </p:cNvPr>
              <p:cNvSpPr/>
              <p:nvPr/>
            </p:nvSpPr>
            <p:spPr>
              <a:xfrm>
                <a:off x="1137895" y="972899"/>
                <a:ext cx="4114800" cy="4114800"/>
              </a:xfrm>
              <a:prstGeom prst="arc">
                <a:avLst>
                  <a:gd name="adj1" fmla="val 10176388"/>
                  <a:gd name="adj2" fmla="val 17260105"/>
                </a:avLst>
              </a:prstGeom>
              <a:ln w="28575">
                <a:gradFill>
                  <a:gsLst>
                    <a:gs pos="1000">
                      <a:srgbClr val="F2707A"/>
                    </a:gs>
                    <a:gs pos="100000">
                      <a:srgbClr val="FEBB2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8576C42B-1F40-8497-E03D-7A0BB5C7F9B4}"/>
                  </a:ext>
                </a:extLst>
              </p:cNvPr>
              <p:cNvSpPr/>
              <p:nvPr/>
            </p:nvSpPr>
            <p:spPr>
              <a:xfrm rot="15318172" flipH="1">
                <a:off x="911095" y="788156"/>
                <a:ext cx="4572000" cy="4572000"/>
              </a:xfrm>
              <a:prstGeom prst="arc">
                <a:avLst>
                  <a:gd name="adj1" fmla="val 15153313"/>
                  <a:gd name="adj2" fmla="val 1563283"/>
                </a:avLst>
              </a:prstGeom>
              <a:ln w="28575">
                <a:gradFill>
                  <a:gsLst>
                    <a:gs pos="1000">
                      <a:srgbClr val="F2707A"/>
                    </a:gs>
                    <a:gs pos="100000">
                      <a:srgbClr val="FEBB2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6E9BDCA6-287E-EA58-93BB-A86C679540E8}"/>
                  </a:ext>
                </a:extLst>
              </p:cNvPr>
              <p:cNvSpPr/>
              <p:nvPr/>
            </p:nvSpPr>
            <p:spPr>
              <a:xfrm rot="10496078">
                <a:off x="1166215" y="1053104"/>
                <a:ext cx="4114800" cy="4114800"/>
              </a:xfrm>
              <a:prstGeom prst="arc">
                <a:avLst>
                  <a:gd name="adj1" fmla="val 11192732"/>
                  <a:gd name="adj2" fmla="val 17260105"/>
                </a:avLst>
              </a:prstGeom>
              <a:ln w="28575">
                <a:gradFill>
                  <a:gsLst>
                    <a:gs pos="1000">
                      <a:srgbClr val="F2707A"/>
                    </a:gs>
                    <a:gs pos="100000">
                      <a:srgbClr val="FEBB2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A0ACDB2-0E90-1212-ACC9-915F5D2BEC32}"/>
                  </a:ext>
                </a:extLst>
              </p:cNvPr>
              <p:cNvSpPr/>
              <p:nvPr/>
            </p:nvSpPr>
            <p:spPr>
              <a:xfrm>
                <a:off x="630060" y="3817258"/>
                <a:ext cx="1005840" cy="1005840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EC4B7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57F036CE-376E-1F7C-A9C8-BB1828757002}"/>
                  </a:ext>
                </a:extLst>
              </p:cNvPr>
              <p:cNvSpPr/>
              <p:nvPr/>
            </p:nvSpPr>
            <p:spPr>
              <a:xfrm>
                <a:off x="6041774" y="2251913"/>
                <a:ext cx="457200" cy="457200"/>
              </a:xfrm>
              <a:prstGeom prst="ellipse">
                <a:avLst/>
              </a:prstGeom>
              <a:noFill/>
              <a:ln w="76200">
                <a:gradFill>
                  <a:gsLst>
                    <a:gs pos="0">
                      <a:srgbClr val="EC4E80"/>
                    </a:gs>
                    <a:gs pos="100000">
                      <a:srgbClr val="FEBA2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7A7A38B6-0BEF-D531-8E61-2569F6F97857}"/>
                </a:ext>
              </a:extLst>
            </p:cNvPr>
            <p:cNvSpPr/>
            <p:nvPr/>
          </p:nvSpPr>
          <p:spPr>
            <a:xfrm>
              <a:off x="7977522" y="1032063"/>
              <a:ext cx="91440" cy="91440"/>
            </a:xfrm>
            <a:prstGeom prst="ellipse">
              <a:avLst/>
            </a:prstGeom>
            <a:solidFill>
              <a:srgbClr val="EA47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EF19FEEF-4D5A-EC05-340E-C0D185D40EEB}"/>
                </a:ext>
              </a:extLst>
            </p:cNvPr>
            <p:cNvSpPr/>
            <p:nvPr/>
          </p:nvSpPr>
          <p:spPr>
            <a:xfrm>
              <a:off x="9254096" y="1265433"/>
              <a:ext cx="91440" cy="91440"/>
            </a:xfrm>
            <a:prstGeom prst="ellipse">
              <a:avLst/>
            </a:prstGeom>
            <a:solidFill>
              <a:srgbClr val="EA47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D8D1056-F62E-6353-9185-494E351B2778}"/>
                </a:ext>
              </a:extLst>
            </p:cNvPr>
            <p:cNvSpPr/>
            <p:nvPr/>
          </p:nvSpPr>
          <p:spPr>
            <a:xfrm>
              <a:off x="10681861" y="3337083"/>
              <a:ext cx="91440" cy="91440"/>
            </a:xfrm>
            <a:prstGeom prst="ellipse">
              <a:avLst/>
            </a:prstGeom>
            <a:solidFill>
              <a:srgbClr val="FEB9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A645474-A21C-1277-B170-5F2ADA73D66E}"/>
                </a:ext>
              </a:extLst>
            </p:cNvPr>
            <p:cNvSpPr/>
            <p:nvPr/>
          </p:nvSpPr>
          <p:spPr>
            <a:xfrm>
              <a:off x="6569408" y="3569979"/>
              <a:ext cx="91440" cy="91440"/>
            </a:xfrm>
            <a:prstGeom prst="ellipse">
              <a:avLst/>
            </a:prstGeom>
            <a:solidFill>
              <a:srgbClr val="FEB9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87EAEE1-E26A-E904-9F5C-E9DBDCBFEE2A}"/>
                </a:ext>
              </a:extLst>
            </p:cNvPr>
            <p:cNvSpPr/>
            <p:nvPr/>
          </p:nvSpPr>
          <p:spPr>
            <a:xfrm>
              <a:off x="6314026" y="3112644"/>
              <a:ext cx="91440" cy="91440"/>
            </a:xfrm>
            <a:prstGeom prst="ellipse">
              <a:avLst/>
            </a:prstGeom>
            <a:solidFill>
              <a:srgbClr val="EA47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2F92FED5-2501-F64D-C88D-DC3F123F100A}"/>
                </a:ext>
              </a:extLst>
            </p:cNvPr>
            <p:cNvSpPr/>
            <p:nvPr/>
          </p:nvSpPr>
          <p:spPr>
            <a:xfrm>
              <a:off x="10075301" y="5002664"/>
              <a:ext cx="91440" cy="91440"/>
            </a:xfrm>
            <a:prstGeom prst="ellipse">
              <a:avLst/>
            </a:prstGeom>
            <a:solidFill>
              <a:srgbClr val="FEB9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76E8F1C-26D6-8EE5-816B-270A85349A78}"/>
                </a:ext>
              </a:extLst>
            </p:cNvPr>
            <p:cNvSpPr/>
            <p:nvPr/>
          </p:nvSpPr>
          <p:spPr>
            <a:xfrm>
              <a:off x="8193839" y="5299042"/>
              <a:ext cx="91440" cy="91440"/>
            </a:xfrm>
            <a:prstGeom prst="ellipse">
              <a:avLst/>
            </a:prstGeom>
            <a:solidFill>
              <a:srgbClr val="EA47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EDB6D67A-6516-7F0D-E89E-1D7822B3D618}"/>
              </a:ext>
            </a:extLst>
          </p:cNvPr>
          <p:cNvGrpSpPr/>
          <p:nvPr/>
        </p:nvGrpSpPr>
        <p:grpSpPr>
          <a:xfrm>
            <a:off x="7765964" y="6490364"/>
            <a:ext cx="1239788" cy="182880"/>
            <a:chOff x="9862758" y="6604802"/>
            <a:chExt cx="1239788" cy="182880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03DCDC29-1FBA-C56D-618A-EADA18DB14E8}"/>
                </a:ext>
              </a:extLst>
            </p:cNvPr>
            <p:cNvSpPr/>
            <p:nvPr/>
          </p:nvSpPr>
          <p:spPr>
            <a:xfrm>
              <a:off x="9862758" y="6604802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EB7FD705-65AA-B3AA-DAC0-6E16277055EF}"/>
                </a:ext>
              </a:extLst>
            </p:cNvPr>
            <p:cNvSpPr/>
            <p:nvPr/>
          </p:nvSpPr>
          <p:spPr>
            <a:xfrm>
              <a:off x="10126985" y="6604802"/>
              <a:ext cx="182880" cy="182880"/>
            </a:xfrm>
            <a:prstGeom prst="ellipse">
              <a:avLst/>
            </a:prstGeom>
            <a:solidFill>
              <a:srgbClr val="EA47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3D47D98C-7E50-9B86-B192-82F86B9FE677}"/>
                </a:ext>
              </a:extLst>
            </p:cNvPr>
            <p:cNvSpPr/>
            <p:nvPr/>
          </p:nvSpPr>
          <p:spPr>
            <a:xfrm>
              <a:off x="10391212" y="6604802"/>
              <a:ext cx="182880" cy="182880"/>
            </a:xfrm>
            <a:prstGeom prst="ellipse">
              <a:avLst/>
            </a:prstGeom>
            <a:solidFill>
              <a:srgbClr val="F99E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DFDDC797-7DE2-E4FF-8041-6901708CF209}"/>
                </a:ext>
              </a:extLst>
            </p:cNvPr>
            <p:cNvSpPr/>
            <p:nvPr/>
          </p:nvSpPr>
          <p:spPr>
            <a:xfrm>
              <a:off x="10655439" y="6604802"/>
              <a:ext cx="182880" cy="182880"/>
            </a:xfrm>
            <a:prstGeom prst="ellipse">
              <a:avLst/>
            </a:prstGeom>
            <a:solidFill>
              <a:srgbClr val="547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67F57B61-3015-60AE-2B61-44BE0692E02C}"/>
                </a:ext>
              </a:extLst>
            </p:cNvPr>
            <p:cNvSpPr/>
            <p:nvPr/>
          </p:nvSpPr>
          <p:spPr>
            <a:xfrm>
              <a:off x="10919666" y="6604802"/>
              <a:ext cx="182880" cy="182880"/>
            </a:xfrm>
            <a:prstGeom prst="ellipse">
              <a:avLst/>
            </a:prstGeom>
            <a:solidFill>
              <a:srgbClr val="283D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67D225-5C59-381E-C3A1-973862A72971}"/>
              </a:ext>
            </a:extLst>
          </p:cNvPr>
          <p:cNvSpPr txBox="1"/>
          <p:nvPr/>
        </p:nvSpPr>
        <p:spPr>
          <a:xfrm>
            <a:off x="2512142" y="4242080"/>
            <a:ext cx="4647427" cy="2094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আবু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হাসান</a:t>
            </a:r>
            <a:endParaRPr lang="en-US" sz="3253" b="1" dirty="0">
              <a:solidFill>
                <a:schemeClr val="tx1">
                  <a:lumMod val="85000"/>
                  <a:lumOff val="1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253" b="1" dirty="0">
              <a:solidFill>
                <a:schemeClr val="tx1">
                  <a:lumMod val="85000"/>
                  <a:lumOff val="1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বিজবাগ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3253" b="1" dirty="0">
              <a:solidFill>
                <a:schemeClr val="tx1">
                  <a:lumMod val="85000"/>
                  <a:lumOff val="1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সেনবাগ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5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নোয়াখালী</a:t>
            </a:r>
            <a:r>
              <a:rPr lang="en-US" sz="3253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171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DC08B36-D816-C1CB-BB9A-89FE2B301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32818-C232-1685-6D61-9859EAB930E9}"/>
              </a:ext>
            </a:extLst>
          </p:cNvPr>
          <p:cNvSpPr/>
          <p:nvPr/>
        </p:nvSpPr>
        <p:spPr>
          <a:xfrm>
            <a:off x="7501356" y="2439125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DE56028-1C9C-42EB-1395-8BAE956B42D9}"/>
              </a:ext>
            </a:extLst>
          </p:cNvPr>
          <p:cNvSpPr/>
          <p:nvPr/>
        </p:nvSpPr>
        <p:spPr>
          <a:xfrm>
            <a:off x="2239318" y="857800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984DD0-4C65-3324-DEB8-9417C4CDE2E7}"/>
              </a:ext>
            </a:extLst>
          </p:cNvPr>
          <p:cNvSpPr txBox="1"/>
          <p:nvPr/>
        </p:nvSpPr>
        <p:spPr>
          <a:xfrm>
            <a:off x="2896179" y="2307859"/>
            <a:ext cx="3199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27711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27711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240CD61-C34A-106E-158C-B296207034C4}"/>
              </a:ext>
            </a:extLst>
          </p:cNvPr>
          <p:cNvSpPr/>
          <p:nvPr/>
        </p:nvSpPr>
        <p:spPr>
          <a:xfrm>
            <a:off x="277052" y="374502"/>
            <a:ext cx="1962266" cy="11794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41668"/>
            <a:ext cx="8839200" cy="656393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93234-FB69-28BB-3227-4C7B394EA6CF}"/>
              </a:ext>
            </a:extLst>
          </p:cNvPr>
          <p:cNvSpPr txBox="1"/>
          <p:nvPr/>
        </p:nvSpPr>
        <p:spPr>
          <a:xfrm>
            <a:off x="1670958" y="2882323"/>
            <a:ext cx="5754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রাখাল</a:t>
            </a:r>
            <a:r>
              <a:rPr lang="en-US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: ৫৪- </a:t>
            </a:r>
            <a:r>
              <a:rPr lang="en-US" sz="32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মিনিট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31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82">
        <p15:prstTrans prst="crush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rgbClr val="2198BD"/>
            </a:gs>
            <a:gs pos="32000">
              <a:srgbClr val="2BB9CD"/>
            </a:gs>
            <a:gs pos="0">
              <a:srgbClr val="034B99"/>
            </a:gs>
            <a:gs pos="100000">
              <a:srgbClr val="0C51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41668"/>
            <a:ext cx="8721312" cy="656393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DB927-F5C0-C158-7E8D-BBBDEB89ED91}"/>
              </a:ext>
            </a:extLst>
          </p:cNvPr>
          <p:cNvGrpSpPr/>
          <p:nvPr/>
        </p:nvGrpSpPr>
        <p:grpSpPr>
          <a:xfrm>
            <a:off x="97044" y="1405785"/>
            <a:ext cx="8949912" cy="4503180"/>
            <a:chOff x="470114" y="174252"/>
            <a:chExt cx="11273457" cy="64481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DE6A2D-6738-DCAB-FD6D-0075B9989F01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323F0E-2A9C-33FB-0B5F-BEEFFDCFFB48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D9A35-13E3-5055-D711-CF2DACF04F71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19B718-BD11-F722-8AE1-4FE552CCEAC0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EF7B5D-ADCA-0225-F78A-0AFF5C513E1B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4E964-B759-B6A0-5683-DCC352623B0B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683238-B6BF-B857-CB35-864A08E2F679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024A2E-05B2-0EED-B202-4AA6C544D9EC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1629DC-EA59-896E-B2A6-FA0DCA62EFC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561401-D4E6-E0F8-9247-9A7D575B1C48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5BBA56-1B70-1C96-510B-10B0FBECA681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15E03D-EDE7-E9F5-CE6D-F38A4D903B3B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DCD99F-D667-B705-9C94-8281CAA7C6CF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D642B1-CA4A-69FB-AF7F-DC407AE913E2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36184C-F6BC-AE6C-A493-01775E7E6E19}"/>
              </a:ext>
            </a:extLst>
          </p:cNvPr>
          <p:cNvSpPr/>
          <p:nvPr/>
        </p:nvSpPr>
        <p:spPr>
          <a:xfrm>
            <a:off x="1621809" y="2339884"/>
            <a:ext cx="975711" cy="1514419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C8C75F-7230-2934-DF2E-5F3DF9027E6F}"/>
              </a:ext>
            </a:extLst>
          </p:cNvPr>
          <p:cNvGrpSpPr/>
          <p:nvPr/>
        </p:nvGrpSpPr>
        <p:grpSpPr>
          <a:xfrm>
            <a:off x="2589587" y="2320993"/>
            <a:ext cx="4944306" cy="980990"/>
            <a:chOff x="4050657" y="683622"/>
            <a:chExt cx="4944306" cy="11777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3217F5-36B1-DEAA-3AF6-8E85E5FA0A01}"/>
                </a:ext>
              </a:extLst>
            </p:cNvPr>
            <p:cNvSpPr/>
            <p:nvPr/>
          </p:nvSpPr>
          <p:spPr>
            <a:xfrm>
              <a:off x="4050657" y="695197"/>
              <a:ext cx="4944306" cy="1166177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34CC-7512-C2ED-E0F9-E5E68AA3F5A2}"/>
                </a:ext>
              </a:extLst>
            </p:cNvPr>
            <p:cNvSpPr txBox="1"/>
            <p:nvPr/>
          </p:nvSpPr>
          <p:spPr>
            <a:xfrm>
              <a:off x="4684623" y="683622"/>
              <a:ext cx="2553904" cy="1108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আবেগ</a:t>
              </a:r>
              <a:r>
                <a:rPr lang="en-US" sz="5400" b="1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সৃষ্টি</a:t>
              </a:r>
              <a:endPara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27525"/>
      </p:ext>
    </p:extLst>
  </p:cSld>
  <p:clrMapOvr>
    <a:masterClrMapping/>
  </p:clrMapOvr>
  <p:transition spd="slow" advTm="118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20AE28-0789-60B1-B0BB-2C1083F35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B479E2-3DA9-9882-1B4E-B54B86AE81D5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11BDD2-86B1-5ACD-3971-7CE3E96BC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3FF396-23E3-FF87-766F-10F93D8F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88935CD-9FC3-1C92-87DD-3345324EEF9E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06888-79CC-567A-C1E6-74965A40C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55213"/>
            <a:ext cx="8764614" cy="5340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0F584-DAC6-4A5C-ABA1-8C81AB4AED8F}"/>
              </a:ext>
            </a:extLst>
          </p:cNvPr>
          <p:cNvSpPr txBox="1"/>
          <p:nvPr/>
        </p:nvSpPr>
        <p:spPr>
          <a:xfrm>
            <a:off x="611412" y="123321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67BF0-4AF6-1C74-481E-C2A3AB55F6B7}"/>
              </a:ext>
            </a:extLst>
          </p:cNvPr>
          <p:cNvSpPr txBox="1"/>
          <p:nvPr/>
        </p:nvSpPr>
        <p:spPr>
          <a:xfrm>
            <a:off x="7141914" y="770046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A6BF8-14A5-5039-89C8-3137CB0DBDE2}"/>
              </a:ext>
            </a:extLst>
          </p:cNvPr>
          <p:cNvSpPr txBox="1"/>
          <p:nvPr/>
        </p:nvSpPr>
        <p:spPr>
          <a:xfrm>
            <a:off x="5978374" y="2819983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0619-3BF7-18EE-ADD6-5760DF147DEF}"/>
              </a:ext>
            </a:extLst>
          </p:cNvPr>
          <p:cNvSpPr txBox="1"/>
          <p:nvPr/>
        </p:nvSpPr>
        <p:spPr>
          <a:xfrm>
            <a:off x="7086600" y="444135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827A2-EE63-1D30-045A-1CCF0FE7731B}"/>
              </a:ext>
            </a:extLst>
          </p:cNvPr>
          <p:cNvSpPr txBox="1"/>
          <p:nvPr/>
        </p:nvSpPr>
        <p:spPr>
          <a:xfrm>
            <a:off x="555600" y="5260244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গাঁয়ের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0F70AA-198F-0E31-F2E3-AFC9AF3E1C32}"/>
              </a:ext>
            </a:extLst>
          </p:cNvPr>
          <p:cNvSpPr txBox="1"/>
          <p:nvPr/>
        </p:nvSpPr>
        <p:spPr>
          <a:xfrm>
            <a:off x="1092096" y="2487402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460F1-B878-6EDE-966F-B1C59B4B5220}"/>
              </a:ext>
            </a:extLst>
          </p:cNvPr>
          <p:cNvSpPr txBox="1"/>
          <p:nvPr/>
        </p:nvSpPr>
        <p:spPr>
          <a:xfrm>
            <a:off x="3850005" y="2340465"/>
            <a:ext cx="2094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ছাওয়া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021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50C40-7B15-B664-CD79-6F1F28FD0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CF3374-E74B-8C57-1439-8DD28697E341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1D7D5F-981A-420A-170C-3CC82103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9F8502-DA4E-3556-3298-E322A192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21BB85F-5468-2CB5-792C-4D4FC6AA3A37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B8C9E1-EB65-8763-9E08-809242887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05" y="645382"/>
            <a:ext cx="2561093" cy="5850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952BEA-977D-021B-9143-889BF0ADD717}"/>
              </a:ext>
            </a:extLst>
          </p:cNvPr>
          <p:cNvSpPr txBox="1"/>
          <p:nvPr/>
        </p:nvSpPr>
        <p:spPr>
          <a:xfrm>
            <a:off x="611412" y="123321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4A4A1-446C-8F2E-DF73-8A6D689DB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52" y="645382"/>
            <a:ext cx="5739494" cy="4353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98C61-896C-75BA-F156-A5CC6BBE8275}"/>
              </a:ext>
            </a:extLst>
          </p:cNvPr>
          <p:cNvSpPr txBox="1"/>
          <p:nvPr/>
        </p:nvSpPr>
        <p:spPr>
          <a:xfrm>
            <a:off x="3123752" y="5248826"/>
            <a:ext cx="5739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effectLst/>
                <a:latin typeface="Google Sans"/>
              </a:rPr>
              <a:t>চামর</a:t>
            </a:r>
            <a:r>
              <a:rPr lang="en-US" sz="2000" dirty="0"/>
              <a:t> </a:t>
            </a:r>
            <a:r>
              <a:rPr lang="en-US" sz="2000" dirty="0" err="1"/>
              <a:t>হলো</a:t>
            </a:r>
            <a:r>
              <a:rPr lang="en-US" sz="2000" dirty="0"/>
              <a:t> </a:t>
            </a:r>
            <a:r>
              <a:rPr lang="en-US" sz="2000" dirty="0" err="1"/>
              <a:t>চমরী</a:t>
            </a:r>
            <a:r>
              <a:rPr lang="en-US" sz="2000" dirty="0"/>
              <a:t> (Yak) </a:t>
            </a:r>
            <a:r>
              <a:rPr lang="en-US" sz="2000" dirty="0" err="1"/>
              <a:t>গোরুজাতীয়</a:t>
            </a:r>
            <a:r>
              <a:rPr lang="en-US" sz="2000" dirty="0"/>
              <a:t> </a:t>
            </a:r>
            <a:r>
              <a:rPr lang="en-US" sz="2000" dirty="0" err="1"/>
              <a:t>পশুর</a:t>
            </a:r>
            <a:r>
              <a:rPr lang="en-US" sz="2000" dirty="0"/>
              <a:t> </a:t>
            </a:r>
            <a:r>
              <a:rPr lang="en-US" sz="2000" dirty="0" err="1"/>
              <a:t>লেজের</a:t>
            </a:r>
            <a:r>
              <a:rPr lang="en-US" sz="2000" dirty="0"/>
              <a:t> </a:t>
            </a:r>
            <a:r>
              <a:rPr lang="en-US" sz="2000" dirty="0" err="1"/>
              <a:t>লম্বা</a:t>
            </a:r>
            <a:r>
              <a:rPr lang="en-US" sz="2000" dirty="0"/>
              <a:t> ও </a:t>
            </a:r>
            <a:r>
              <a:rPr lang="en-US" sz="2000" dirty="0" err="1"/>
              <a:t>নরম</a:t>
            </a:r>
            <a:r>
              <a:rPr lang="en-US" sz="2000" dirty="0"/>
              <a:t> </a:t>
            </a:r>
            <a:r>
              <a:rPr lang="en-US" sz="2000" dirty="0" err="1"/>
              <a:t>চুল</a:t>
            </a:r>
            <a:r>
              <a:rPr lang="en-US" sz="2000" dirty="0"/>
              <a:t> </a:t>
            </a:r>
            <a:r>
              <a:rPr lang="en-US" sz="2000" dirty="0" err="1"/>
              <a:t>দিয়ে</a:t>
            </a:r>
            <a:r>
              <a:rPr lang="en-US" sz="2000" dirty="0"/>
              <a:t> </a:t>
            </a:r>
            <a:r>
              <a:rPr lang="en-US" sz="2000" dirty="0" err="1"/>
              <a:t>তৈরি</a:t>
            </a:r>
            <a:r>
              <a:rPr lang="en-US" sz="2000" dirty="0"/>
              <a:t> </a:t>
            </a:r>
            <a:r>
              <a:rPr lang="en-US" sz="2000" dirty="0" err="1"/>
              <a:t>একধরনের</a:t>
            </a:r>
            <a:r>
              <a:rPr lang="en-US" sz="2000" dirty="0"/>
              <a:t> </a:t>
            </a:r>
            <a:r>
              <a:rPr lang="en-US" sz="2000" dirty="0" err="1"/>
              <a:t>বিশেষ</a:t>
            </a:r>
            <a:r>
              <a:rPr lang="en-US" sz="2000" dirty="0"/>
              <a:t> </a:t>
            </a:r>
            <a:r>
              <a:rPr lang="en-US" sz="2000" dirty="0" err="1"/>
              <a:t>পাখা</a:t>
            </a:r>
            <a:r>
              <a:rPr lang="en-US" sz="2000" dirty="0"/>
              <a:t>, </a:t>
            </a:r>
            <a:r>
              <a:rPr lang="en-US" sz="2000" dirty="0" err="1"/>
              <a:t>ঝাড়ন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ব্যজন</a:t>
            </a:r>
            <a:r>
              <a:rPr lang="en-US" sz="2000" dirty="0"/>
              <a:t>। </a:t>
            </a:r>
            <a:r>
              <a:rPr lang="en-US" sz="2000" dirty="0" err="1"/>
              <a:t>এটি</a:t>
            </a:r>
            <a:r>
              <a:rPr lang="en-US" sz="2000" dirty="0"/>
              <a:t> </a:t>
            </a:r>
            <a:r>
              <a:rPr lang="en-US" sz="2000" dirty="0" err="1"/>
              <a:t>সাধারণত</a:t>
            </a:r>
            <a:r>
              <a:rPr lang="en-US" sz="2000" dirty="0"/>
              <a:t> </a:t>
            </a:r>
            <a:r>
              <a:rPr lang="en-US" sz="2000" dirty="0" err="1"/>
              <a:t>বাতাস</a:t>
            </a:r>
            <a:r>
              <a:rPr lang="en-US" sz="2000" dirty="0"/>
              <a:t> </a:t>
            </a:r>
            <a:r>
              <a:rPr lang="en-US" sz="2000" dirty="0" err="1"/>
              <a:t>করার</a:t>
            </a:r>
            <a:r>
              <a:rPr lang="en-US" sz="2000" dirty="0"/>
              <a:t> </a:t>
            </a:r>
            <a:r>
              <a:rPr lang="en-US" sz="2000" dirty="0" err="1"/>
              <a:t>জন্য</a:t>
            </a:r>
            <a:r>
              <a:rPr lang="en-US" sz="2000" dirty="0"/>
              <a:t>, </a:t>
            </a:r>
            <a:r>
              <a:rPr lang="en-US" sz="2000" dirty="0" err="1"/>
              <a:t>মাছি</a:t>
            </a:r>
            <a:r>
              <a:rPr lang="en-US" sz="2000" dirty="0"/>
              <a:t> </a:t>
            </a:r>
            <a:r>
              <a:rPr lang="en-US" sz="2000" dirty="0" err="1"/>
              <a:t>তাড়াতে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রাজকীয়</a:t>
            </a:r>
            <a:r>
              <a:rPr lang="en-US" sz="2000" dirty="0"/>
              <a:t> </a:t>
            </a:r>
            <a:r>
              <a:rPr lang="en-US" sz="2000" dirty="0" err="1"/>
              <a:t>প্রতীক</a:t>
            </a:r>
            <a:r>
              <a:rPr lang="en-US" sz="2000" dirty="0"/>
              <a:t> ও </a:t>
            </a:r>
            <a:r>
              <a:rPr lang="en-US" sz="2000" dirty="0" err="1"/>
              <a:t>দেব-দেবীর</a:t>
            </a:r>
            <a:r>
              <a:rPr lang="en-US" sz="2000" dirty="0"/>
              <a:t> </a:t>
            </a:r>
            <a:r>
              <a:rPr lang="en-US" sz="2000" dirty="0" err="1"/>
              <a:t>পূজায়</a:t>
            </a:r>
            <a:r>
              <a:rPr lang="en-US" sz="2000" dirty="0"/>
              <a:t> </a:t>
            </a:r>
            <a:r>
              <a:rPr lang="en-US" sz="2000" dirty="0" err="1"/>
              <a:t>ব্যবহৃত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F7F04-0C76-76F7-EC4F-4EE2BB1E5D56}"/>
              </a:ext>
            </a:extLst>
          </p:cNvPr>
          <p:cNvSpPr txBox="1"/>
          <p:nvPr/>
        </p:nvSpPr>
        <p:spPr>
          <a:xfrm>
            <a:off x="7135843" y="3793645"/>
            <a:ext cx="1752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>
                <a:solidFill>
                  <a:schemeClr val="bg1"/>
                </a:solidFill>
                <a:effectLst/>
                <a:latin typeface="Google Sans"/>
              </a:rPr>
              <a:t>চামর</a:t>
            </a:r>
            <a:r>
              <a:rPr lang="en-US" sz="6600" b="1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21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0F3E2-3D09-A532-E91A-35B60C71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55525B-611E-9F06-5842-FCDDABCF9ECE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0D63A1-9F14-6C08-108E-325039A9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3F0F84-2305-9371-7465-07CA8C1D4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A312335-FE85-B2B4-2242-EC324A6EF117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D76CB-11BE-D84B-7A0D-276C059A2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b="12235"/>
          <a:stretch>
            <a:fillRect/>
          </a:stretch>
        </p:blipFill>
        <p:spPr>
          <a:xfrm>
            <a:off x="339758" y="704467"/>
            <a:ext cx="8366102" cy="4791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C7C69-B8F2-E3B4-1B08-5A5234414224}"/>
              </a:ext>
            </a:extLst>
          </p:cNvPr>
          <p:cNvSpPr txBox="1"/>
          <p:nvPr/>
        </p:nvSpPr>
        <p:spPr>
          <a:xfrm>
            <a:off x="611412" y="123321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33467-F8EE-132F-0AD5-80EE3185DBC4}"/>
              </a:ext>
            </a:extLst>
          </p:cNvPr>
          <p:cNvSpPr txBox="1"/>
          <p:nvPr/>
        </p:nvSpPr>
        <p:spPr>
          <a:xfrm>
            <a:off x="3985081" y="5364679"/>
            <a:ext cx="1045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70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E84A7-7F68-D124-9F0E-9469E34EF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F5CFA-77CA-CEEB-F2D5-0015D423B044}"/>
              </a:ext>
            </a:extLst>
          </p:cNvPr>
          <p:cNvGrpSpPr/>
          <p:nvPr/>
        </p:nvGrpSpPr>
        <p:grpSpPr>
          <a:xfrm>
            <a:off x="280754" y="292992"/>
            <a:ext cx="8478179" cy="6357508"/>
            <a:chOff x="280754" y="292992"/>
            <a:chExt cx="8478179" cy="63575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2F85E5-8D5E-1376-6E48-2416A90BC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0754" y="292992"/>
              <a:ext cx="8478179" cy="212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44CE8F-A6B7-06F9-AD18-C6A17C4E9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0754" y="5181600"/>
              <a:ext cx="8454135" cy="14689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1C102FD-6A06-F55A-6021-94A817551636}"/>
              </a:ext>
            </a:extLst>
          </p:cNvPr>
          <p:cNvSpPr/>
          <p:nvPr/>
        </p:nvSpPr>
        <p:spPr>
          <a:xfrm>
            <a:off x="152400" y="76204"/>
            <a:ext cx="8839200" cy="6657109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A6B831-6ACB-2D97-13BE-2CB309BE6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16" y="708096"/>
            <a:ext cx="8371544" cy="50996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9CD813-B0D6-A150-3442-DB6EAD794EEA}"/>
              </a:ext>
            </a:extLst>
          </p:cNvPr>
          <p:cNvSpPr txBox="1"/>
          <p:nvPr/>
        </p:nvSpPr>
        <p:spPr>
          <a:xfrm>
            <a:off x="611412" y="123321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4DF0E-7F0F-0F1B-DA9C-87D676FE2788}"/>
              </a:ext>
            </a:extLst>
          </p:cNvPr>
          <p:cNvSpPr txBox="1"/>
          <p:nvPr/>
        </p:nvSpPr>
        <p:spPr>
          <a:xfrm>
            <a:off x="4572000" y="4980338"/>
            <a:ext cx="258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6199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7"/>
            <a:ext cx="9144000" cy="6858000"/>
          </a:xfrm>
          <a:prstGeom prst="rect">
            <a:avLst/>
          </a:prstGeom>
        </p:spPr>
      </p:pic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2466305" y="32046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5D8A5E-1EED-4009-A8EA-7F14795FDD85}"/>
              </a:ext>
            </a:extLst>
          </p:cNvPr>
          <p:cNvSpPr txBox="1"/>
          <p:nvPr/>
        </p:nvSpPr>
        <p:spPr>
          <a:xfrm>
            <a:off x="1448413" y="1066805"/>
            <a:ext cx="624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B4261-893C-4E14-AF66-7BEED51D20DF}"/>
              </a:ext>
            </a:extLst>
          </p:cNvPr>
          <p:cNvSpPr txBox="1"/>
          <p:nvPr/>
        </p:nvSpPr>
        <p:spPr>
          <a:xfrm>
            <a:off x="864254" y="2307949"/>
            <a:ext cx="7410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রাখাল</a:t>
            </a:r>
            <a:r>
              <a:rPr lang="en-US" sz="60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6000" b="1" dirty="0">
                <a:solidFill>
                  <a:srgbClr val="30724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 p14:bounceEnd="20000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18078</TotalTime>
  <Words>317</Words>
  <Application>Microsoft Office PowerPoint</Application>
  <PresentationFormat>On-screen Show (4:3)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Google Sans</vt:lpstr>
      <vt:lpstr>Nikosh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Pedp4 WPBX5105GRF052206951</cp:lastModifiedBy>
  <cp:revision>1583</cp:revision>
  <dcterms:created xsi:type="dcterms:W3CDTF">2006-08-16T00:00:00Z</dcterms:created>
  <dcterms:modified xsi:type="dcterms:W3CDTF">2026-06-09T03:19:07Z</dcterms:modified>
</cp:coreProperties>
</file>