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5" r:id="rId2"/>
  </p:sldMasterIdLst>
  <p:notesMasterIdLst>
    <p:notesMasterId r:id="rId23"/>
  </p:notesMasterIdLst>
  <p:sldIdLst>
    <p:sldId id="638" r:id="rId3"/>
    <p:sldId id="643" r:id="rId4"/>
    <p:sldId id="640" r:id="rId5"/>
    <p:sldId id="280" r:id="rId6"/>
    <p:sldId id="352" r:id="rId7"/>
    <p:sldId id="348" r:id="rId8"/>
    <p:sldId id="281" r:id="rId9"/>
    <p:sldId id="285" r:id="rId10"/>
    <p:sldId id="257" r:id="rId11"/>
    <p:sldId id="258" r:id="rId12"/>
    <p:sldId id="259" r:id="rId13"/>
    <p:sldId id="287" r:id="rId14"/>
    <p:sldId id="645" r:id="rId15"/>
    <p:sldId id="289" r:id="rId16"/>
    <p:sldId id="290" r:id="rId17"/>
    <p:sldId id="291" r:id="rId18"/>
    <p:sldId id="292" r:id="rId19"/>
    <p:sldId id="263" r:id="rId20"/>
    <p:sldId id="270" r:id="rId21"/>
    <p:sldId id="642" r:id="rId22"/>
  </p:sldIdLst>
  <p:sldSz cx="13716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3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93F1A-0D31-4DFE-A222-8A42A88ABDB4}" type="datetimeFigureOut">
              <a:rPr lang="en-US" smtClean="0"/>
              <a:t>09-Jun-26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857250"/>
            <a:ext cx="4629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D1285-E061-4413-B7FB-DE0D13EB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4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D1285-E061-4413-B7FB-DE0D13EB33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9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122363"/>
            <a:ext cx="10287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02038"/>
            <a:ext cx="10287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7B54-E1EA-4816-83F4-7E96F84F6E3F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3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57200"/>
            <a:ext cx="4423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987426"/>
            <a:ext cx="69437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057400"/>
            <a:ext cx="4423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396C-5860-43E0-BCC9-45AE5F5624A2}" type="datetime1">
              <a:rPr lang="en-US" smtClean="0"/>
              <a:t>09-Jun-26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57200"/>
            <a:ext cx="4423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987426"/>
            <a:ext cx="694372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057400"/>
            <a:ext cx="4423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79C5-5390-4ED9-803E-0C321D0BE91F}" type="datetime1">
              <a:rPr lang="en-US" smtClean="0"/>
              <a:t>09-Jun-26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1BA3-ACA5-4FCA-A3C5-288ACBAA63A2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5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365125"/>
            <a:ext cx="295751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65125"/>
            <a:ext cx="87010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B6E7-6C24-46AE-B949-6A09AA96F439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6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8300" y="6172211"/>
            <a:ext cx="3771900" cy="365125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84A66914-26BF-4F94-911A-D928A329E0DC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6" y="6172211"/>
            <a:ext cx="5029201" cy="365125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0" y="6172211"/>
            <a:ext cx="2743200" cy="365125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9EC87CF1-E6E2-4FD3-961A-35520D21E1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89940" y="4372169"/>
            <a:ext cx="9768767" cy="1143000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714500" y="731520"/>
            <a:ext cx="9601200" cy="3474720"/>
          </a:xfrm>
          <a:prstGeom prst="rect">
            <a:avLst/>
          </a:prstGeom>
        </p:spPr>
        <p:txBody>
          <a:bodyPr lIns="109728" tIns="54864" rIns="109728" bIns="5486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34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DD95-F647-9CC0-C5D6-81A3644E9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122363"/>
            <a:ext cx="10287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2844A-24EA-3FFA-4F7B-9D96B368B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3602038"/>
            <a:ext cx="10287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B5B19-594B-0B77-9B1C-555D0F68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7163-77E2-4AD6-92C3-2BE7A11BEF95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1969-1214-749C-D85F-232EE068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15B35-B134-322A-F8C7-3CE28C69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D13-F12E-4FE4-A0F5-98371D87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41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1E2E-8D84-B7CE-27DF-38EA1744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307E-83C6-3045-B89B-81302BBD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4E855-0749-DF3A-98D5-8D1C42FC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6BC8-8EC2-4274-8F19-227173FAE68B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33246-8BB6-3D9C-B186-7A4763D1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8096-5B3A-531E-13D2-080B3DD5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D13-F12E-4FE4-A0F5-98371D87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3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9372-07C8-C9CD-1EF7-FF798F1F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5" y="1709738"/>
            <a:ext cx="118300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FB50-B712-B02F-9D42-D49F0282A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625" y="4589463"/>
            <a:ext cx="11830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75DDF-7A84-A5AC-E9D9-A049A578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8BDD-EE52-402B-86AE-BD23B894AD58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7A562-4A12-FDB8-24AB-68AE897E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4DD69-F667-1A43-B652-9FB71621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D13-F12E-4FE4-A0F5-98371D87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0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EDB1-0E9E-C9DD-274D-F3C6DF44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8B1F-5CC1-75EC-2F1C-F71F996DB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5" y="1825625"/>
            <a:ext cx="58388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035E0-900B-9E9F-14A6-2D544AB29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00" y="1825625"/>
            <a:ext cx="58388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A67B6-4A41-89BB-2E8D-4432BE69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DDA1-4196-4466-99D3-40E49E13A4D1}" type="datetime1">
              <a:rPr lang="en-US" smtClean="0"/>
              <a:t>09-Jun-26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88F51-A18F-79FF-5575-F1318418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7B6E0-4AE3-D82D-00E1-DEF9E45E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D13-F12E-4FE4-A0F5-98371D87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291D-1BF0-200B-7A89-77F2B354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3" y="365125"/>
            <a:ext cx="118300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1B1AE-C6A5-09A3-1AF1-47DBE3271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563" y="1681163"/>
            <a:ext cx="58023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9CE2-BAAD-5672-1FED-FF5CE3C21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563" y="2505075"/>
            <a:ext cx="58023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95DB4-749C-407A-4407-CFB542443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3725" y="1681163"/>
            <a:ext cx="58308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5A373-2494-445D-5C26-FFA9D7FE4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3725" y="2505075"/>
            <a:ext cx="58308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C7D29-55CE-2FF6-2745-1A446A95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8EA48-B711-4FAB-8B3A-133DA571E157}" type="datetime1">
              <a:rPr lang="en-US" smtClean="0"/>
              <a:t>09-Jun-26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A5287-1F6E-361F-75D4-C028124D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B9328-89EC-FB16-F260-3E23D623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D13-F12E-4FE4-A0F5-98371D87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5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CF02-2F26-496D-A07F-DF0DA5CEB8A2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09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5BA5-61B9-AD44-E08F-D502AE56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8A2CA-4D26-FC67-7C27-6FC74B98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2D38-FD45-4D9A-95F6-BE312C02DD57}" type="datetime1">
              <a:rPr lang="en-US" smtClean="0"/>
              <a:t>09-Jun-26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36315-0B90-FA1C-DFF4-55D93543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4EBBF-0897-F23C-A2A3-39C6D4D6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D13-F12E-4FE4-A0F5-98371D87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0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85766-A314-4B77-056B-C9308D60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07D3-9479-46AB-AF2F-48A3D4BE0F5A}" type="datetime1">
              <a:rPr lang="en-US" smtClean="0"/>
              <a:t>09-Jun-26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6F31D-A8CE-BE6D-56CA-9E6D67AB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3B472-E632-87BA-9811-F7396310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D13-F12E-4FE4-A0F5-98371D87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84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B0C2-E67B-7AD4-DD58-CC3ECEA4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3" y="457200"/>
            <a:ext cx="442436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4800-C667-D73B-D8F1-7CB9CDCC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888" y="987425"/>
            <a:ext cx="69437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E8CA3-C41A-9217-5132-EE0E2A856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563" y="2057400"/>
            <a:ext cx="442436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55972-959D-D6AE-83BE-7FCB1AC3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A0BF-89C8-4A25-A3A5-5BD25CEEC2C8}" type="datetime1">
              <a:rPr lang="en-US" smtClean="0"/>
              <a:t>09-Jun-26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30C56-3CB4-443F-F21B-4E708C84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D6562-E509-664F-E7EA-EF15122A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D13-F12E-4FE4-A0F5-98371D87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4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49FA-B190-4D57-3A75-B1AB9883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3" y="457200"/>
            <a:ext cx="442436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D451A-E56A-782B-FFCE-65C2045EA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0888" y="987425"/>
            <a:ext cx="69437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F5EE0-8092-89ED-2668-D8ECA3672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563" y="2057400"/>
            <a:ext cx="442436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7EDD3-F13E-4619-70D0-E082621E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41D3-B213-4070-AED3-127DCFC41831}" type="datetime1">
              <a:rPr lang="en-US" smtClean="0"/>
              <a:t>09-Jun-26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1569C-6CC3-A801-4612-C2B6FC0F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B5315-97A0-F9EC-6150-31D7DE57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D13-F12E-4FE4-A0F5-98371D87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0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EF75-6082-3138-BEDC-61C12279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52489-E2F5-907B-5FE8-64B03EA19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80A3A-1C9A-FAB5-FFC5-E592A192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0AB9-CB90-4F41-B426-CEBAC4F8F5B5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D86FD-EAB3-15DC-3546-E35415A6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5B2A-B4E5-4D96-98B2-1CA85AA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D13-F12E-4FE4-A0F5-98371D87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36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A2530D-A562-EB79-B08B-772A39098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15513" y="365125"/>
            <a:ext cx="295751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FCE8B-D0AE-5721-9B6B-84CF238CC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2975" y="365125"/>
            <a:ext cx="872013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D1A6E-E871-5C60-31FF-7F9F9860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5785-BF72-4D2C-AD83-27B6F2E07048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7DFC9-97E4-D05F-4978-3908202A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86DEA-4FD7-F598-8613-661561E9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D13-F12E-4FE4-A0F5-98371D87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7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1709739"/>
            <a:ext cx="118300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4589464"/>
            <a:ext cx="11830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FF68-E2E1-4739-AE75-E89D1D76FD7D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0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825625"/>
            <a:ext cx="58293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1825625"/>
            <a:ext cx="58293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8832-C435-4D19-807B-0E00B59B2E75}" type="datetime1">
              <a:rPr lang="en-US" smtClean="0"/>
              <a:t>09-Jun-26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4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365126"/>
            <a:ext cx="118300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1681163"/>
            <a:ext cx="58025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2505075"/>
            <a:ext cx="580251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1681163"/>
            <a:ext cx="58310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2505075"/>
            <a:ext cx="58310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B931-20B2-4CB6-BDBE-D82EF36B751A}" type="datetime1">
              <a:rPr lang="en-US" smtClean="0"/>
              <a:t>09-Jun-26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EBD4-C049-4CD8-842A-D1A60F6EABC8}" type="datetime1">
              <a:rPr lang="en-US" smtClean="0"/>
              <a:t>09-Jun-26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1">
                <a:solidFill>
                  <a:srgbClr val="FF0000"/>
                </a:solidFill>
                <a:latin typeface="Monotype Corsiva" panose="03010101010201010101" pitchFamily="66" charset="0"/>
              </a:defRPr>
            </a:lvl1pPr>
          </a:lstStyle>
          <a:p>
            <a:pPr algn="ctr"/>
            <a:fld id="{95082408-7748-4DA4-9CE1-C47F477CB20B}" type="datetime1">
              <a:rPr lang="en-US" smtClean="0"/>
              <a:t>09-Jun-26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>
                <a:solidFill>
                  <a:srgbClr val="FF0000"/>
                </a:solidFill>
                <a:latin typeface="Monotype Corsiva" panose="03010101010201010101" pitchFamily="66" charset="0"/>
              </a:defRPr>
            </a:lvl1pPr>
          </a:lstStyle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123846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9A1E5-11C3-6727-036B-6DCA1A98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42145-E15A-BE9C-8EA2-E2F2E087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B3CB-DD12-4876-B7C4-E5A852739147}" type="datetime1">
              <a:rPr lang="en-US" smtClean="0"/>
              <a:t>09-Jun-26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56C62-7E78-875B-3ED6-9998D163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BEF05-FCBA-FD33-2C1D-5825B944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2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FB2B-22D0-8AD0-6306-BB9D859C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D2A11-FA2E-5734-B512-4766295F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D126-5E8E-43F2-84D4-85017092B073}" type="datetime1">
              <a:rPr lang="en-US" smtClean="0"/>
              <a:t>09-Jun-26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750E0-D4F5-7254-DB2E-2FC19920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73DB7-8BEB-222E-7FF1-977B6430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365126"/>
            <a:ext cx="11830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825625"/>
            <a:ext cx="1183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0451C-02A1-42D4-94F0-6F2CCFA14576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6356351"/>
            <a:ext cx="4629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704" r:id="rId8"/>
    <p:sldLayoutId id="2147483703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81DA3-F172-07F2-664D-E06F29B4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365125"/>
            <a:ext cx="11830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31533-931A-A195-5BB9-FBD26F23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1825625"/>
            <a:ext cx="1183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D4D6F-81C1-3CC1-0E4D-FD2F9BB41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C13D-6DF2-465D-968C-80068A255B44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0883E-CB80-1967-71F7-520CFB891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6356350"/>
            <a:ext cx="4629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0229E-4BD4-1471-A234-A389585DB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ED13-F12E-4FE4-A0F5-98371D87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2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8C10-61D7-1D75-4D7A-4D46ACB9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23C0A-18EB-14BA-CF49-757BA0621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6876A3C-B6A5-4780-ADE3-120C544EE8D7}"/>
              </a:ext>
            </a:extLst>
          </p:cNvPr>
          <p:cNvGrpSpPr/>
          <p:nvPr/>
        </p:nvGrpSpPr>
        <p:grpSpPr>
          <a:xfrm>
            <a:off x="2322328" y="3595737"/>
            <a:ext cx="1887052" cy="1875403"/>
            <a:chOff x="-595312" y="342900"/>
            <a:chExt cx="3886200" cy="3886200"/>
          </a:xfrm>
        </p:grpSpPr>
        <p:sp>
          <p:nvSpPr>
            <p:cNvPr id="11" name="Oval 76">
              <a:extLst>
                <a:ext uri="{FF2B5EF4-FFF2-40B4-BE49-F238E27FC236}">
                  <a16:creationId xmlns:a16="http://schemas.microsoft.com/office/drawing/2014/main" id="{01A8241F-C420-4A33-8890-1B423C109793}"/>
                </a:ext>
              </a:extLst>
            </p:cNvPr>
            <p:cNvSpPr/>
            <p:nvPr/>
          </p:nvSpPr>
          <p:spPr>
            <a:xfrm rot="3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" name="Oval 77">
              <a:extLst>
                <a:ext uri="{FF2B5EF4-FFF2-40B4-BE49-F238E27FC236}">
                  <a16:creationId xmlns:a16="http://schemas.microsoft.com/office/drawing/2014/main" id="{87FBFFD5-77D1-4F99-9585-3FCA8AFB18D8}"/>
                </a:ext>
              </a:extLst>
            </p:cNvPr>
            <p:cNvSpPr/>
            <p:nvPr/>
          </p:nvSpPr>
          <p:spPr>
            <a:xfrm rot="6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" name="Oval 78">
              <a:extLst>
                <a:ext uri="{FF2B5EF4-FFF2-40B4-BE49-F238E27FC236}">
                  <a16:creationId xmlns:a16="http://schemas.microsoft.com/office/drawing/2014/main" id="{85D27667-1761-4413-B41F-7E91DEC85055}"/>
                </a:ext>
              </a:extLst>
            </p:cNvPr>
            <p:cNvSpPr/>
            <p:nvPr/>
          </p:nvSpPr>
          <p:spPr>
            <a:xfrm rot="9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4" name="Oval 79">
              <a:extLst>
                <a:ext uri="{FF2B5EF4-FFF2-40B4-BE49-F238E27FC236}">
                  <a16:creationId xmlns:a16="http://schemas.microsoft.com/office/drawing/2014/main" id="{C31DED1F-8AFA-4781-ACAB-90327A883AA7}"/>
                </a:ext>
              </a:extLst>
            </p:cNvPr>
            <p:cNvSpPr/>
            <p:nvPr/>
          </p:nvSpPr>
          <p:spPr>
            <a:xfrm rot="12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5" name="Oval 80">
              <a:extLst>
                <a:ext uri="{FF2B5EF4-FFF2-40B4-BE49-F238E27FC236}">
                  <a16:creationId xmlns:a16="http://schemas.microsoft.com/office/drawing/2014/main" id="{DA3386B0-4DBB-4B38-8ADA-2C40C2FF25A1}"/>
                </a:ext>
              </a:extLst>
            </p:cNvPr>
            <p:cNvSpPr/>
            <p:nvPr/>
          </p:nvSpPr>
          <p:spPr>
            <a:xfrm rot="15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6" name="Oval 81">
              <a:extLst>
                <a:ext uri="{FF2B5EF4-FFF2-40B4-BE49-F238E27FC236}">
                  <a16:creationId xmlns:a16="http://schemas.microsoft.com/office/drawing/2014/main" id="{FA805DF1-FEA4-41D9-BB4E-D5A31A3418BB}"/>
                </a:ext>
              </a:extLst>
            </p:cNvPr>
            <p:cNvSpPr/>
            <p:nvPr/>
          </p:nvSpPr>
          <p:spPr>
            <a:xfrm rot="18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7" name="Oval 82">
              <a:extLst>
                <a:ext uri="{FF2B5EF4-FFF2-40B4-BE49-F238E27FC236}">
                  <a16:creationId xmlns:a16="http://schemas.microsoft.com/office/drawing/2014/main" id="{CD97BC72-5E53-445B-93DE-7787762B0CD5}"/>
                </a:ext>
              </a:extLst>
            </p:cNvPr>
            <p:cNvSpPr/>
            <p:nvPr/>
          </p:nvSpPr>
          <p:spPr>
            <a:xfrm rot="21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8" name="Oval 83">
              <a:extLst>
                <a:ext uri="{FF2B5EF4-FFF2-40B4-BE49-F238E27FC236}">
                  <a16:creationId xmlns:a16="http://schemas.microsoft.com/office/drawing/2014/main" id="{02AA45B0-7652-4D13-B19A-835BFAB4B60C}"/>
                </a:ext>
              </a:extLst>
            </p:cNvPr>
            <p:cNvSpPr/>
            <p:nvPr/>
          </p:nvSpPr>
          <p:spPr>
            <a:xfrm rot="24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9" name="Oval 84">
              <a:extLst>
                <a:ext uri="{FF2B5EF4-FFF2-40B4-BE49-F238E27FC236}">
                  <a16:creationId xmlns:a16="http://schemas.microsoft.com/office/drawing/2014/main" id="{7A1B391E-4F70-411C-8301-58928EBCFB26}"/>
                </a:ext>
              </a:extLst>
            </p:cNvPr>
            <p:cNvSpPr/>
            <p:nvPr/>
          </p:nvSpPr>
          <p:spPr>
            <a:xfrm rot="27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0" name="Oval 85">
              <a:extLst>
                <a:ext uri="{FF2B5EF4-FFF2-40B4-BE49-F238E27FC236}">
                  <a16:creationId xmlns:a16="http://schemas.microsoft.com/office/drawing/2014/main" id="{82EBBB97-9A02-47F9-878C-35DCCAB9BB76}"/>
                </a:ext>
              </a:extLst>
            </p:cNvPr>
            <p:cNvSpPr/>
            <p:nvPr/>
          </p:nvSpPr>
          <p:spPr>
            <a:xfrm rot="30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1" name="Oval 86">
              <a:extLst>
                <a:ext uri="{FF2B5EF4-FFF2-40B4-BE49-F238E27FC236}">
                  <a16:creationId xmlns:a16="http://schemas.microsoft.com/office/drawing/2014/main" id="{A4F7477B-E03B-47C9-B78B-8ED6170CA5F1}"/>
                </a:ext>
              </a:extLst>
            </p:cNvPr>
            <p:cNvSpPr/>
            <p:nvPr/>
          </p:nvSpPr>
          <p:spPr>
            <a:xfrm rot="33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2" name="Oval 87">
              <a:extLst>
                <a:ext uri="{FF2B5EF4-FFF2-40B4-BE49-F238E27FC236}">
                  <a16:creationId xmlns:a16="http://schemas.microsoft.com/office/drawing/2014/main" id="{97081689-3470-47A3-B09C-4AA419483BCA}"/>
                </a:ext>
              </a:extLst>
            </p:cNvPr>
            <p:cNvSpPr/>
            <p:nvPr/>
          </p:nvSpPr>
          <p:spPr>
            <a:xfrm rot="36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3" name="Oval 88">
              <a:extLst>
                <a:ext uri="{FF2B5EF4-FFF2-40B4-BE49-F238E27FC236}">
                  <a16:creationId xmlns:a16="http://schemas.microsoft.com/office/drawing/2014/main" id="{A3993B3D-BCE1-4FA9-B52D-A6455071B9A0}"/>
                </a:ext>
              </a:extLst>
            </p:cNvPr>
            <p:cNvSpPr/>
            <p:nvPr/>
          </p:nvSpPr>
          <p:spPr>
            <a:xfrm rot="39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4" name="Oval 89">
              <a:extLst>
                <a:ext uri="{FF2B5EF4-FFF2-40B4-BE49-F238E27FC236}">
                  <a16:creationId xmlns:a16="http://schemas.microsoft.com/office/drawing/2014/main" id="{C8A75740-4A26-401A-A28B-93E65D5B4D81}"/>
                </a:ext>
              </a:extLst>
            </p:cNvPr>
            <p:cNvSpPr/>
            <p:nvPr/>
          </p:nvSpPr>
          <p:spPr>
            <a:xfrm rot="42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5" name="Oval 90">
              <a:extLst>
                <a:ext uri="{FF2B5EF4-FFF2-40B4-BE49-F238E27FC236}">
                  <a16:creationId xmlns:a16="http://schemas.microsoft.com/office/drawing/2014/main" id="{EF2D0FCD-0A99-4069-8A63-E7FE5ECC0BD4}"/>
                </a:ext>
              </a:extLst>
            </p:cNvPr>
            <p:cNvSpPr/>
            <p:nvPr/>
          </p:nvSpPr>
          <p:spPr>
            <a:xfrm rot="45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6" name="Oval 91">
              <a:extLst>
                <a:ext uri="{FF2B5EF4-FFF2-40B4-BE49-F238E27FC236}">
                  <a16:creationId xmlns:a16="http://schemas.microsoft.com/office/drawing/2014/main" id="{69846AF0-42FF-4458-9C8C-693A9E767205}"/>
                </a:ext>
              </a:extLst>
            </p:cNvPr>
            <p:cNvSpPr/>
            <p:nvPr/>
          </p:nvSpPr>
          <p:spPr>
            <a:xfrm rot="48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7" name="Oval 92">
              <a:extLst>
                <a:ext uri="{FF2B5EF4-FFF2-40B4-BE49-F238E27FC236}">
                  <a16:creationId xmlns:a16="http://schemas.microsoft.com/office/drawing/2014/main" id="{C5BBFD6B-2AA6-457B-B5B2-BF70D230CA6F}"/>
                </a:ext>
              </a:extLst>
            </p:cNvPr>
            <p:cNvSpPr/>
            <p:nvPr/>
          </p:nvSpPr>
          <p:spPr>
            <a:xfrm rot="51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8" name="Oval 93">
              <a:extLst>
                <a:ext uri="{FF2B5EF4-FFF2-40B4-BE49-F238E27FC236}">
                  <a16:creationId xmlns:a16="http://schemas.microsoft.com/office/drawing/2014/main" id="{49990C18-F818-4D40-B5D4-34C387DE17AC}"/>
                </a:ext>
              </a:extLst>
            </p:cNvPr>
            <p:cNvSpPr/>
            <p:nvPr/>
          </p:nvSpPr>
          <p:spPr>
            <a:xfrm rot="54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9" name="Oval 94">
              <a:extLst>
                <a:ext uri="{FF2B5EF4-FFF2-40B4-BE49-F238E27FC236}">
                  <a16:creationId xmlns:a16="http://schemas.microsoft.com/office/drawing/2014/main" id="{C4162FB2-380A-4B33-AF79-E3829ECF3E52}"/>
                </a:ext>
              </a:extLst>
            </p:cNvPr>
            <p:cNvSpPr/>
            <p:nvPr/>
          </p:nvSpPr>
          <p:spPr>
            <a:xfrm rot="57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0" name="Oval 95">
              <a:extLst>
                <a:ext uri="{FF2B5EF4-FFF2-40B4-BE49-F238E27FC236}">
                  <a16:creationId xmlns:a16="http://schemas.microsoft.com/office/drawing/2014/main" id="{A1FBC006-0CED-4F8D-915C-0DB20D165C56}"/>
                </a:ext>
              </a:extLst>
            </p:cNvPr>
            <p:cNvSpPr/>
            <p:nvPr/>
          </p:nvSpPr>
          <p:spPr>
            <a:xfrm rot="60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id="{1322B4FA-12BA-4E22-988E-F1C91D7DE7EA}"/>
                </a:ext>
              </a:extLst>
            </p:cNvPr>
            <p:cNvSpPr/>
            <p:nvPr/>
          </p:nvSpPr>
          <p:spPr>
            <a:xfrm rot="63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2" name="Oval 97">
              <a:extLst>
                <a:ext uri="{FF2B5EF4-FFF2-40B4-BE49-F238E27FC236}">
                  <a16:creationId xmlns:a16="http://schemas.microsoft.com/office/drawing/2014/main" id="{EAAC5341-2A18-415E-8842-9D8C5341A4E2}"/>
                </a:ext>
              </a:extLst>
            </p:cNvPr>
            <p:cNvSpPr/>
            <p:nvPr/>
          </p:nvSpPr>
          <p:spPr>
            <a:xfrm rot="66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3" name="Oval 98">
              <a:extLst>
                <a:ext uri="{FF2B5EF4-FFF2-40B4-BE49-F238E27FC236}">
                  <a16:creationId xmlns:a16="http://schemas.microsoft.com/office/drawing/2014/main" id="{F61C3B31-1341-4B1E-9C12-81B60DAE9175}"/>
                </a:ext>
              </a:extLst>
            </p:cNvPr>
            <p:cNvSpPr/>
            <p:nvPr/>
          </p:nvSpPr>
          <p:spPr>
            <a:xfrm rot="69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4" name="Oval 99">
              <a:extLst>
                <a:ext uri="{FF2B5EF4-FFF2-40B4-BE49-F238E27FC236}">
                  <a16:creationId xmlns:a16="http://schemas.microsoft.com/office/drawing/2014/main" id="{7E49F6E4-62F3-46EB-BCE6-88FC749B9ECE}"/>
                </a:ext>
              </a:extLst>
            </p:cNvPr>
            <p:cNvSpPr/>
            <p:nvPr/>
          </p:nvSpPr>
          <p:spPr>
            <a:xfrm rot="72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5" name="Oval 100">
              <a:extLst>
                <a:ext uri="{FF2B5EF4-FFF2-40B4-BE49-F238E27FC236}">
                  <a16:creationId xmlns:a16="http://schemas.microsoft.com/office/drawing/2014/main" id="{7A06304A-D2F3-4FE5-BCA5-4EC2A9801804}"/>
                </a:ext>
              </a:extLst>
            </p:cNvPr>
            <p:cNvSpPr/>
            <p:nvPr/>
          </p:nvSpPr>
          <p:spPr>
            <a:xfrm rot="75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6" name="Oval 101">
              <a:extLst>
                <a:ext uri="{FF2B5EF4-FFF2-40B4-BE49-F238E27FC236}">
                  <a16:creationId xmlns:a16="http://schemas.microsoft.com/office/drawing/2014/main" id="{B3B41A64-5440-44F5-9648-88326A3A80C7}"/>
                </a:ext>
              </a:extLst>
            </p:cNvPr>
            <p:cNvSpPr/>
            <p:nvPr/>
          </p:nvSpPr>
          <p:spPr>
            <a:xfrm rot="78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7" name="Oval 102">
              <a:extLst>
                <a:ext uri="{FF2B5EF4-FFF2-40B4-BE49-F238E27FC236}">
                  <a16:creationId xmlns:a16="http://schemas.microsoft.com/office/drawing/2014/main" id="{E510C665-A291-4AA5-BAD3-AC654FD25579}"/>
                </a:ext>
              </a:extLst>
            </p:cNvPr>
            <p:cNvSpPr/>
            <p:nvPr/>
          </p:nvSpPr>
          <p:spPr>
            <a:xfrm rot="81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Oval 103">
              <a:extLst>
                <a:ext uri="{FF2B5EF4-FFF2-40B4-BE49-F238E27FC236}">
                  <a16:creationId xmlns:a16="http://schemas.microsoft.com/office/drawing/2014/main" id="{D6DF71D4-6702-4B92-B125-67C31818332D}"/>
                </a:ext>
              </a:extLst>
            </p:cNvPr>
            <p:cNvSpPr/>
            <p:nvPr/>
          </p:nvSpPr>
          <p:spPr>
            <a:xfrm rot="84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9" name="Oval 104">
              <a:extLst>
                <a:ext uri="{FF2B5EF4-FFF2-40B4-BE49-F238E27FC236}">
                  <a16:creationId xmlns:a16="http://schemas.microsoft.com/office/drawing/2014/main" id="{EDACD0E6-80BA-4DC1-B713-439414BE66AE}"/>
                </a:ext>
              </a:extLst>
            </p:cNvPr>
            <p:cNvSpPr/>
            <p:nvPr/>
          </p:nvSpPr>
          <p:spPr>
            <a:xfrm rot="87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0" name="Oval 105">
              <a:extLst>
                <a:ext uri="{FF2B5EF4-FFF2-40B4-BE49-F238E27FC236}">
                  <a16:creationId xmlns:a16="http://schemas.microsoft.com/office/drawing/2014/main" id="{6084FA64-ABB9-4C72-A9F8-53F0E9647664}"/>
                </a:ext>
              </a:extLst>
            </p:cNvPr>
            <p:cNvSpPr/>
            <p:nvPr/>
          </p:nvSpPr>
          <p:spPr>
            <a:xfrm rot="90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Oval 106">
              <a:extLst>
                <a:ext uri="{FF2B5EF4-FFF2-40B4-BE49-F238E27FC236}">
                  <a16:creationId xmlns:a16="http://schemas.microsoft.com/office/drawing/2014/main" id="{D4BAF1DE-3150-42A7-8740-A08A16E0DE3C}"/>
                </a:ext>
              </a:extLst>
            </p:cNvPr>
            <p:cNvSpPr/>
            <p:nvPr/>
          </p:nvSpPr>
          <p:spPr>
            <a:xfrm rot="93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2" name="Oval 107">
              <a:extLst>
                <a:ext uri="{FF2B5EF4-FFF2-40B4-BE49-F238E27FC236}">
                  <a16:creationId xmlns:a16="http://schemas.microsoft.com/office/drawing/2014/main" id="{F80D9EC3-328B-4178-9C0E-ECD928C2618F}"/>
                </a:ext>
              </a:extLst>
            </p:cNvPr>
            <p:cNvSpPr/>
            <p:nvPr/>
          </p:nvSpPr>
          <p:spPr>
            <a:xfrm rot="96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3" name="Oval 108">
              <a:extLst>
                <a:ext uri="{FF2B5EF4-FFF2-40B4-BE49-F238E27FC236}">
                  <a16:creationId xmlns:a16="http://schemas.microsoft.com/office/drawing/2014/main" id="{D5796F53-44BF-40CB-94A0-D8C9E021CB23}"/>
                </a:ext>
              </a:extLst>
            </p:cNvPr>
            <p:cNvSpPr/>
            <p:nvPr/>
          </p:nvSpPr>
          <p:spPr>
            <a:xfrm rot="99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4" name="Oval 109">
              <a:extLst>
                <a:ext uri="{FF2B5EF4-FFF2-40B4-BE49-F238E27FC236}">
                  <a16:creationId xmlns:a16="http://schemas.microsoft.com/office/drawing/2014/main" id="{6B18C837-109E-4F00-9AB1-16247A57E7DB}"/>
                </a:ext>
              </a:extLst>
            </p:cNvPr>
            <p:cNvSpPr/>
            <p:nvPr/>
          </p:nvSpPr>
          <p:spPr>
            <a:xfrm rot="102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5" name="Oval 110">
              <a:extLst>
                <a:ext uri="{FF2B5EF4-FFF2-40B4-BE49-F238E27FC236}">
                  <a16:creationId xmlns:a16="http://schemas.microsoft.com/office/drawing/2014/main" id="{4BCBB0F6-054C-4760-920A-1F254F3B3160}"/>
                </a:ext>
              </a:extLst>
            </p:cNvPr>
            <p:cNvSpPr/>
            <p:nvPr/>
          </p:nvSpPr>
          <p:spPr>
            <a:xfrm rot="105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6" name="Oval 111">
              <a:extLst>
                <a:ext uri="{FF2B5EF4-FFF2-40B4-BE49-F238E27FC236}">
                  <a16:creationId xmlns:a16="http://schemas.microsoft.com/office/drawing/2014/main" id="{E61BE170-C762-45CA-BC55-D43EEE8D690C}"/>
                </a:ext>
              </a:extLst>
            </p:cNvPr>
            <p:cNvSpPr/>
            <p:nvPr/>
          </p:nvSpPr>
          <p:spPr>
            <a:xfrm rot="108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7" name="Oval 112">
              <a:extLst>
                <a:ext uri="{FF2B5EF4-FFF2-40B4-BE49-F238E27FC236}">
                  <a16:creationId xmlns:a16="http://schemas.microsoft.com/office/drawing/2014/main" id="{47A905AF-6CBC-4D95-84EE-420207055729}"/>
                </a:ext>
              </a:extLst>
            </p:cNvPr>
            <p:cNvSpPr/>
            <p:nvPr/>
          </p:nvSpPr>
          <p:spPr>
            <a:xfrm rot="111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8" name="Oval 113">
              <a:extLst>
                <a:ext uri="{FF2B5EF4-FFF2-40B4-BE49-F238E27FC236}">
                  <a16:creationId xmlns:a16="http://schemas.microsoft.com/office/drawing/2014/main" id="{796CAD68-7B3B-4BDC-BF92-FD6E9ABF70E9}"/>
                </a:ext>
              </a:extLst>
            </p:cNvPr>
            <p:cNvSpPr/>
            <p:nvPr/>
          </p:nvSpPr>
          <p:spPr>
            <a:xfrm rot="114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9" name="Oval 114">
              <a:extLst>
                <a:ext uri="{FF2B5EF4-FFF2-40B4-BE49-F238E27FC236}">
                  <a16:creationId xmlns:a16="http://schemas.microsoft.com/office/drawing/2014/main" id="{98F3D11A-8D52-4A10-9CC8-8B6FD5F21718}"/>
                </a:ext>
              </a:extLst>
            </p:cNvPr>
            <p:cNvSpPr/>
            <p:nvPr/>
          </p:nvSpPr>
          <p:spPr>
            <a:xfrm rot="117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0" name="Oval 115">
              <a:extLst>
                <a:ext uri="{FF2B5EF4-FFF2-40B4-BE49-F238E27FC236}">
                  <a16:creationId xmlns:a16="http://schemas.microsoft.com/office/drawing/2014/main" id="{DD5F3933-9A4F-4B76-A2FB-B3885EDCB5C3}"/>
                </a:ext>
              </a:extLst>
            </p:cNvPr>
            <p:cNvSpPr/>
            <p:nvPr/>
          </p:nvSpPr>
          <p:spPr>
            <a:xfrm rot="120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1" name="Oval 116">
              <a:extLst>
                <a:ext uri="{FF2B5EF4-FFF2-40B4-BE49-F238E27FC236}">
                  <a16:creationId xmlns:a16="http://schemas.microsoft.com/office/drawing/2014/main" id="{C1008301-5F7E-4744-BD37-C9D0646FBA08}"/>
                </a:ext>
              </a:extLst>
            </p:cNvPr>
            <p:cNvSpPr/>
            <p:nvPr/>
          </p:nvSpPr>
          <p:spPr>
            <a:xfrm rot="123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2" name="Oval 117">
              <a:extLst>
                <a:ext uri="{FF2B5EF4-FFF2-40B4-BE49-F238E27FC236}">
                  <a16:creationId xmlns:a16="http://schemas.microsoft.com/office/drawing/2014/main" id="{E2544F63-818E-43F8-AC46-AFA859738132}"/>
                </a:ext>
              </a:extLst>
            </p:cNvPr>
            <p:cNvSpPr/>
            <p:nvPr/>
          </p:nvSpPr>
          <p:spPr>
            <a:xfrm rot="126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3" name="Oval 118">
              <a:extLst>
                <a:ext uri="{FF2B5EF4-FFF2-40B4-BE49-F238E27FC236}">
                  <a16:creationId xmlns:a16="http://schemas.microsoft.com/office/drawing/2014/main" id="{3418F514-F7CC-4188-8688-261EE280F15D}"/>
                </a:ext>
              </a:extLst>
            </p:cNvPr>
            <p:cNvSpPr/>
            <p:nvPr/>
          </p:nvSpPr>
          <p:spPr>
            <a:xfrm rot="129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4" name="Oval 119">
              <a:extLst>
                <a:ext uri="{FF2B5EF4-FFF2-40B4-BE49-F238E27FC236}">
                  <a16:creationId xmlns:a16="http://schemas.microsoft.com/office/drawing/2014/main" id="{B2F8E49C-A32B-4368-9A23-65CEEBDD9412}"/>
                </a:ext>
              </a:extLst>
            </p:cNvPr>
            <p:cNvSpPr/>
            <p:nvPr/>
          </p:nvSpPr>
          <p:spPr>
            <a:xfrm rot="132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5" name="Oval 120">
              <a:extLst>
                <a:ext uri="{FF2B5EF4-FFF2-40B4-BE49-F238E27FC236}">
                  <a16:creationId xmlns:a16="http://schemas.microsoft.com/office/drawing/2014/main" id="{68537377-8623-420A-861B-037A3D8224C7}"/>
                </a:ext>
              </a:extLst>
            </p:cNvPr>
            <p:cNvSpPr/>
            <p:nvPr/>
          </p:nvSpPr>
          <p:spPr>
            <a:xfrm rot="135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6" name="Oval 121">
              <a:extLst>
                <a:ext uri="{FF2B5EF4-FFF2-40B4-BE49-F238E27FC236}">
                  <a16:creationId xmlns:a16="http://schemas.microsoft.com/office/drawing/2014/main" id="{8D0B6954-499F-415E-BBAE-106F3F28AA4B}"/>
                </a:ext>
              </a:extLst>
            </p:cNvPr>
            <p:cNvSpPr/>
            <p:nvPr/>
          </p:nvSpPr>
          <p:spPr>
            <a:xfrm rot="138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7" name="Oval 122">
              <a:extLst>
                <a:ext uri="{FF2B5EF4-FFF2-40B4-BE49-F238E27FC236}">
                  <a16:creationId xmlns:a16="http://schemas.microsoft.com/office/drawing/2014/main" id="{85552FBC-A234-4648-A477-22A3EF8FFF40}"/>
                </a:ext>
              </a:extLst>
            </p:cNvPr>
            <p:cNvSpPr/>
            <p:nvPr/>
          </p:nvSpPr>
          <p:spPr>
            <a:xfrm rot="141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8" name="Oval 123">
              <a:extLst>
                <a:ext uri="{FF2B5EF4-FFF2-40B4-BE49-F238E27FC236}">
                  <a16:creationId xmlns:a16="http://schemas.microsoft.com/office/drawing/2014/main" id="{108249F0-A83C-4644-B9B4-D2FA531F36CD}"/>
                </a:ext>
              </a:extLst>
            </p:cNvPr>
            <p:cNvSpPr/>
            <p:nvPr/>
          </p:nvSpPr>
          <p:spPr>
            <a:xfrm rot="144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9" name="Oval 124">
              <a:extLst>
                <a:ext uri="{FF2B5EF4-FFF2-40B4-BE49-F238E27FC236}">
                  <a16:creationId xmlns:a16="http://schemas.microsoft.com/office/drawing/2014/main" id="{9DA27E30-6106-49C9-9CA3-4554C6BFF7F1}"/>
                </a:ext>
              </a:extLst>
            </p:cNvPr>
            <p:cNvSpPr/>
            <p:nvPr/>
          </p:nvSpPr>
          <p:spPr>
            <a:xfrm rot="147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0" name="Oval 125">
              <a:extLst>
                <a:ext uri="{FF2B5EF4-FFF2-40B4-BE49-F238E27FC236}">
                  <a16:creationId xmlns:a16="http://schemas.microsoft.com/office/drawing/2014/main" id="{05EB9350-EE61-45D3-BA94-5038C2177438}"/>
                </a:ext>
              </a:extLst>
            </p:cNvPr>
            <p:cNvSpPr/>
            <p:nvPr/>
          </p:nvSpPr>
          <p:spPr>
            <a:xfrm rot="150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1" name="Oval 126">
              <a:extLst>
                <a:ext uri="{FF2B5EF4-FFF2-40B4-BE49-F238E27FC236}">
                  <a16:creationId xmlns:a16="http://schemas.microsoft.com/office/drawing/2014/main" id="{80B94E08-A77D-44DB-A3B1-C6739F87A3C9}"/>
                </a:ext>
              </a:extLst>
            </p:cNvPr>
            <p:cNvSpPr/>
            <p:nvPr/>
          </p:nvSpPr>
          <p:spPr>
            <a:xfrm rot="153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2" name="Oval 127">
              <a:extLst>
                <a:ext uri="{FF2B5EF4-FFF2-40B4-BE49-F238E27FC236}">
                  <a16:creationId xmlns:a16="http://schemas.microsoft.com/office/drawing/2014/main" id="{F2853393-A15F-4B56-8AEA-5C8C97CB8D04}"/>
                </a:ext>
              </a:extLst>
            </p:cNvPr>
            <p:cNvSpPr/>
            <p:nvPr/>
          </p:nvSpPr>
          <p:spPr>
            <a:xfrm rot="156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3" name="Oval 128">
              <a:extLst>
                <a:ext uri="{FF2B5EF4-FFF2-40B4-BE49-F238E27FC236}">
                  <a16:creationId xmlns:a16="http://schemas.microsoft.com/office/drawing/2014/main" id="{F8BBF725-6184-488E-A9C0-31461F25349F}"/>
                </a:ext>
              </a:extLst>
            </p:cNvPr>
            <p:cNvSpPr/>
            <p:nvPr/>
          </p:nvSpPr>
          <p:spPr>
            <a:xfrm rot="159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4" name="Oval 129">
              <a:extLst>
                <a:ext uri="{FF2B5EF4-FFF2-40B4-BE49-F238E27FC236}">
                  <a16:creationId xmlns:a16="http://schemas.microsoft.com/office/drawing/2014/main" id="{4EAE3D3A-F07D-40E5-AE03-81D46746A2F6}"/>
                </a:ext>
              </a:extLst>
            </p:cNvPr>
            <p:cNvSpPr/>
            <p:nvPr/>
          </p:nvSpPr>
          <p:spPr>
            <a:xfrm rot="162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5" name="Oval 130">
              <a:extLst>
                <a:ext uri="{FF2B5EF4-FFF2-40B4-BE49-F238E27FC236}">
                  <a16:creationId xmlns:a16="http://schemas.microsoft.com/office/drawing/2014/main" id="{4548584F-A2D6-4348-8DA0-FEB1A19C07CE}"/>
                </a:ext>
              </a:extLst>
            </p:cNvPr>
            <p:cNvSpPr/>
            <p:nvPr/>
          </p:nvSpPr>
          <p:spPr>
            <a:xfrm rot="165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6" name="Oval 131">
              <a:extLst>
                <a:ext uri="{FF2B5EF4-FFF2-40B4-BE49-F238E27FC236}">
                  <a16:creationId xmlns:a16="http://schemas.microsoft.com/office/drawing/2014/main" id="{1DF4D2DF-A72B-4A86-993A-4111BAD425ED}"/>
                </a:ext>
              </a:extLst>
            </p:cNvPr>
            <p:cNvSpPr/>
            <p:nvPr/>
          </p:nvSpPr>
          <p:spPr>
            <a:xfrm rot="168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7" name="Oval 132">
              <a:extLst>
                <a:ext uri="{FF2B5EF4-FFF2-40B4-BE49-F238E27FC236}">
                  <a16:creationId xmlns:a16="http://schemas.microsoft.com/office/drawing/2014/main" id="{160AABED-5DE5-4D69-B4C7-CDEB221EC0F1}"/>
                </a:ext>
              </a:extLst>
            </p:cNvPr>
            <p:cNvSpPr/>
            <p:nvPr/>
          </p:nvSpPr>
          <p:spPr>
            <a:xfrm rot="171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8" name="Oval 133">
              <a:extLst>
                <a:ext uri="{FF2B5EF4-FFF2-40B4-BE49-F238E27FC236}">
                  <a16:creationId xmlns:a16="http://schemas.microsoft.com/office/drawing/2014/main" id="{4AED780B-7743-49A8-950A-6B2AFE85EB0F}"/>
                </a:ext>
              </a:extLst>
            </p:cNvPr>
            <p:cNvSpPr/>
            <p:nvPr/>
          </p:nvSpPr>
          <p:spPr>
            <a:xfrm rot="174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9" name="Oval 134">
              <a:extLst>
                <a:ext uri="{FF2B5EF4-FFF2-40B4-BE49-F238E27FC236}">
                  <a16:creationId xmlns:a16="http://schemas.microsoft.com/office/drawing/2014/main" id="{C85F54D5-1984-4383-AE20-02DD30C8C0DE}"/>
                </a:ext>
              </a:extLst>
            </p:cNvPr>
            <p:cNvSpPr/>
            <p:nvPr/>
          </p:nvSpPr>
          <p:spPr>
            <a:xfrm rot="177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0" name="Oval 135">
              <a:extLst>
                <a:ext uri="{FF2B5EF4-FFF2-40B4-BE49-F238E27FC236}">
                  <a16:creationId xmlns:a16="http://schemas.microsoft.com/office/drawing/2014/main" id="{001F1E2B-51DE-40DF-9CA5-E240CEF94C36}"/>
                </a:ext>
              </a:extLst>
            </p:cNvPr>
            <p:cNvSpPr/>
            <p:nvPr/>
          </p:nvSpPr>
          <p:spPr>
            <a:xfrm rot="180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1" name="Oval 136">
              <a:extLst>
                <a:ext uri="{FF2B5EF4-FFF2-40B4-BE49-F238E27FC236}">
                  <a16:creationId xmlns:a16="http://schemas.microsoft.com/office/drawing/2014/main" id="{E1EBC0B8-86D5-4DFA-9945-31AEE9B04BCC}"/>
                </a:ext>
              </a:extLst>
            </p:cNvPr>
            <p:cNvSpPr/>
            <p:nvPr/>
          </p:nvSpPr>
          <p:spPr>
            <a:xfrm rot="183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2" name="Oval 137">
              <a:extLst>
                <a:ext uri="{FF2B5EF4-FFF2-40B4-BE49-F238E27FC236}">
                  <a16:creationId xmlns:a16="http://schemas.microsoft.com/office/drawing/2014/main" id="{ACB85DE7-2FC9-4FA5-AA09-C914AB3AB331}"/>
                </a:ext>
              </a:extLst>
            </p:cNvPr>
            <p:cNvSpPr/>
            <p:nvPr/>
          </p:nvSpPr>
          <p:spPr>
            <a:xfrm rot="186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3" name="Oval 138">
              <a:extLst>
                <a:ext uri="{FF2B5EF4-FFF2-40B4-BE49-F238E27FC236}">
                  <a16:creationId xmlns:a16="http://schemas.microsoft.com/office/drawing/2014/main" id="{552510BD-5A39-48DE-8E8B-5BDA0FB9C93D}"/>
                </a:ext>
              </a:extLst>
            </p:cNvPr>
            <p:cNvSpPr/>
            <p:nvPr/>
          </p:nvSpPr>
          <p:spPr>
            <a:xfrm rot="189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4" name="Oval 139">
              <a:extLst>
                <a:ext uri="{FF2B5EF4-FFF2-40B4-BE49-F238E27FC236}">
                  <a16:creationId xmlns:a16="http://schemas.microsoft.com/office/drawing/2014/main" id="{B314A78E-833C-4EA4-90CC-672E1242F730}"/>
                </a:ext>
              </a:extLst>
            </p:cNvPr>
            <p:cNvSpPr/>
            <p:nvPr/>
          </p:nvSpPr>
          <p:spPr>
            <a:xfrm rot="192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5" name="Oval 140">
              <a:extLst>
                <a:ext uri="{FF2B5EF4-FFF2-40B4-BE49-F238E27FC236}">
                  <a16:creationId xmlns:a16="http://schemas.microsoft.com/office/drawing/2014/main" id="{891D9916-8BF3-4358-8170-48AB3A3EE797}"/>
                </a:ext>
              </a:extLst>
            </p:cNvPr>
            <p:cNvSpPr/>
            <p:nvPr/>
          </p:nvSpPr>
          <p:spPr>
            <a:xfrm rot="195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6" name="Oval 141">
              <a:extLst>
                <a:ext uri="{FF2B5EF4-FFF2-40B4-BE49-F238E27FC236}">
                  <a16:creationId xmlns:a16="http://schemas.microsoft.com/office/drawing/2014/main" id="{DB94D838-1733-4B3A-AD6B-86CD6E1348A2}"/>
                </a:ext>
              </a:extLst>
            </p:cNvPr>
            <p:cNvSpPr/>
            <p:nvPr/>
          </p:nvSpPr>
          <p:spPr>
            <a:xfrm rot="198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7" name="Oval 142">
              <a:extLst>
                <a:ext uri="{FF2B5EF4-FFF2-40B4-BE49-F238E27FC236}">
                  <a16:creationId xmlns:a16="http://schemas.microsoft.com/office/drawing/2014/main" id="{C0DE2374-0959-4EFA-A539-6D369D2B9ED5}"/>
                </a:ext>
              </a:extLst>
            </p:cNvPr>
            <p:cNvSpPr/>
            <p:nvPr/>
          </p:nvSpPr>
          <p:spPr>
            <a:xfrm rot="201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8" name="Oval 143">
              <a:extLst>
                <a:ext uri="{FF2B5EF4-FFF2-40B4-BE49-F238E27FC236}">
                  <a16:creationId xmlns:a16="http://schemas.microsoft.com/office/drawing/2014/main" id="{CB86D1E1-7B85-439A-88F5-B57D660241DB}"/>
                </a:ext>
              </a:extLst>
            </p:cNvPr>
            <p:cNvSpPr/>
            <p:nvPr/>
          </p:nvSpPr>
          <p:spPr>
            <a:xfrm rot="204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9" name="Oval 144">
              <a:extLst>
                <a:ext uri="{FF2B5EF4-FFF2-40B4-BE49-F238E27FC236}">
                  <a16:creationId xmlns:a16="http://schemas.microsoft.com/office/drawing/2014/main" id="{E2E25A74-4161-4359-A0CE-F590D098E90C}"/>
                </a:ext>
              </a:extLst>
            </p:cNvPr>
            <p:cNvSpPr/>
            <p:nvPr/>
          </p:nvSpPr>
          <p:spPr>
            <a:xfrm rot="207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0" name="Oval 145">
              <a:extLst>
                <a:ext uri="{FF2B5EF4-FFF2-40B4-BE49-F238E27FC236}">
                  <a16:creationId xmlns:a16="http://schemas.microsoft.com/office/drawing/2014/main" id="{F4F9AE5B-9D1F-41A7-8463-4276CF8D5170}"/>
                </a:ext>
              </a:extLst>
            </p:cNvPr>
            <p:cNvSpPr/>
            <p:nvPr/>
          </p:nvSpPr>
          <p:spPr>
            <a:xfrm rot="210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1" name="Oval 146">
              <a:extLst>
                <a:ext uri="{FF2B5EF4-FFF2-40B4-BE49-F238E27FC236}">
                  <a16:creationId xmlns:a16="http://schemas.microsoft.com/office/drawing/2014/main" id="{7DA2EA5D-52BA-4F20-8264-DB7551BC5E5D}"/>
                </a:ext>
              </a:extLst>
            </p:cNvPr>
            <p:cNvSpPr/>
            <p:nvPr/>
          </p:nvSpPr>
          <p:spPr>
            <a:xfrm rot="213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2" name="Oval 147">
              <a:extLst>
                <a:ext uri="{FF2B5EF4-FFF2-40B4-BE49-F238E27FC236}">
                  <a16:creationId xmlns:a16="http://schemas.microsoft.com/office/drawing/2014/main" id="{CE32DB6F-5030-4ADA-B490-11779D430760}"/>
                </a:ext>
              </a:extLst>
            </p:cNvPr>
            <p:cNvSpPr/>
            <p:nvPr/>
          </p:nvSpPr>
          <p:spPr>
            <a:xfrm rot="21600000">
              <a:off x="190500" y="342900"/>
              <a:ext cx="2314575" cy="3886200"/>
            </a:xfrm>
            <a:prstGeom prst="cloudCallout">
              <a:avLst/>
            </a:prstGeom>
            <a:noFill/>
            <a:ln cap="rnd">
              <a:gradFill>
                <a:gsLst>
                  <a:gs pos="0">
                    <a:srgbClr val="002060"/>
                  </a:gs>
                  <a:gs pos="36000">
                    <a:srgbClr val="FF0000"/>
                  </a:gs>
                  <a:gs pos="78000">
                    <a:srgbClr val="FFFF00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1DC8597-6303-6120-78F2-F2EFED3112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34855" y="4043116"/>
            <a:ext cx="888640" cy="888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DB3F74-E5DB-453E-8C4A-40FF41DA8473}"/>
              </a:ext>
            </a:extLst>
          </p:cNvPr>
          <p:cNvSpPr/>
          <p:nvPr/>
        </p:nvSpPr>
        <p:spPr>
          <a:xfrm>
            <a:off x="5631911" y="973960"/>
            <a:ext cx="4599093" cy="710789"/>
          </a:xfrm>
          <a:prstGeom prst="rect">
            <a:avLst/>
          </a:prstGeom>
          <a:noFill/>
        </p:spPr>
        <p:txBody>
          <a:bodyPr wrap="square" lIns="60960" tIns="30480" rIns="60960" bIns="30480" numCol="1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111" b="1">
                <a:ln w="76200">
                  <a:solidFill>
                    <a:srgbClr val="7030A0"/>
                  </a:solidFill>
                </a:ln>
                <a:solidFill>
                  <a:srgbClr val="C00000"/>
                </a:solidFill>
                <a:latin typeface="Niskosband"/>
              </a:rPr>
              <a:t>স্বাগতম</a:t>
            </a:r>
            <a:endParaRPr lang="en-US" sz="2111" b="1" dirty="0">
              <a:ln w="76200">
                <a:solidFill>
                  <a:srgbClr val="7030A0"/>
                </a:solidFill>
              </a:ln>
              <a:solidFill>
                <a:srgbClr val="C00000"/>
              </a:solidFill>
              <a:latin typeface="Niskosband"/>
            </a:endParaRPr>
          </a:p>
        </p:txBody>
      </p:sp>
      <p:pic>
        <p:nvPicPr>
          <p:cNvPr id="7" name="Picture 6" descr="C:\Program Files\Microsoft Office\MEDIA\CAGCAT10\j0195384.wmf">
            <a:extLst>
              <a:ext uri="{FF2B5EF4-FFF2-40B4-BE49-F238E27FC236}">
                <a16:creationId xmlns:a16="http://schemas.microsoft.com/office/drawing/2014/main" id="{A49109D7-8040-FC03-9A1E-EBC222820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02" y="3968399"/>
            <a:ext cx="1832048" cy="14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laptop"/>
          <p:cNvSpPr>
            <a:spLocks noEditPoints="1" noChangeArrowheads="1"/>
          </p:cNvSpPr>
          <p:nvPr/>
        </p:nvSpPr>
        <p:spPr bwMode="auto">
          <a:xfrm>
            <a:off x="8446643" y="2008447"/>
            <a:ext cx="2631821" cy="1388014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33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- পঞ্চম</a:t>
            </a:r>
            <a:endParaRPr lang="en-US" sz="1333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333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- প্রাথমিক গণিত</a:t>
            </a:r>
            <a:endParaRPr lang="en-US" sz="1333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333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- ২</a:t>
            </a:r>
            <a:endParaRPr lang="ru-RU" sz="1333" b="1" dirty="0">
              <a:solidFill>
                <a:srgbClr val="C000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88" name="computr3">
            <a:extLst>
              <a:ext uri="{FF2B5EF4-FFF2-40B4-BE49-F238E27FC236}">
                <a16:creationId xmlns:a16="http://schemas.microsoft.com/office/drawing/2014/main" id="{B7DF48EC-88F0-A4F2-3BF6-3BC6C7E1293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885644" y="4303476"/>
            <a:ext cx="2163403" cy="1447622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0800" tIns="25400" rIns="50800" bIns="25400" numCol="1" anchor="t" anchorCtr="0" compatLnSpc="1">
            <a:prstTxWarp prst="textNoShape">
              <a:avLst/>
            </a:prstTxWarp>
          </a:bodyPr>
          <a:lstStyle/>
          <a:p>
            <a:endParaRPr lang="ru-RU" sz="10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7539B43-E91D-A8C0-A465-2F03DB5113ED}"/>
              </a:ext>
            </a:extLst>
          </p:cNvPr>
          <p:cNvSpPr txBox="1"/>
          <p:nvPr/>
        </p:nvSpPr>
        <p:spPr>
          <a:xfrm>
            <a:off x="9330864" y="4127277"/>
            <a:ext cx="610111" cy="5368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2" b="1" dirty="0">
                <a:solidFill>
                  <a:srgbClr val="002060"/>
                </a:solidFill>
                <a:latin typeface="Arial Black" panose="020B0A04020102020204" pitchFamily="34" charset="0"/>
              </a:rPr>
              <a:t>I want </a:t>
            </a:r>
          </a:p>
          <a:p>
            <a:pPr algn="ctr"/>
            <a:r>
              <a:rPr lang="en-US" sz="722" b="1" dirty="0">
                <a:solidFill>
                  <a:srgbClr val="002060"/>
                </a:solidFill>
                <a:latin typeface="Arial Black" panose="020B0A04020102020204" pitchFamily="34" charset="0"/>
              </a:rPr>
              <a:t>to join </a:t>
            </a:r>
          </a:p>
          <a:p>
            <a:pPr algn="ctr"/>
            <a:r>
              <a:rPr lang="en-US" sz="722" b="1">
                <a:solidFill>
                  <a:srgbClr val="002060"/>
                </a:solidFill>
                <a:latin typeface="Arial Black" panose="020B0A04020102020204" pitchFamily="34" charset="0"/>
              </a:rPr>
              <a:t>Math </a:t>
            </a:r>
            <a:r>
              <a:rPr lang="en-US" sz="722" b="1" dirty="0">
                <a:solidFill>
                  <a:srgbClr val="002060"/>
                </a:solidFill>
                <a:latin typeface="Arial Black" panose="020B0A04020102020204" pitchFamily="34" charset="0"/>
              </a:rPr>
              <a:t>class</a:t>
            </a:r>
            <a:endParaRPr lang="ru-RU" sz="722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3DA02F-97A7-38E6-1969-B27C8BE79BF1}"/>
              </a:ext>
            </a:extLst>
          </p:cNvPr>
          <p:cNvSpPr txBox="1"/>
          <p:nvPr/>
        </p:nvSpPr>
        <p:spPr>
          <a:xfrm>
            <a:off x="-4853710" y="5324771"/>
            <a:ext cx="8345979" cy="450573"/>
          </a:xfrm>
          <a:prstGeom prst="rect">
            <a:avLst/>
          </a:prstGeom>
          <a:noFill/>
        </p:spPr>
        <p:txBody>
          <a:bodyPr wrap="square" lIns="60960" tIns="30480" rIns="60960" bIns="30480" rtlCol="0">
            <a:spAutoFit/>
          </a:bodyPr>
          <a:lstStyle/>
          <a:p>
            <a:pPr algn="ctr"/>
            <a:r>
              <a:rPr lang="en-US" sz="2528">
                <a:gradFill>
                  <a:gsLst>
                    <a:gs pos="53000">
                      <a:srgbClr val="FF0000"/>
                    </a:gs>
                    <a:gs pos="29000">
                      <a:schemeClr val="accent6">
                        <a:lumMod val="75000"/>
                      </a:schemeClr>
                    </a:gs>
                    <a:gs pos="82000">
                      <a:srgbClr val="00B05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*০৫ নং দক্ষিণ জনারদন্দী সঃ প্রাঃ বিঃ* * কালকিনি, মাদারীপুর। *</a:t>
            </a:r>
            <a:endParaRPr lang="ru-RU" sz="2528" dirty="0">
              <a:gradFill>
                <a:gsLst>
                  <a:gs pos="53000">
                    <a:srgbClr val="FF0000"/>
                  </a:gs>
                  <a:gs pos="29000">
                    <a:schemeClr val="accent6">
                      <a:lumMod val="75000"/>
                    </a:schemeClr>
                  </a:gs>
                  <a:gs pos="82000">
                    <a:srgbClr val="00B050"/>
                  </a:gs>
                </a:gsLst>
                <a:lin ang="5400000" scaled="1"/>
              </a:gradFill>
              <a:cs typeface="NikoshBAN" panose="02000000000000000000" pitchFamily="2" charset="0"/>
            </a:endParaRPr>
          </a:p>
        </p:txBody>
      </p:sp>
      <p:pic>
        <p:nvPicPr>
          <p:cNvPr id="96" name="Content Placeholder 92">
            <a:extLst>
              <a:ext uri="{FF2B5EF4-FFF2-40B4-BE49-F238E27FC236}">
                <a16:creationId xmlns:a16="http://schemas.microsoft.com/office/drawing/2014/main" id="{0CF48AA0-AC1B-161F-4790-0E60D4D81B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98" y="4478858"/>
            <a:ext cx="598475" cy="598475"/>
          </a:xfrm>
          <a:prstGeom prst="rect">
            <a:avLst/>
          </a:prstGeom>
        </p:spPr>
      </p:pic>
      <p:pic>
        <p:nvPicPr>
          <p:cNvPr id="84" name="সংখ্যার গান - বাচ্চাদের ১ থেকে ৯ সংখ্যা শেখা _ Fun Counting Song for Kids - Learn Numbers in Bangla">
            <a:hlinkClick r:id="" action="ppaction://media"/>
            <a:extLst>
              <a:ext uri="{FF2B5EF4-FFF2-40B4-BE49-F238E27FC236}">
                <a16:creationId xmlns:a16="http://schemas.microsoft.com/office/drawing/2014/main" id="{CEC54F32-05C6-B43A-26CB-2A6DEF61A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83250" y="780496"/>
            <a:ext cx="385077" cy="38507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733FC-B538-624C-BBB1-D07373D8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2047-4CF3-459B-A0CF-FE3EC4395262}" type="datetime1">
              <a:rPr lang="en-US" smtClean="0"/>
              <a:t>09-Jun-26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7ADF1-F100-F339-E5D2-F4C9A7AC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47B36-98C8-A782-22F2-A10F20F0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7CF1-E6E2-4FD3-961A-35520D21E1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7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  <p:bldLst>
      <p:bldP spid="8" grpId="0"/>
      <p:bldP spid="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167" y="2475280"/>
            <a:ext cx="2064328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0495" y="2485502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84823" y="2489659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49151" y="2493816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74875" y="1553587"/>
            <a:ext cx="18288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4267" y="1900404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66303" y="1876387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02643" y="1927577"/>
            <a:ext cx="110836" cy="5527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2677139" y="2272525"/>
            <a:ext cx="1940845" cy="238685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4807669" y="2272145"/>
            <a:ext cx="5853405" cy="217514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18708" y="1721541"/>
            <a:ext cx="18992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মেয়ের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6497" y="369028"/>
            <a:ext cx="768927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ও মেয়ের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= মেয়ের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৪ গুণ।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52430" y="2901351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88820" y="2901351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56633" y="3488686"/>
            <a:ext cx="56249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ও মেয়ের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৫৬ বছর।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2677139" y="2997075"/>
            <a:ext cx="7983935" cy="183711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72350" y="3499624"/>
            <a:ext cx="562494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মেয়ের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= ৫৬÷৪=১৪ বছর।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18707" y="1818216"/>
            <a:ext cx="189927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NikoshBAN" panose="02000000000000000000" pitchFamily="2" charset="0"/>
                <a:cs typeface="NikoshBAN" panose="02000000000000000000" pitchFamily="2" charset="0"/>
              </a:rPr>
              <a:t>মেয়ের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0764" y="1834075"/>
            <a:ext cx="1877217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NikoshBAN" panose="02000000000000000000" pitchFamily="2" charset="0"/>
                <a:cs typeface="NikoshBAN" panose="02000000000000000000" pitchFamily="2" charset="0"/>
              </a:rPr>
              <a:t>মেয়ের </a:t>
            </a:r>
            <a:r>
              <a:rPr lang="en-US" sz="200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00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2093B-53E1-A789-3B5C-8A8B70A0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2D6D-5564-4356-8CC6-C5BF396C8AF1}" type="datetime1">
              <a:rPr lang="en-US" smtClean="0"/>
              <a:t>09-Jun-26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53095-DE03-1613-FEA1-BC05D2D7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A909B9B-D8F2-C4A7-6BD1-0EC8C219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1" grpId="0" animBg="1"/>
      <p:bldP spid="32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6025" y="2474116"/>
            <a:ext cx="2064328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62481" y="2474116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0433" y="2480473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54761" y="2480474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99658" y="1892211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87883" y="1921374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88404" y="1909294"/>
            <a:ext cx="110836" cy="5527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2630219" y="2252445"/>
            <a:ext cx="1955583" cy="24137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4694547" y="2272143"/>
            <a:ext cx="5844619" cy="221672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76293" y="1667670"/>
            <a:ext cx="186343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মেয়ের বয়স ১৪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4" y="1583807"/>
            <a:ext cx="24522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03952" y="462586"/>
            <a:ext cx="553402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মেয়ের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৩ গুণ।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7187" y="3017791"/>
            <a:ext cx="43918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=১৪×৩=৪২ বছর।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4686" y="1568127"/>
            <a:ext cx="302028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৪২ বছর।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1CB82-0F81-999C-5A1A-A70C562F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1546-E936-402D-BCBF-E617D7C7EBC4}" type="datetime1">
              <a:rPr lang="en-US" smtClean="0"/>
              <a:t>09-Jun-26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BD3811-3251-414C-18F6-365D7E91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6F2F7-9422-7BF5-9FC2-7E794062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2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3BAE53-F799-4CD6-BBED-659A31DC2CD9}"/>
              </a:ext>
            </a:extLst>
          </p:cNvPr>
          <p:cNvSpPr txBox="1"/>
          <p:nvPr/>
        </p:nvSpPr>
        <p:spPr>
          <a:xfrm>
            <a:off x="3543273" y="549299"/>
            <a:ext cx="592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বয়সের সমষ্টি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0CC3D-E2A2-4FC7-BE03-2B4202C6631E}"/>
              </a:ext>
            </a:extLst>
          </p:cNvPr>
          <p:cNvSpPr txBox="1"/>
          <p:nvPr/>
        </p:nvSpPr>
        <p:spPr>
          <a:xfrm>
            <a:off x="3457049" y="557927"/>
            <a:ext cx="633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মেয়ের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674A8-7611-4ED9-AFA5-0A2A3788B02C}"/>
              </a:ext>
            </a:extLst>
          </p:cNvPr>
          <p:cNvSpPr txBox="1"/>
          <p:nvPr/>
        </p:nvSpPr>
        <p:spPr>
          <a:xfrm>
            <a:off x="2172132" y="1984792"/>
            <a:ext cx="937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বয়সের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=মেয়ের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4C381-64E7-48D3-A37E-E1BFACC4D1CC}"/>
              </a:ext>
            </a:extLst>
          </p:cNvPr>
          <p:cNvSpPr txBox="1"/>
          <p:nvPr/>
        </p:nvSpPr>
        <p:spPr>
          <a:xfrm>
            <a:off x="3662203" y="1102040"/>
            <a:ext cx="592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বয়সের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৫৬ বছর। 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CA86-9CB3-448B-952A-AA7FB8A88442}"/>
              </a:ext>
            </a:extLst>
          </p:cNvPr>
          <p:cNvSpPr txBox="1"/>
          <p:nvPr/>
        </p:nvSpPr>
        <p:spPr>
          <a:xfrm>
            <a:off x="3251896" y="1574217"/>
            <a:ext cx="633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মেয়ের </a:t>
            </a:r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৩ গুণ। 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0E3F3-90ED-4016-877C-B1DBBA5A661C}"/>
              </a:ext>
            </a:extLst>
          </p:cNvPr>
          <p:cNvSpPr txBox="1"/>
          <p:nvPr/>
        </p:nvSpPr>
        <p:spPr>
          <a:xfrm>
            <a:off x="2487252" y="2421863"/>
            <a:ext cx="978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বয়সের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=মেয়ের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(৩+১)=৪ গুণ।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9BB2A-AFD5-427F-A4EB-888DA05F08AD}"/>
              </a:ext>
            </a:extLst>
          </p:cNvPr>
          <p:cNvSpPr txBox="1"/>
          <p:nvPr/>
        </p:nvSpPr>
        <p:spPr>
          <a:xfrm>
            <a:off x="1676960" y="4626207"/>
            <a:ext cx="633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মেয়ের </a:t>
            </a:r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৪ গুণ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= ৫৬ </a:t>
            </a:r>
            <a:r>
              <a:rPr lang="as-IN" sz="400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ছর।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CB6E9-4B4E-45EC-B791-E88E0ABD0CDA}"/>
              </a:ext>
            </a:extLst>
          </p:cNvPr>
          <p:cNvSpPr txBox="1"/>
          <p:nvPr/>
        </p:nvSpPr>
        <p:spPr>
          <a:xfrm>
            <a:off x="1661513" y="5212738"/>
            <a:ext cx="633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মেয়ের </a:t>
            </a:r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=৫৬÷৪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বছর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92CDE8-48AE-44AF-8874-8C88577560C4}"/>
              </a:ext>
            </a:extLst>
          </p:cNvPr>
          <p:cNvSpPr txBox="1"/>
          <p:nvPr/>
        </p:nvSpPr>
        <p:spPr>
          <a:xfrm>
            <a:off x="1785600" y="5812890"/>
            <a:ext cx="633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১৪×৩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বছর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DD202-ECD1-4F6B-A2A9-0B09C929B599}"/>
              </a:ext>
            </a:extLst>
          </p:cNvPr>
          <p:cNvSpPr txBox="1"/>
          <p:nvPr/>
        </p:nvSpPr>
        <p:spPr>
          <a:xfrm>
            <a:off x="926621" y="851926"/>
            <a:ext cx="1701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6177F7-A538-435D-9B5B-07D123FEEE9B}"/>
              </a:ext>
            </a:extLst>
          </p:cNvPr>
          <p:cNvSpPr/>
          <p:nvPr/>
        </p:nvSpPr>
        <p:spPr>
          <a:xfrm>
            <a:off x="2530200" y="3501452"/>
            <a:ext cx="2156978" cy="41688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C1F59A-03EC-4879-BBAD-1FC8D0C43727}"/>
              </a:ext>
            </a:extLst>
          </p:cNvPr>
          <p:cNvSpPr/>
          <p:nvPr/>
        </p:nvSpPr>
        <p:spPr>
          <a:xfrm>
            <a:off x="8997202" y="3499029"/>
            <a:ext cx="2153046" cy="4200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82EEA4-2B47-4056-A1E0-C1EBE4453284}"/>
              </a:ext>
            </a:extLst>
          </p:cNvPr>
          <p:cNvSpPr txBox="1"/>
          <p:nvPr/>
        </p:nvSpPr>
        <p:spPr>
          <a:xfrm>
            <a:off x="2125328" y="3882055"/>
            <a:ext cx="236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মেয়ের বয়স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247F09-D071-4A1C-B5EC-21536AAB31B9}"/>
              </a:ext>
            </a:extLst>
          </p:cNvPr>
          <p:cNvSpPr txBox="1"/>
          <p:nvPr/>
        </p:nvSpPr>
        <p:spPr>
          <a:xfrm>
            <a:off x="7039843" y="3873153"/>
            <a:ext cx="215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Arrow: Bent-Up 30">
            <a:extLst>
              <a:ext uri="{FF2B5EF4-FFF2-40B4-BE49-F238E27FC236}">
                <a16:creationId xmlns:a16="http://schemas.microsoft.com/office/drawing/2014/main" id="{1F041330-8932-4851-8A4F-955C776D1E1D}"/>
              </a:ext>
            </a:extLst>
          </p:cNvPr>
          <p:cNvSpPr/>
          <p:nvPr/>
        </p:nvSpPr>
        <p:spPr>
          <a:xfrm rot="5400000">
            <a:off x="5612379" y="3120500"/>
            <a:ext cx="391709" cy="2253732"/>
          </a:xfrm>
          <a:prstGeom prst="bentUpArrow">
            <a:avLst/>
          </a:prstGeom>
          <a:solidFill>
            <a:schemeClr val="accent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Bent 32">
            <a:extLst>
              <a:ext uri="{FF2B5EF4-FFF2-40B4-BE49-F238E27FC236}">
                <a16:creationId xmlns:a16="http://schemas.microsoft.com/office/drawing/2014/main" id="{C22A8BC8-DDE2-497D-9002-B8B698AB3518}"/>
              </a:ext>
            </a:extLst>
          </p:cNvPr>
          <p:cNvSpPr/>
          <p:nvPr/>
        </p:nvSpPr>
        <p:spPr>
          <a:xfrm rot="10800000">
            <a:off x="8951002" y="3903632"/>
            <a:ext cx="2714577" cy="420010"/>
          </a:xfrm>
          <a:prstGeom prst="ben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F4ABD5-5BC1-4BF6-99CA-0B4D23F90CC3}"/>
              </a:ext>
            </a:extLst>
          </p:cNvPr>
          <p:cNvSpPr/>
          <p:nvPr/>
        </p:nvSpPr>
        <p:spPr>
          <a:xfrm>
            <a:off x="6844156" y="3498325"/>
            <a:ext cx="2153046" cy="4200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A0E019-D560-4336-926C-8FA2605BD332}"/>
              </a:ext>
            </a:extLst>
          </p:cNvPr>
          <p:cNvSpPr/>
          <p:nvPr/>
        </p:nvSpPr>
        <p:spPr>
          <a:xfrm>
            <a:off x="4689144" y="3502958"/>
            <a:ext cx="2153046" cy="4200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72ED08-6580-4A88-81DF-A26613C4E52D}"/>
              </a:ext>
            </a:extLst>
          </p:cNvPr>
          <p:cNvSpPr txBox="1"/>
          <p:nvPr/>
        </p:nvSpPr>
        <p:spPr>
          <a:xfrm>
            <a:off x="11773144" y="3590416"/>
            <a:ext cx="1189544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r>
              <a:rPr lang="bn-IN" sz="2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বছর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Arrow: Bent 44">
            <a:extLst>
              <a:ext uri="{FF2B5EF4-FFF2-40B4-BE49-F238E27FC236}">
                <a16:creationId xmlns:a16="http://schemas.microsoft.com/office/drawing/2014/main" id="{DAE7C7F5-8858-4F60-BEF0-732747B10AFF}"/>
              </a:ext>
            </a:extLst>
          </p:cNvPr>
          <p:cNvSpPr/>
          <p:nvPr/>
        </p:nvSpPr>
        <p:spPr>
          <a:xfrm rot="5400000">
            <a:off x="6910094" y="-1076871"/>
            <a:ext cx="436955" cy="9196744"/>
          </a:xfrm>
          <a:prstGeom prst="bentArrow">
            <a:avLst>
              <a:gd name="adj1" fmla="val 25000"/>
              <a:gd name="adj2" fmla="val 35977"/>
              <a:gd name="adj3" fmla="val 27159"/>
              <a:gd name="adj4" fmla="val 41592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36040A0-E6B2-0148-F995-32664434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8B9CACA-93BD-4163-A519-7F82FE4B6BA8}" type="datetime1">
              <a:rPr lang="en-US" smtClean="0"/>
              <a:t>09-Jun-26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E199A60-644D-74C9-9D7D-217EA33E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545040B-E04E-1E94-6CDB-405AA1C7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6404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3" grpId="1" animBg="1"/>
      <p:bldP spid="15" grpId="0" animBg="1"/>
      <p:bldP spid="17" grpId="0"/>
      <p:bldP spid="18" grpId="0"/>
      <p:bldP spid="31" grpId="0" animBg="1"/>
      <p:bldP spid="33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419E4-954F-A230-8129-F8A5F607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150-216F-4C83-B0C0-9C4670F9014D}" type="datetime1">
              <a:rPr lang="en-US" smtClean="0"/>
              <a:t>09-Jun-26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23E27-F060-C66F-4DD2-73B61FCF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6975D-E4D7-D785-D21A-5CE98875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F1219-8510-F8C4-2A4E-C67B8844D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118" y="1174770"/>
            <a:ext cx="3548451" cy="4663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0DD55-3975-4F21-2A83-2E305549D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6110" y="1141735"/>
            <a:ext cx="3518459" cy="4696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2A6B32-1BE9-4545-DFDB-042A5C16945B}"/>
              </a:ext>
            </a:extLst>
          </p:cNvPr>
          <p:cNvSpPr txBox="1"/>
          <p:nvPr/>
        </p:nvSpPr>
        <p:spPr>
          <a:xfrm>
            <a:off x="3357715" y="504007"/>
            <a:ext cx="685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তোমার বইয়ের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২৪ পৃষ্ঠা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খোল।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7.40741E-7 L 0.33854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513DBA-D212-48B9-B928-C83FBEE391C5}"/>
              </a:ext>
            </a:extLst>
          </p:cNvPr>
          <p:cNvSpPr/>
          <p:nvPr/>
        </p:nvSpPr>
        <p:spPr>
          <a:xfrm>
            <a:off x="1526499" y="2998034"/>
            <a:ext cx="10702977" cy="2893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B8C68-4914-4E4A-9110-AA3D816DE3B2}"/>
              </a:ext>
            </a:extLst>
          </p:cNvPr>
          <p:cNvSpPr txBox="1"/>
          <p:nvPr/>
        </p:nvSpPr>
        <p:spPr>
          <a:xfrm>
            <a:off x="5119618" y="362505"/>
            <a:ext cx="3162298" cy="9233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64901-8E1C-40E9-BC35-7F6F515D22B0}"/>
              </a:ext>
            </a:extLst>
          </p:cNvPr>
          <p:cNvSpPr txBox="1"/>
          <p:nvPr/>
        </p:nvSpPr>
        <p:spPr>
          <a:xfrm>
            <a:off x="2081061" y="3721308"/>
            <a:ext cx="9653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E2204-47D3-4313-AE51-133C5785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E6CA3E9D-18DB-4760-9580-79135127092C}" type="datetime1">
              <a:rPr lang="en-US" smtClean="0"/>
              <a:t>09-Jun-26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39758-1737-157F-6C5A-923E008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BC2A0-8B5F-62F0-05F6-5D1211B1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691502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1469270" y="1852064"/>
            <a:ext cx="7117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৪৮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C2F82-617D-4B58-9533-F06A301AB769}"/>
              </a:ext>
            </a:extLst>
          </p:cNvPr>
          <p:cNvSpPr txBox="1"/>
          <p:nvPr/>
        </p:nvSpPr>
        <p:spPr>
          <a:xfrm>
            <a:off x="1441553" y="3483538"/>
            <a:ext cx="7541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 বছর পর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বয়স হবে 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+৫=৫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বছর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505D2-B410-4325-945A-361C97B4B56D}"/>
              </a:ext>
            </a:extLst>
          </p:cNvPr>
          <p:cNvSpPr txBox="1"/>
          <p:nvPr/>
        </p:nvSpPr>
        <p:spPr>
          <a:xfrm>
            <a:off x="5402606" y="217811"/>
            <a:ext cx="267459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26A1D0-DCEA-42CD-81E7-8411D992513D}"/>
              </a:ext>
            </a:extLst>
          </p:cNvPr>
          <p:cNvCxnSpPr>
            <a:cxnSpLocks/>
          </p:cNvCxnSpPr>
          <p:nvPr/>
        </p:nvCxnSpPr>
        <p:spPr>
          <a:xfrm>
            <a:off x="9628111" y="3837482"/>
            <a:ext cx="2646337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EF9894-10E7-4B4E-8F8E-F66A90D5144A}"/>
              </a:ext>
            </a:extLst>
          </p:cNvPr>
          <p:cNvCxnSpPr>
            <a:cxnSpLocks/>
          </p:cNvCxnSpPr>
          <p:nvPr/>
        </p:nvCxnSpPr>
        <p:spPr>
          <a:xfrm flipV="1">
            <a:off x="9628110" y="1169234"/>
            <a:ext cx="0" cy="26682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70A17C-48C0-4235-80F3-B543A3677948}"/>
              </a:ext>
            </a:extLst>
          </p:cNvPr>
          <p:cNvCxnSpPr/>
          <p:nvPr/>
        </p:nvCxnSpPr>
        <p:spPr>
          <a:xfrm flipV="1">
            <a:off x="9628111" y="1852063"/>
            <a:ext cx="2001759" cy="19854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B96CD7-01E0-49D1-AFC8-E3343D2DC6FB}"/>
              </a:ext>
            </a:extLst>
          </p:cNvPr>
          <p:cNvSpPr txBox="1"/>
          <p:nvPr/>
        </p:nvSpPr>
        <p:spPr>
          <a:xfrm>
            <a:off x="10024767" y="3812424"/>
            <a:ext cx="198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 বছর পর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772301-9684-4179-A9B7-C36860B06188}"/>
              </a:ext>
            </a:extLst>
          </p:cNvPr>
          <p:cNvSpPr txBox="1"/>
          <p:nvPr/>
        </p:nvSpPr>
        <p:spPr>
          <a:xfrm>
            <a:off x="1316463" y="4333220"/>
            <a:ext cx="7792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একই ভাবে,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 বর্তমান বয়স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বছর হলে ৫ বছর পর পুত্রের বয়স হবে 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+৫=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বছর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806692-D343-4A51-9024-26270B27D832}"/>
              </a:ext>
            </a:extLst>
          </p:cNvPr>
          <p:cNvSpPr txBox="1"/>
          <p:nvPr/>
        </p:nvSpPr>
        <p:spPr>
          <a:xfrm>
            <a:off x="10401357" y="1872039"/>
            <a:ext cx="76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E69BF7-432A-424B-BFC5-FEAB9A77FF51}"/>
              </a:ext>
            </a:extLst>
          </p:cNvPr>
          <p:cNvSpPr txBox="1"/>
          <p:nvPr/>
        </p:nvSpPr>
        <p:spPr>
          <a:xfrm>
            <a:off x="10830322" y="2159839"/>
            <a:ext cx="53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3195A2-257F-486D-AD31-E4510A683815}"/>
              </a:ext>
            </a:extLst>
          </p:cNvPr>
          <p:cNvSpPr txBox="1"/>
          <p:nvPr/>
        </p:nvSpPr>
        <p:spPr>
          <a:xfrm>
            <a:off x="11113679" y="1872039"/>
            <a:ext cx="60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F346F1-174B-4502-B2C9-D8FA07D6EDB9}"/>
              </a:ext>
            </a:extLst>
          </p:cNvPr>
          <p:cNvSpPr txBox="1"/>
          <p:nvPr/>
        </p:nvSpPr>
        <p:spPr>
          <a:xfrm>
            <a:off x="11018877" y="1376785"/>
            <a:ext cx="718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8B8EA-607F-57AB-214E-D20A0FEA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B2AB3621-9A09-4F5D-ADDF-2E735F9EB7C8}" type="datetime1">
              <a:rPr lang="en-US" smtClean="0"/>
              <a:t>09-Jun-26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614CDB-48E9-3C45-706F-5FF2C0A8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99EAB-16A7-FCE4-5830-0A8F36C9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9874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6" grpId="0"/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5619611" y="384167"/>
            <a:ext cx="200970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1109592" y="2630323"/>
            <a:ext cx="11823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সমষ্টি ১০০ বছর।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পিতার বয়স পুত্রের বয়সের ৩ গুণ।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1628067" y="3434448"/>
            <a:ext cx="817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 বয়স কত?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1628066" y="4227677"/>
            <a:ext cx="4288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পিতার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বয়স কত?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09F30D-F9EF-450F-9D0B-4D9384398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8" b="24528"/>
          <a:stretch/>
        </p:blipFill>
        <p:spPr>
          <a:xfrm>
            <a:off x="9841049" y="177526"/>
            <a:ext cx="2019582" cy="1829055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46918-E4DA-1781-1847-817AA4A6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38F92624-CDF9-476E-AA9C-733EC3C1FDD6}" type="datetime1">
              <a:rPr lang="en-US" smtClean="0"/>
              <a:t>09-Jun-26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B14FB3-4278-3DEF-16DE-B4D0BECD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1C7DCF-D137-E730-7722-D2CCB9F2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151007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503088-32E0-4292-9E41-BA718A3D77BA}"/>
              </a:ext>
            </a:extLst>
          </p:cNvPr>
          <p:cNvSpPr/>
          <p:nvPr/>
        </p:nvSpPr>
        <p:spPr>
          <a:xfrm>
            <a:off x="1168924" y="1470898"/>
            <a:ext cx="11415860" cy="472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5529507" y="313119"/>
            <a:ext cx="1543353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1131216" y="1470899"/>
            <a:ext cx="1143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 ও পুত্রের বয়সের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সমষ্টি ৬৮ বছর।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বয়স পুত্রের বয়সের ৩ গুণ।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A40F2C4-66A7-4F85-847A-E270031CD7A4}"/>
              </a:ext>
            </a:extLst>
          </p:cNvPr>
          <p:cNvSpPr txBox="1"/>
          <p:nvPr/>
        </p:nvSpPr>
        <p:spPr>
          <a:xfrm>
            <a:off x="2126010" y="2863893"/>
            <a:ext cx="7049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 ও পুত্রের প্র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ত্যেকে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বয়স কত?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3803ED9-22B7-4FC3-B242-3DBF50F446C2}"/>
              </a:ext>
            </a:extLst>
          </p:cNvPr>
          <p:cNvSpPr txBox="1"/>
          <p:nvPr/>
        </p:nvSpPr>
        <p:spPr>
          <a:xfrm>
            <a:off x="2126009" y="4072032"/>
            <a:ext cx="845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 বছর পর মা ও পুত্রের বয়সের সমষ্টি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কত হবে?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08AF34-D42C-26DF-DACD-B3FE9D27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336610D-B3A2-4BFF-ABE7-5A191991994B}" type="datetime1">
              <a:rPr lang="en-US" smtClean="0"/>
              <a:t>09-Jun-26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57F65-CADE-A498-BD01-497F37F3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BFFDB3-CCCB-573F-36F5-CFB89937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26133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3906980" y="554182"/>
            <a:ext cx="5237020" cy="869265"/>
          </a:xfrm>
          <a:prstGeom prst="snip2SameRect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1233055" y="2920621"/>
            <a:ext cx="11129543" cy="3425588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৬৮÷৪= </a:t>
            </a:r>
            <a:r>
              <a:rPr lang="en-US" sz="50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বছর।</a:t>
            </a:r>
            <a:endParaRPr lang="en-US" sz="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50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১৭</a:t>
            </a:r>
            <a:r>
              <a:rPr lang="en-US" sz="5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×৩= ৫১ বছর।</a:t>
            </a:r>
            <a:endParaRPr lang="en-US" sz="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C095A-0197-2E54-7387-2431AC27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932-C490-4023-B3EA-086D222A3135}" type="datetime1">
              <a:rPr lang="en-US" smtClean="0"/>
              <a:t>09-Jun-26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E49F5-38B2-E83A-35EE-E495FFAE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7B19C-4527-966A-5DF6-65899418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3796144" y="152401"/>
            <a:ext cx="5237020" cy="736134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94907" y="3298539"/>
            <a:ext cx="12726186" cy="73613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বছর।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F8A37-2178-0C66-E0D5-8FD36573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C7BD-9163-4A9C-A995-143A13299047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7F66-E830-2E73-B6EC-92C5B923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0D07-000A-6451-F78B-82A053FC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>
            <a:extLst>
              <a:ext uri="{FF2B5EF4-FFF2-40B4-BE49-F238E27FC236}">
                <a16:creationId xmlns:a16="http://schemas.microsoft.com/office/drawing/2014/main" id="{0A2415F8-53B9-4E4E-B388-920B7D61EBD8}"/>
              </a:ext>
            </a:extLst>
          </p:cNvPr>
          <p:cNvSpPr/>
          <p:nvPr/>
        </p:nvSpPr>
        <p:spPr>
          <a:xfrm>
            <a:off x="8157678" y="2938995"/>
            <a:ext cx="3081628" cy="2966486"/>
          </a:xfrm>
          <a:prstGeom prst="trapezoid">
            <a:avLst>
              <a:gd name="adj" fmla="val 2350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FF00"/>
              </a:gs>
              <a:gs pos="61000">
                <a:srgbClr val="FFFF00">
                  <a:alpha val="40000"/>
                </a:srgbClr>
              </a:gs>
              <a:gs pos="99000">
                <a:srgbClr val="FFFF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2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2093BC-2776-4D1D-8C64-BEF378E24585}"/>
              </a:ext>
            </a:extLst>
          </p:cNvPr>
          <p:cNvGrpSpPr/>
          <p:nvPr/>
        </p:nvGrpSpPr>
        <p:grpSpPr>
          <a:xfrm>
            <a:off x="8670487" y="468971"/>
            <a:ext cx="2043577" cy="2479919"/>
            <a:chOff x="5148200" y="450937"/>
            <a:chExt cx="2398793" cy="2910981"/>
          </a:xfrm>
          <a:solidFill>
            <a:schemeClr val="tx2">
              <a:lumMod val="20000"/>
              <a:lumOff val="8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4D2FBB3-0F46-4C7A-A9FE-58C18B2CE513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94" y="450937"/>
              <a:ext cx="0" cy="1089304"/>
            </a:xfrm>
            <a:prstGeom prst="line">
              <a:avLst/>
            </a:prstGeom>
            <a:grpFill/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40B8AFBD-46A9-41B1-B813-6EE1879E161A}"/>
                </a:ext>
              </a:extLst>
            </p:cNvPr>
            <p:cNvSpPr/>
            <p:nvPr/>
          </p:nvSpPr>
          <p:spPr>
            <a:xfrm>
              <a:off x="5148200" y="1427507"/>
              <a:ext cx="2398793" cy="1934411"/>
            </a:xfrm>
            <a:prstGeom prst="trapezoid">
              <a:avLst>
                <a:gd name="adj" fmla="val 52127"/>
              </a:avLst>
            </a:prstGeom>
            <a:solidFill>
              <a:srgbClr val="0070C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2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D321E9EE-37E0-4951-AE13-CFF726DA4FCB}"/>
              </a:ext>
            </a:extLst>
          </p:cNvPr>
          <p:cNvSpPr/>
          <p:nvPr/>
        </p:nvSpPr>
        <p:spPr>
          <a:xfrm>
            <a:off x="8579382" y="3250334"/>
            <a:ext cx="2222027" cy="2263218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2" dirty="0"/>
          </a:p>
        </p:txBody>
      </p:sp>
      <p:sp>
        <p:nvSpPr>
          <p:cNvPr id="32" name="Rectangle: Diagonal Corners Snipped 31">
            <a:extLst>
              <a:ext uri="{FF2B5EF4-FFF2-40B4-BE49-F238E27FC236}">
                <a16:creationId xmlns:a16="http://schemas.microsoft.com/office/drawing/2014/main" id="{53DCB6A2-EE45-44C9-B23B-7A2762BCC26E}"/>
              </a:ext>
            </a:extLst>
          </p:cNvPr>
          <p:cNvSpPr/>
          <p:nvPr/>
        </p:nvSpPr>
        <p:spPr>
          <a:xfrm>
            <a:off x="1963311" y="3051243"/>
            <a:ext cx="6346881" cy="2624039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বেলায়েত হোসেন</a:t>
            </a:r>
            <a:endParaRPr lang="en-US" sz="379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44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2844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44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 নং দক্ষিণ জনারদন্দী সরকারি প্রাথমিক বিদ্যালয়</a:t>
            </a:r>
            <a:endParaRPr lang="en-US" sz="2844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44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কালকিনি, মাদারীপুর</a:t>
            </a:r>
            <a:endParaRPr lang="en-US" sz="2844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44" dirty="0">
                <a:solidFill>
                  <a:schemeClr val="tx1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Gmail </a:t>
            </a:r>
            <a:r>
              <a:rPr lang="en-US" sz="2844">
                <a:solidFill>
                  <a:schemeClr val="tx1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: belayet01715205765@gmail.com</a:t>
            </a:r>
            <a:endParaRPr lang="en-US" sz="2844" dirty="0">
              <a:solidFill>
                <a:schemeClr val="tx1"/>
              </a:solidFill>
              <a:latin typeface="Monotype Corsiva" panose="03010101010201010101" pitchFamily="66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CB0AD8-7431-4B1A-B79B-10D7DFEBA6BF}"/>
              </a:ext>
            </a:extLst>
          </p:cNvPr>
          <p:cNvSpPr/>
          <p:nvPr/>
        </p:nvSpPr>
        <p:spPr>
          <a:xfrm>
            <a:off x="4737934" y="1307920"/>
            <a:ext cx="3117606" cy="748988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4267" b="1">
                <a:ln>
                  <a:solidFill>
                    <a:srgbClr val="FF0000"/>
                  </a:solidFill>
                </a:ln>
                <a:solidFill>
                  <a:srgbClr val="92D050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শিক্ষক পরিচিতি</a:t>
            </a:r>
            <a:endParaRPr lang="en-US" sz="4267" b="1" dirty="0">
              <a:ln>
                <a:solidFill>
                  <a:srgbClr val="FF0000"/>
                </a:solidFill>
              </a:ln>
              <a:solidFill>
                <a:srgbClr val="92D050"/>
              </a:solidFill>
              <a:latin typeface="Monotype Corsiva" panose="03010101010201010101" pitchFamily="66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8F423-3784-990D-0373-DE360690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B9A6C02C-AEBC-405B-9360-01F679627F69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CAD4-F3BF-4A80-1B07-47095012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71111-4B6E-715A-B0CD-6737E56A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10932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3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32" grpId="0" animBg="1"/>
          <p:bldP spid="35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3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32" grpId="0" animBg="1"/>
          <p:bldP spid="35" grpId="0" build="allAtOnce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1650319" y="256843"/>
            <a:ext cx="10698480" cy="37708"/>
          </a:xfrm>
          <a:prstGeom prst="line">
            <a:avLst/>
          </a:prstGeom>
          <a:ln w="28575">
            <a:solidFill>
              <a:srgbClr val="24A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924639" y="399068"/>
            <a:ext cx="10149840" cy="37708"/>
          </a:xfrm>
          <a:prstGeom prst="line">
            <a:avLst/>
          </a:prstGeom>
          <a:ln w="28575">
            <a:solidFill>
              <a:srgbClr val="8B3F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564378" y="83505"/>
            <a:ext cx="11114202" cy="37708"/>
          </a:xfrm>
          <a:prstGeom prst="line">
            <a:avLst/>
          </a:prstGeom>
          <a:ln w="28575">
            <a:solidFill>
              <a:srgbClr val="B52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802719" y="6537278"/>
            <a:ext cx="10149840" cy="37708"/>
          </a:xfrm>
          <a:prstGeom prst="line">
            <a:avLst/>
          </a:prstGeom>
          <a:ln w="28575">
            <a:solidFill>
              <a:srgbClr val="8B3F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16778" y="6631620"/>
            <a:ext cx="10698480" cy="37708"/>
          </a:xfrm>
          <a:prstGeom prst="line">
            <a:avLst/>
          </a:prstGeom>
          <a:ln w="28575">
            <a:solidFill>
              <a:srgbClr val="24A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594858" y="6736137"/>
            <a:ext cx="11114202" cy="37708"/>
          </a:xfrm>
          <a:prstGeom prst="line">
            <a:avLst/>
          </a:prstGeom>
          <a:ln w="28575">
            <a:solidFill>
              <a:srgbClr val="B52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12868" y="4092705"/>
            <a:ext cx="13526932" cy="2316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0800000" flipH="1" flipV="1">
            <a:off x="6869715" y="4798103"/>
            <a:ext cx="2024190" cy="714675"/>
          </a:xfrm>
          <a:prstGeom prst="triangle">
            <a:avLst>
              <a:gd name="adj" fmla="val 86778"/>
            </a:avLst>
          </a:prstGeom>
          <a:solidFill>
            <a:schemeClr val="tx1">
              <a:alpha val="42000"/>
            </a:schemeClr>
          </a:solidFill>
          <a:ln>
            <a:noFill/>
          </a:ln>
          <a:effectLst>
            <a:outerShdw blurRad="1270000" dist="50800" dir="5400000" sx="70000" sy="70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16200000">
            <a:off x="5544258" y="2640189"/>
            <a:ext cx="1049867" cy="1577622"/>
          </a:xfrm>
          <a:prstGeom prst="triangle">
            <a:avLst/>
          </a:prstGeom>
          <a:solidFill>
            <a:srgbClr val="82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5400000" flipH="1">
            <a:off x="7121879" y="2640189"/>
            <a:ext cx="1049867" cy="1577622"/>
          </a:xfrm>
          <a:prstGeom prst="triangle">
            <a:avLst/>
          </a:prstGeom>
          <a:solidFill>
            <a:srgbClr val="50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961526" y="3711024"/>
            <a:ext cx="20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3333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5400" b="1" dirty="0">
              <a:solidFill>
                <a:srgbClr val="3333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280380" y="3429002"/>
            <a:ext cx="1577621" cy="2130999"/>
          </a:xfrm>
          <a:custGeom>
            <a:avLst/>
            <a:gdLst>
              <a:gd name="connsiteX0" fmla="*/ 0 w 1577621"/>
              <a:gd name="connsiteY0" fmla="*/ 0 h 2130999"/>
              <a:gd name="connsiteX1" fmla="*/ 4 w 1577621"/>
              <a:gd name="connsiteY1" fmla="*/ 0 h 2130999"/>
              <a:gd name="connsiteX2" fmla="*/ 1577621 w 1577621"/>
              <a:gd name="connsiteY2" fmla="*/ 524932 h 2130999"/>
              <a:gd name="connsiteX3" fmla="*/ 1577621 w 1577621"/>
              <a:gd name="connsiteY3" fmla="*/ 2130999 h 2130999"/>
              <a:gd name="connsiteX4" fmla="*/ 0 w 1577621"/>
              <a:gd name="connsiteY4" fmla="*/ 1589127 h 21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21" h="2130999">
                <a:moveTo>
                  <a:pt x="0" y="0"/>
                </a:moveTo>
                <a:lnTo>
                  <a:pt x="4" y="0"/>
                </a:lnTo>
                <a:lnTo>
                  <a:pt x="1577621" y="524932"/>
                </a:lnTo>
                <a:lnTo>
                  <a:pt x="1577621" y="2130999"/>
                </a:lnTo>
                <a:lnTo>
                  <a:pt x="0" y="1589127"/>
                </a:lnTo>
                <a:close/>
              </a:path>
            </a:pathLst>
          </a:custGeom>
          <a:solidFill>
            <a:srgbClr val="FF1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H="1">
            <a:off x="6857999" y="3425447"/>
            <a:ext cx="1577621" cy="2130999"/>
          </a:xfrm>
          <a:custGeom>
            <a:avLst/>
            <a:gdLst>
              <a:gd name="connsiteX0" fmla="*/ 0 w 1577621"/>
              <a:gd name="connsiteY0" fmla="*/ 0 h 2130999"/>
              <a:gd name="connsiteX1" fmla="*/ 4 w 1577621"/>
              <a:gd name="connsiteY1" fmla="*/ 0 h 2130999"/>
              <a:gd name="connsiteX2" fmla="*/ 1577621 w 1577621"/>
              <a:gd name="connsiteY2" fmla="*/ 524932 h 2130999"/>
              <a:gd name="connsiteX3" fmla="*/ 1577621 w 1577621"/>
              <a:gd name="connsiteY3" fmla="*/ 2130999 h 2130999"/>
              <a:gd name="connsiteX4" fmla="*/ 0 w 1577621"/>
              <a:gd name="connsiteY4" fmla="*/ 1589127 h 21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21" h="2130999">
                <a:moveTo>
                  <a:pt x="0" y="0"/>
                </a:moveTo>
                <a:lnTo>
                  <a:pt x="4" y="0"/>
                </a:lnTo>
                <a:lnTo>
                  <a:pt x="1577621" y="524932"/>
                </a:lnTo>
                <a:lnTo>
                  <a:pt x="1577621" y="2130999"/>
                </a:lnTo>
                <a:lnTo>
                  <a:pt x="0" y="1589127"/>
                </a:lnTo>
                <a:close/>
              </a:path>
            </a:pathLst>
          </a:custGeom>
          <a:solidFill>
            <a:srgbClr val="DE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7507130" y="3634253"/>
            <a:ext cx="279358" cy="1689231"/>
          </a:xfrm>
          <a:custGeom>
            <a:avLst/>
            <a:gdLst>
              <a:gd name="connsiteX0" fmla="*/ 0 w 279358"/>
              <a:gd name="connsiteY0" fmla="*/ 0 h 1689231"/>
              <a:gd name="connsiteX1" fmla="*/ 279358 w 279358"/>
              <a:gd name="connsiteY1" fmla="*/ 92953 h 1689231"/>
              <a:gd name="connsiteX2" fmla="*/ 279358 w 279358"/>
              <a:gd name="connsiteY2" fmla="*/ 1689231 h 1689231"/>
              <a:gd name="connsiteX3" fmla="*/ 0 w 279358"/>
              <a:gd name="connsiteY3" fmla="*/ 1593279 h 16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58" h="1689231">
                <a:moveTo>
                  <a:pt x="0" y="0"/>
                </a:moveTo>
                <a:lnTo>
                  <a:pt x="279358" y="92953"/>
                </a:lnTo>
                <a:lnTo>
                  <a:pt x="279358" y="1689231"/>
                </a:lnTo>
                <a:lnTo>
                  <a:pt x="0" y="15932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703583" y="2321051"/>
            <a:ext cx="117607" cy="123331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929510" y="3634254"/>
            <a:ext cx="279358" cy="1689231"/>
          </a:xfrm>
          <a:custGeom>
            <a:avLst/>
            <a:gdLst>
              <a:gd name="connsiteX0" fmla="*/ 0 w 279358"/>
              <a:gd name="connsiteY0" fmla="*/ 0 h 1689231"/>
              <a:gd name="connsiteX1" fmla="*/ 279358 w 279358"/>
              <a:gd name="connsiteY1" fmla="*/ 92953 h 1689231"/>
              <a:gd name="connsiteX2" fmla="*/ 279358 w 279358"/>
              <a:gd name="connsiteY2" fmla="*/ 1689231 h 1689231"/>
              <a:gd name="connsiteX3" fmla="*/ 0 w 279358"/>
              <a:gd name="connsiteY3" fmla="*/ 1593279 h 16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58" h="1689231">
                <a:moveTo>
                  <a:pt x="0" y="0"/>
                </a:moveTo>
                <a:lnTo>
                  <a:pt x="279358" y="92953"/>
                </a:lnTo>
                <a:lnTo>
                  <a:pt x="279358" y="1689231"/>
                </a:lnTo>
                <a:lnTo>
                  <a:pt x="0" y="15932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flipH="1">
            <a:off x="7282035" y="2187521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H="1">
            <a:off x="7958559" y="2373471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244949" y="3072998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285176" y="3467432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2472464" flipV="1">
            <a:off x="7988971" y="3876679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483336" y="3780411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186674" y="2723166"/>
            <a:ext cx="3322323" cy="1156879"/>
            <a:chOff x="4431165" y="2900512"/>
            <a:chExt cx="3322323" cy="1156879"/>
          </a:xfrm>
        </p:grpSpPr>
        <p:sp>
          <p:nvSpPr>
            <p:cNvPr id="53" name="Freeform 52"/>
            <p:cNvSpPr/>
            <p:nvPr/>
          </p:nvSpPr>
          <p:spPr>
            <a:xfrm rot="16200000">
              <a:off x="5571065" y="1847824"/>
              <a:ext cx="1049867" cy="3155243"/>
            </a:xfrm>
            <a:custGeom>
              <a:avLst/>
              <a:gdLst>
                <a:gd name="connsiteX0" fmla="*/ 1049867 w 1049867"/>
                <a:gd name="connsiteY0" fmla="*/ 1577621 h 3155243"/>
                <a:gd name="connsiteX1" fmla="*/ 1049867 w 1049867"/>
                <a:gd name="connsiteY1" fmla="*/ 1577622 h 3155243"/>
                <a:gd name="connsiteX2" fmla="*/ 1049867 w 1049867"/>
                <a:gd name="connsiteY2" fmla="*/ 1577622 h 3155243"/>
                <a:gd name="connsiteX3" fmla="*/ 1049867 w 1049867"/>
                <a:gd name="connsiteY3" fmla="*/ 1577622 h 3155243"/>
                <a:gd name="connsiteX4" fmla="*/ 524934 w 1049867"/>
                <a:gd name="connsiteY4" fmla="*/ 3155243 h 3155243"/>
                <a:gd name="connsiteX5" fmla="*/ 0 w 1049867"/>
                <a:gd name="connsiteY5" fmla="*/ 1577622 h 3155243"/>
                <a:gd name="connsiteX6" fmla="*/ 0 w 1049867"/>
                <a:gd name="connsiteY6" fmla="*/ 1577622 h 3155243"/>
                <a:gd name="connsiteX7" fmla="*/ 0 w 1049867"/>
                <a:gd name="connsiteY7" fmla="*/ 1577622 h 3155243"/>
                <a:gd name="connsiteX8" fmla="*/ 0 w 1049867"/>
                <a:gd name="connsiteY8" fmla="*/ 1577621 h 3155243"/>
                <a:gd name="connsiteX9" fmla="*/ 0 w 1049867"/>
                <a:gd name="connsiteY9" fmla="*/ 1577621 h 3155243"/>
                <a:gd name="connsiteX10" fmla="*/ 524934 w 1049867"/>
                <a:gd name="connsiteY10" fmla="*/ 0 h 3155243"/>
                <a:gd name="connsiteX11" fmla="*/ 1049867 w 1049867"/>
                <a:gd name="connsiteY11" fmla="*/ 1577621 h 315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9867" h="3155243">
                  <a:moveTo>
                    <a:pt x="1049867" y="1577621"/>
                  </a:moveTo>
                  <a:lnTo>
                    <a:pt x="1049867" y="1577622"/>
                  </a:lnTo>
                  <a:lnTo>
                    <a:pt x="1049867" y="1577622"/>
                  </a:lnTo>
                  <a:lnTo>
                    <a:pt x="1049867" y="1577622"/>
                  </a:lnTo>
                  <a:lnTo>
                    <a:pt x="524934" y="3155243"/>
                  </a:lnTo>
                  <a:lnTo>
                    <a:pt x="0" y="1577622"/>
                  </a:lnTo>
                  <a:lnTo>
                    <a:pt x="0" y="1577622"/>
                  </a:lnTo>
                  <a:lnTo>
                    <a:pt x="0" y="1577622"/>
                  </a:lnTo>
                  <a:lnTo>
                    <a:pt x="0" y="1577621"/>
                  </a:lnTo>
                  <a:lnTo>
                    <a:pt x="0" y="1577621"/>
                  </a:lnTo>
                  <a:lnTo>
                    <a:pt x="524934" y="0"/>
                  </a:lnTo>
                  <a:lnTo>
                    <a:pt x="1049867" y="1577621"/>
                  </a:lnTo>
                  <a:close/>
                </a:path>
              </a:pathLst>
            </a:custGeom>
            <a:solidFill>
              <a:srgbClr val="48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6347464">
              <a:off x="5104816" y="2978995"/>
              <a:ext cx="404745" cy="1752048"/>
            </a:xfrm>
            <a:custGeom>
              <a:avLst/>
              <a:gdLst>
                <a:gd name="connsiteX0" fmla="*/ 0 w 401934"/>
                <a:gd name="connsiteY0" fmla="*/ 1746573 h 1746573"/>
                <a:gd name="connsiteX1" fmla="*/ 76768 w 401934"/>
                <a:gd name="connsiteY1" fmla="*/ 78630 h 1746573"/>
                <a:gd name="connsiteX2" fmla="*/ 354806 w 401934"/>
                <a:gd name="connsiteY2" fmla="*/ 0 h 1746573"/>
                <a:gd name="connsiteX3" fmla="*/ 401934 w 401934"/>
                <a:gd name="connsiteY3" fmla="*/ 0 h 1746573"/>
                <a:gd name="connsiteX4" fmla="*/ 325634 w 401934"/>
                <a:gd name="connsiteY4" fmla="*/ 1657780 h 1746573"/>
                <a:gd name="connsiteX5" fmla="*/ 11660 w 401934"/>
                <a:gd name="connsiteY5" fmla="*/ 1746573 h 1746573"/>
                <a:gd name="connsiteX0" fmla="*/ 0 w 399470"/>
                <a:gd name="connsiteY0" fmla="*/ 1755286 h 1755286"/>
                <a:gd name="connsiteX1" fmla="*/ 76768 w 399470"/>
                <a:gd name="connsiteY1" fmla="*/ 87343 h 1755286"/>
                <a:gd name="connsiteX2" fmla="*/ 354806 w 399470"/>
                <a:gd name="connsiteY2" fmla="*/ 8713 h 1755286"/>
                <a:gd name="connsiteX3" fmla="*/ 399470 w 399470"/>
                <a:gd name="connsiteY3" fmla="*/ 0 h 1755286"/>
                <a:gd name="connsiteX4" fmla="*/ 325634 w 399470"/>
                <a:gd name="connsiteY4" fmla="*/ 1666493 h 1755286"/>
                <a:gd name="connsiteX5" fmla="*/ 11660 w 399470"/>
                <a:gd name="connsiteY5" fmla="*/ 1755286 h 1755286"/>
                <a:gd name="connsiteX6" fmla="*/ 0 w 399470"/>
                <a:gd name="connsiteY6" fmla="*/ 1755286 h 1755286"/>
                <a:gd name="connsiteX0" fmla="*/ 0 w 386591"/>
                <a:gd name="connsiteY0" fmla="*/ 1751533 h 1751533"/>
                <a:gd name="connsiteX1" fmla="*/ 76768 w 386591"/>
                <a:gd name="connsiteY1" fmla="*/ 83590 h 1751533"/>
                <a:gd name="connsiteX2" fmla="*/ 354806 w 386591"/>
                <a:gd name="connsiteY2" fmla="*/ 4960 h 1751533"/>
                <a:gd name="connsiteX3" fmla="*/ 386591 w 386591"/>
                <a:gd name="connsiteY3" fmla="*/ 0 h 1751533"/>
                <a:gd name="connsiteX4" fmla="*/ 325634 w 386591"/>
                <a:gd name="connsiteY4" fmla="*/ 1662740 h 1751533"/>
                <a:gd name="connsiteX5" fmla="*/ 11660 w 386591"/>
                <a:gd name="connsiteY5" fmla="*/ 1751533 h 1751533"/>
                <a:gd name="connsiteX6" fmla="*/ 0 w 386591"/>
                <a:gd name="connsiteY6" fmla="*/ 1751533 h 1751533"/>
                <a:gd name="connsiteX0" fmla="*/ 0 w 396903"/>
                <a:gd name="connsiteY0" fmla="*/ 1754511 h 1754511"/>
                <a:gd name="connsiteX1" fmla="*/ 76768 w 396903"/>
                <a:gd name="connsiteY1" fmla="*/ 86568 h 1754511"/>
                <a:gd name="connsiteX2" fmla="*/ 354806 w 396903"/>
                <a:gd name="connsiteY2" fmla="*/ 7938 h 1754511"/>
                <a:gd name="connsiteX3" fmla="*/ 396903 w 396903"/>
                <a:gd name="connsiteY3" fmla="*/ 0 h 1754511"/>
                <a:gd name="connsiteX4" fmla="*/ 325634 w 396903"/>
                <a:gd name="connsiteY4" fmla="*/ 1665718 h 1754511"/>
                <a:gd name="connsiteX5" fmla="*/ 11660 w 396903"/>
                <a:gd name="connsiteY5" fmla="*/ 1754511 h 1754511"/>
                <a:gd name="connsiteX6" fmla="*/ 0 w 396903"/>
                <a:gd name="connsiteY6" fmla="*/ 1754511 h 175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903" h="1754511">
                  <a:moveTo>
                    <a:pt x="0" y="1754511"/>
                  </a:moveTo>
                  <a:lnTo>
                    <a:pt x="76768" y="86568"/>
                  </a:lnTo>
                  <a:lnTo>
                    <a:pt x="354806" y="7938"/>
                  </a:lnTo>
                  <a:lnTo>
                    <a:pt x="396903" y="0"/>
                  </a:lnTo>
                  <a:lnTo>
                    <a:pt x="325634" y="1665718"/>
                  </a:lnTo>
                  <a:lnTo>
                    <a:pt x="11660" y="1754511"/>
                  </a:lnTo>
                  <a:lnTo>
                    <a:pt x="0" y="1754511"/>
                  </a:lnTo>
                  <a:close/>
                </a:path>
              </a:pathLst>
            </a:custGeom>
            <a:solidFill>
              <a:srgbClr val="74003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5252536" flipH="1">
              <a:off x="6685073" y="2986338"/>
              <a:ext cx="399470" cy="1737361"/>
            </a:xfrm>
            <a:custGeom>
              <a:avLst/>
              <a:gdLst>
                <a:gd name="connsiteX0" fmla="*/ 0 w 401934"/>
                <a:gd name="connsiteY0" fmla="*/ 1746573 h 1746573"/>
                <a:gd name="connsiteX1" fmla="*/ 76768 w 401934"/>
                <a:gd name="connsiteY1" fmla="*/ 78630 h 1746573"/>
                <a:gd name="connsiteX2" fmla="*/ 354806 w 401934"/>
                <a:gd name="connsiteY2" fmla="*/ 0 h 1746573"/>
                <a:gd name="connsiteX3" fmla="*/ 401934 w 401934"/>
                <a:gd name="connsiteY3" fmla="*/ 0 h 1746573"/>
                <a:gd name="connsiteX4" fmla="*/ 325634 w 401934"/>
                <a:gd name="connsiteY4" fmla="*/ 1657780 h 1746573"/>
                <a:gd name="connsiteX5" fmla="*/ 11660 w 401934"/>
                <a:gd name="connsiteY5" fmla="*/ 1746573 h 1746573"/>
                <a:gd name="connsiteX0" fmla="*/ 0 w 399470"/>
                <a:gd name="connsiteY0" fmla="*/ 1755284 h 1755284"/>
                <a:gd name="connsiteX1" fmla="*/ 76768 w 399470"/>
                <a:gd name="connsiteY1" fmla="*/ 87341 h 1755284"/>
                <a:gd name="connsiteX2" fmla="*/ 354806 w 399470"/>
                <a:gd name="connsiteY2" fmla="*/ 8711 h 1755284"/>
                <a:gd name="connsiteX3" fmla="*/ 399470 w 399470"/>
                <a:gd name="connsiteY3" fmla="*/ 0 h 1755284"/>
                <a:gd name="connsiteX4" fmla="*/ 325634 w 399470"/>
                <a:gd name="connsiteY4" fmla="*/ 1666491 h 1755284"/>
                <a:gd name="connsiteX5" fmla="*/ 11660 w 399470"/>
                <a:gd name="connsiteY5" fmla="*/ 1755284 h 1755284"/>
                <a:gd name="connsiteX6" fmla="*/ 0 w 399470"/>
                <a:gd name="connsiteY6" fmla="*/ 1755284 h 175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70" h="1755284">
                  <a:moveTo>
                    <a:pt x="0" y="1755284"/>
                  </a:moveTo>
                  <a:lnTo>
                    <a:pt x="76768" y="87341"/>
                  </a:lnTo>
                  <a:lnTo>
                    <a:pt x="354806" y="8711"/>
                  </a:lnTo>
                  <a:lnTo>
                    <a:pt x="399470" y="0"/>
                  </a:lnTo>
                  <a:lnTo>
                    <a:pt x="325634" y="1666491"/>
                  </a:lnTo>
                  <a:lnTo>
                    <a:pt x="11660" y="1755284"/>
                  </a:lnTo>
                  <a:lnTo>
                    <a:pt x="0" y="1755284"/>
                  </a:lnTo>
                  <a:close/>
                </a:path>
              </a:pathLst>
            </a:custGeom>
            <a:solidFill>
              <a:srgbClr val="36001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rot="16200000">
              <a:off x="5842997" y="2479623"/>
              <a:ext cx="647115" cy="1914721"/>
            </a:xfrm>
            <a:custGeom>
              <a:avLst/>
              <a:gdLst>
                <a:gd name="connsiteX0" fmla="*/ 647115 w 647115"/>
                <a:gd name="connsiteY0" fmla="*/ 1562570 h 1914721"/>
                <a:gd name="connsiteX1" fmla="*/ 529941 w 647115"/>
                <a:gd name="connsiteY1" fmla="*/ 1914721 h 1914721"/>
                <a:gd name="connsiteX2" fmla="*/ 0 w 647115"/>
                <a:gd name="connsiteY2" fmla="*/ 352151 h 1914721"/>
                <a:gd name="connsiteX3" fmla="*/ 117174 w 647115"/>
                <a:gd name="connsiteY3" fmla="*/ 0 h 191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115" h="1914721">
                  <a:moveTo>
                    <a:pt x="647115" y="1562570"/>
                  </a:moveTo>
                  <a:lnTo>
                    <a:pt x="529941" y="1914721"/>
                  </a:lnTo>
                  <a:lnTo>
                    <a:pt x="0" y="352151"/>
                  </a:lnTo>
                  <a:lnTo>
                    <a:pt x="11717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rot="16200000">
              <a:off x="5752934" y="2456900"/>
              <a:ext cx="658461" cy="1948820"/>
            </a:xfrm>
            <a:custGeom>
              <a:avLst/>
              <a:gdLst>
                <a:gd name="connsiteX0" fmla="*/ 658461 w 658461"/>
                <a:gd name="connsiteY0" fmla="*/ 386249 h 1948820"/>
                <a:gd name="connsiteX1" fmla="*/ 128520 w 658461"/>
                <a:gd name="connsiteY1" fmla="*/ 1948820 h 1948820"/>
                <a:gd name="connsiteX2" fmla="*/ 0 w 658461"/>
                <a:gd name="connsiteY2" fmla="*/ 1562571 h 1948820"/>
                <a:gd name="connsiteX3" fmla="*/ 529942 w 658461"/>
                <a:gd name="connsiteY3" fmla="*/ 0 h 194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461" h="1948820">
                  <a:moveTo>
                    <a:pt x="658461" y="386249"/>
                  </a:moveTo>
                  <a:lnTo>
                    <a:pt x="128520" y="1948820"/>
                  </a:lnTo>
                  <a:lnTo>
                    <a:pt x="0" y="1562571"/>
                  </a:lnTo>
                  <a:lnTo>
                    <a:pt x="52994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66FA9-12FE-4570-5464-1002F8D7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4918FEC-3E51-4F77-8336-0D8F58586E6C}" type="datetime1">
              <a:rPr lang="en-US" smtClean="0"/>
              <a:t>09-Jun-26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D6069-954C-ECD8-A3DE-CA1FAD6F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97403-F229-97E4-0598-DFDEABD6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31679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3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00104 -0.213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BC48D69-6DE7-47D6-B60A-EF04753E0499}"/>
              </a:ext>
            </a:extLst>
          </p:cNvPr>
          <p:cNvGrpSpPr/>
          <p:nvPr/>
        </p:nvGrpSpPr>
        <p:grpSpPr>
          <a:xfrm>
            <a:off x="3191263" y="1428154"/>
            <a:ext cx="7300607" cy="1121447"/>
            <a:chOff x="1356102" y="577569"/>
            <a:chExt cx="6019800" cy="1676400"/>
          </a:xfrm>
        </p:grpSpPr>
        <p:sp>
          <p:nvSpPr>
            <p:cNvPr id="10" name="Flowchart: Decision 9">
              <a:extLst>
                <a:ext uri="{FF2B5EF4-FFF2-40B4-BE49-F238E27FC236}">
                  <a16:creationId xmlns:a16="http://schemas.microsoft.com/office/drawing/2014/main" id="{55E2F092-7905-46D9-92F2-A2A4629F23D3}"/>
                </a:ext>
              </a:extLst>
            </p:cNvPr>
            <p:cNvSpPr/>
            <p:nvPr/>
          </p:nvSpPr>
          <p:spPr>
            <a:xfrm>
              <a:off x="1356102" y="577569"/>
              <a:ext cx="6019800" cy="1676400"/>
            </a:xfrm>
            <a:prstGeom prst="flowChartDecisi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11721A-4B53-4A65-95BD-6EBAC9EC1F5D}"/>
                </a:ext>
              </a:extLst>
            </p:cNvPr>
            <p:cNvSpPr/>
            <p:nvPr/>
          </p:nvSpPr>
          <p:spPr>
            <a:xfrm>
              <a:off x="3762391" y="1050009"/>
              <a:ext cx="1366980" cy="792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44" b="1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267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6DAAB1-D6DC-45DA-9378-B1D9F02DA689}"/>
              </a:ext>
            </a:extLst>
          </p:cNvPr>
          <p:cNvSpPr txBox="1"/>
          <p:nvPr/>
        </p:nvSpPr>
        <p:spPr>
          <a:xfrm>
            <a:off x="6104431" y="2523550"/>
            <a:ext cx="5130784" cy="22807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44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  <a:endParaRPr lang="bn-IN" sz="2844" b="1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44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  <a:endParaRPr lang="bn-IN" sz="2844" b="1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44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ঐকিক নিয়ম</a:t>
            </a:r>
            <a:endParaRPr lang="bn-IN" sz="2844" b="1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44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সমস্যা উদাহরণ - ১১ </a:t>
            </a:r>
            <a:r>
              <a:rPr lang="en-US" sz="2844" b="1">
                <a:solidFill>
                  <a:srgbClr val="00B0F0"/>
                </a:solidFill>
                <a:latin typeface="NikoshBAN" panose="02000000000000000000" pitchFamily="2" charset="0"/>
                <a:cs typeface="NikoshBAN" pitchFamily="2" charset="0"/>
              </a:rPr>
              <a:t>(পৃষ্ঠা - ২৪)</a:t>
            </a:r>
            <a:r>
              <a:rPr lang="en-US" sz="2844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44" b="1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44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bn-IN" sz="2844" b="1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5D7F8-145C-377E-3858-B65172AF6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95" y="3024718"/>
            <a:ext cx="1420182" cy="197286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F12EB-DAFA-80ED-F103-19DBED9F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4DD3A673-972F-4713-8B32-5FFC3E5E8F32}" type="datetime1">
              <a:rPr lang="en-US" smtClean="0"/>
              <a:t>09-Jun-26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98337-CB9D-E3A1-BD43-637368E1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75DD5-5856-18D6-93CA-1E6BBCC4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17106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A6E52-B4B8-4ACD-9038-3DD50D042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40" y="767884"/>
            <a:ext cx="3805751" cy="3192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9E44C-A21A-4FB0-B451-F19D22F38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00" y="1713556"/>
            <a:ext cx="1589192" cy="11148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D1FC5B-8469-46F4-9A75-D21369AD8DDA}"/>
              </a:ext>
            </a:extLst>
          </p:cNvPr>
          <p:cNvSpPr txBox="1"/>
          <p:nvPr/>
        </p:nvSpPr>
        <p:spPr>
          <a:xfrm>
            <a:off x="5233180" y="248358"/>
            <a:ext cx="324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জ্ঞান যাচাই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C7B32-FFBA-45C7-949A-4F609939C765}"/>
              </a:ext>
            </a:extLst>
          </p:cNvPr>
          <p:cNvSpPr txBox="1"/>
          <p:nvPr/>
        </p:nvSpPr>
        <p:spPr>
          <a:xfrm>
            <a:off x="2028135" y="4836484"/>
            <a:ext cx="8410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তরমু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1FA7A-C1F5-47A0-8F72-33D963A7244D}"/>
              </a:ext>
            </a:extLst>
          </p:cNvPr>
          <p:cNvSpPr txBox="1"/>
          <p:nvPr/>
        </p:nvSpPr>
        <p:spPr>
          <a:xfrm>
            <a:off x="1464388" y="5758961"/>
            <a:ext cx="1078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তরমুজের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0D59C3-B208-4EB2-938D-3B5872C1DA05}"/>
              </a:ext>
            </a:extLst>
          </p:cNvPr>
          <p:cNvSpPr txBox="1"/>
          <p:nvPr/>
        </p:nvSpPr>
        <p:spPr>
          <a:xfrm>
            <a:off x="1985277" y="3853320"/>
            <a:ext cx="209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607C1-B59C-465D-8462-2FE9F9032476}"/>
              </a:ext>
            </a:extLst>
          </p:cNvPr>
          <p:cNvSpPr txBox="1"/>
          <p:nvPr/>
        </p:nvSpPr>
        <p:spPr>
          <a:xfrm>
            <a:off x="6091775" y="3581513"/>
            <a:ext cx="194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AD504D-CF27-47C8-8DA4-D30A327DA725}"/>
              </a:ext>
            </a:extLst>
          </p:cNvPr>
          <p:cNvSpPr txBox="1"/>
          <p:nvPr/>
        </p:nvSpPr>
        <p:spPr>
          <a:xfrm>
            <a:off x="9164177" y="2898492"/>
            <a:ext cx="1756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2E4E36-BD54-4AAF-9AB0-BF692DDC7CDA}"/>
              </a:ext>
            </a:extLst>
          </p:cNvPr>
          <p:cNvSpPr txBox="1"/>
          <p:nvPr/>
        </p:nvSpPr>
        <p:spPr>
          <a:xfrm>
            <a:off x="5303873" y="4285927"/>
            <a:ext cx="235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৩০০÷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৪=৭৫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18BDBC-B81E-4461-9E55-0D4EAAF1F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8" b="24528"/>
          <a:stretch/>
        </p:blipFill>
        <p:spPr>
          <a:xfrm>
            <a:off x="5848208" y="1079355"/>
            <a:ext cx="2019582" cy="1829055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7FDA8-A3D8-F1C6-A530-E30F01D3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3439B48D-16CA-496A-8E60-1465AFA05605}" type="datetime1">
              <a:rPr lang="en-US" smtClean="0"/>
              <a:t>09-Jun-26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AC13B-25F1-1130-7E6C-CEE5562F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4D4D9-2FA0-AA01-322E-FD313CBA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81129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9310" y="1320624"/>
            <a:ext cx="427738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400" b="1" spc="44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400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b="1" spc="44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400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endParaRPr lang="bn-BD" sz="6400" b="1" spc="4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746869"/>
            <a:ext cx="10363200" cy="280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67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5867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5867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5867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5867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867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867" b="1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ঐকিক</a:t>
            </a:r>
            <a:r>
              <a:rPr lang="en-US" sz="5867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নিয়ম - উদাহরণ ১১/পৃষ্ঠা-২৪)</a:t>
            </a:r>
            <a:endParaRPr lang="en-US" sz="586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867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bn-BD" sz="5867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CEAC2-80DE-075E-AC4E-72BC20A5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4DB3024-904C-4C98-AACA-A0F25D557158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B7C6E-B0CB-1630-0C08-8EF3E26F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CEBFE-CAB3-6800-AA02-76321518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3412772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468" y="2413002"/>
            <a:ext cx="11446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6" indent="-508006">
              <a:buFont typeface="Wingdings" panose="05000000000000000000" pitchFamily="2" charset="2"/>
              <a:buChar char="v"/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2.7.3</a:t>
            </a:r>
            <a:r>
              <a:rPr lang="bn-I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ভাগ সংক্রান্ত সমস্যার সমাধান </a:t>
            </a:r>
            <a:r>
              <a:rPr lang="bn-I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8006" indent="-508006">
              <a:buFont typeface="Wingdings" panose="05000000000000000000" pitchFamily="2" charset="2"/>
              <a:buChar char="v"/>
            </a:pPr>
            <a:r>
              <a:rPr lang="bn-I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2.7.6 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য়ো</a:t>
            </a:r>
            <a:r>
              <a:rPr lang="bn-I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 ও ভাগ সংক্রান্ত চার স্তরবিশিষ্ট সমস্যা সমাধান করে যৌক্তিক ব্যাখ্যা প্রদান </a:t>
            </a:r>
            <a:r>
              <a:rPr lang="bn-I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8006" indent="-508006">
              <a:buFont typeface="Wingdings" panose="05000000000000000000" pitchFamily="2" charset="2"/>
              <a:buChar char="v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2.7.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 - চার</a:t>
            </a:r>
            <a:r>
              <a:rPr lang="bn-I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সংক্রান্ত দৈনন্দিন জীবনের বিভিন্ন সমস্যার সমাধান </a:t>
            </a:r>
            <a:r>
              <a:rPr lang="bn-I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2567" y="1142842"/>
            <a:ext cx="2662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13CC8-2756-C843-5F00-E11D1DBD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F4A8A5D-4495-4B6D-B130-EE4A07ADEEE5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B5ABB-8193-4A75-6D19-7D0605EE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94255-30D4-CF16-9199-27C72340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28616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EDE7B7-2A65-46CE-9DEC-7E126D3D0B8B}"/>
              </a:ext>
            </a:extLst>
          </p:cNvPr>
          <p:cNvSpPr txBox="1"/>
          <p:nvPr/>
        </p:nvSpPr>
        <p:spPr>
          <a:xfrm>
            <a:off x="3772871" y="233407"/>
            <a:ext cx="525967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সমস্যা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CCBF7-1EB4-44BD-A6E5-190F691D2834}"/>
              </a:ext>
            </a:extLst>
          </p:cNvPr>
          <p:cNvSpPr txBox="1"/>
          <p:nvPr/>
        </p:nvSpPr>
        <p:spPr>
          <a:xfrm>
            <a:off x="2195017" y="2645483"/>
            <a:ext cx="949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বয়সের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৫৬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মেয়ের </a:t>
            </a:r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ত্যেকের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06F798-3057-C444-D4F6-69D3F87C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63E1832E-508B-4518-99A9-4F747E6C9637}" type="datetime1">
              <a:rPr lang="en-US" smtClean="0"/>
              <a:t>09-Jun-26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A772FF-CCAE-8E14-F32F-3A7BF969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9FEC2-33E4-759F-20DA-F94A71D3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Mobile No - 01715205765</a:t>
            </a:r>
          </a:p>
        </p:txBody>
      </p:sp>
    </p:spTree>
    <p:extLst>
      <p:ext uri="{BB962C8B-B14F-4D97-AF65-F5344CB8AC3E}">
        <p14:creationId xmlns:p14="http://schemas.microsoft.com/office/powerpoint/2010/main" val="197477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0855" y="2503213"/>
            <a:ext cx="2064328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45183" y="2511680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9571" y="2511680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73839" y="2511680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23825" y="1773330"/>
            <a:ext cx="191129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মেয়ের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6047" y="1632669"/>
            <a:ext cx="1828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2175" y="1823432"/>
            <a:ext cx="148616" cy="6797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80855" y="1786661"/>
            <a:ext cx="136164" cy="7080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10785771" y="1961589"/>
            <a:ext cx="152396" cy="5527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2823825" y="2273879"/>
            <a:ext cx="1911298" cy="23621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4920791" y="2255782"/>
            <a:ext cx="5879525" cy="264364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45183" y="440459"/>
            <a:ext cx="428798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25290" y="3689138"/>
            <a:ext cx="451821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মেয়ের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9E57FF-965A-42A9-B74B-341C41F12954}"/>
              </a:ext>
            </a:extLst>
          </p:cNvPr>
          <p:cNvSpPr txBox="1"/>
          <p:nvPr/>
        </p:nvSpPr>
        <p:spPr>
          <a:xfrm>
            <a:off x="4018824" y="440459"/>
            <a:ext cx="53474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ও মেয়ের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৫৬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0CDD34-0967-46F7-92FD-9C6A16756FDA}"/>
              </a:ext>
            </a:extLst>
          </p:cNvPr>
          <p:cNvSpPr txBox="1"/>
          <p:nvPr/>
        </p:nvSpPr>
        <p:spPr>
          <a:xfrm>
            <a:off x="4173447" y="5216282"/>
            <a:ext cx="48218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মেয়ের </a:t>
            </a:r>
            <a:r>
              <a:rPr lang="en-US" sz="360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C223C-A585-3619-F145-97D04786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946D-255F-4949-A920-B2A22EE6BCD3}" type="datetime1">
              <a:rPr lang="en-US" smtClean="0"/>
              <a:t>09-Jun-26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0EF81-C1DF-4A5C-E780-07709288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9FEE4-E17C-1460-F57B-185B8BA8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0677" y="2493814"/>
            <a:ext cx="2064328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98861" y="2493814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68704" y="2493814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83885" y="2493814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8769" y="1681603"/>
            <a:ext cx="1828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5601" y="1678721"/>
            <a:ext cx="124692" cy="8122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26204" y="1691944"/>
            <a:ext cx="130068" cy="8122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95810" y="1745864"/>
            <a:ext cx="152403" cy="7450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2756272" y="2270702"/>
            <a:ext cx="1934248" cy="21878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4830377" y="2272145"/>
            <a:ext cx="5869045" cy="218786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7932" y="1694578"/>
            <a:ext cx="19643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মেয়ের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9783" y="544087"/>
            <a:ext cx="710738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ও মেয়ের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মেয়ের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গুণ?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3640" y="4288263"/>
            <a:ext cx="655319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ও মেয়ের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=মেয়ের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৪ গুণ।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AB321-EEC1-F376-F1A8-84F45FAE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E6D6-0897-41E7-B2C6-67572668C290}" type="datetime1">
              <a:rPr lang="en-US" smtClean="0"/>
              <a:t>09-Jun-26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36F18-CDBD-AE1B-65B6-D4A1BDD2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DBDA27E-D53F-28B2-4D43-A64C3DCD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438</TotalTime>
  <Words>1044</Words>
  <Application>Microsoft Office PowerPoint</Application>
  <PresentationFormat>Custom</PresentationFormat>
  <Paragraphs>159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Monotype Corsiva</vt:lpstr>
      <vt:lpstr>Nikosh</vt:lpstr>
      <vt:lpstr>NikoshBAN</vt:lpstr>
      <vt:lpstr>Niskosband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Belayet Hossain</dc:creator>
  <cp:lastModifiedBy>Belayet Hossain</cp:lastModifiedBy>
  <cp:revision>137</cp:revision>
  <dcterms:created xsi:type="dcterms:W3CDTF">2019-10-31T12:47:31Z</dcterms:created>
  <dcterms:modified xsi:type="dcterms:W3CDTF">2026-06-09T15:54:57Z</dcterms:modified>
</cp:coreProperties>
</file>