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60" r:id="rId3"/>
    <p:sldId id="259" r:id="rId4"/>
    <p:sldId id="267" r:id="rId5"/>
    <p:sldId id="278" r:id="rId6"/>
    <p:sldId id="270" r:id="rId7"/>
    <p:sldId id="263" r:id="rId8"/>
    <p:sldId id="271" r:id="rId9"/>
    <p:sldId id="272" r:id="rId10"/>
    <p:sldId id="262" r:id="rId11"/>
    <p:sldId id="276" r:id="rId12"/>
    <p:sldId id="261" r:id="rId13"/>
    <p:sldId id="264" r:id="rId14"/>
    <p:sldId id="265" r:id="rId15"/>
    <p:sldId id="266" r:id="rId16"/>
  </p:sldIdLst>
  <p:sldSz cx="8686800" cy="6765925"/>
  <p:notesSz cx="6858000" cy="9144000"/>
  <p:defaultTextStyle>
    <a:defPPr>
      <a:defRPr lang="en-US"/>
    </a:defPPr>
    <a:lvl1pPr marL="0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1pPr>
    <a:lvl2pPr marL="475991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2pPr>
    <a:lvl3pPr marL="951982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3pPr>
    <a:lvl4pPr marL="1427973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4pPr>
    <a:lvl5pPr marL="1903964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5pPr>
    <a:lvl6pPr marL="2379955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6pPr>
    <a:lvl7pPr marL="2855946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7pPr>
    <a:lvl8pPr marL="3331936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8pPr>
    <a:lvl9pPr marL="3807927" algn="l" defTabSz="951982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5" autoAdjust="0"/>
    <p:restoredTop sz="86381" autoAdjust="0"/>
  </p:normalViewPr>
  <p:slideViewPr>
    <p:cSldViewPr snapToGrid="0">
      <p:cViewPr varScale="1">
        <p:scale>
          <a:sx n="61" d="100"/>
          <a:sy n="61" d="100"/>
        </p:scale>
        <p:origin x="11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A0824-9DEB-4877-ABC3-25D8BB3EAB6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7800" y="1143000"/>
            <a:ext cx="3962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BCC1-58A2-47D3-AC02-E56CE7454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5991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1982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7973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3964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79955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5946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1936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7927" algn="l" defTabSz="951982" rtl="0" eaLnBrk="1" latinLnBrk="0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43000"/>
            <a:ext cx="3962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BCC1-58A2-47D3-AC02-E56CE74543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2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54" y="1353186"/>
            <a:ext cx="2257629" cy="493348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1906428" y="1217451"/>
            <a:ext cx="5636839" cy="336364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62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55" y="1817346"/>
            <a:ext cx="1562731" cy="2163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307"/>
            <a:ext cx="620446" cy="8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644249" y="577494"/>
            <a:ext cx="2301839" cy="5511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766"/>
              </a:lnSpc>
            </a:pPr>
            <a:r>
              <a:rPr lang="bn-IN" sz="28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6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3487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549858" y="1483941"/>
            <a:ext cx="7587084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0699" y="483615"/>
            <a:ext cx="722430" cy="10003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0139" y="390352"/>
            <a:ext cx="789785" cy="109358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9893" y="504589"/>
            <a:ext cx="707283" cy="9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086807" y="522955"/>
            <a:ext cx="1675534" cy="48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582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582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557720" y="1411524"/>
            <a:ext cx="7557516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722" y="403990"/>
            <a:ext cx="676201" cy="9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5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361807" y="927412"/>
            <a:ext cx="1980030" cy="489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82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582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82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582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534258" y="1625799"/>
            <a:ext cx="7557516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8" y="544624"/>
            <a:ext cx="896302" cy="10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4" y="5849646"/>
            <a:ext cx="5653612" cy="909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2" y="5841071"/>
            <a:ext cx="626687" cy="792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6158" y="6044120"/>
            <a:ext cx="610271" cy="520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2975727" y="162401"/>
            <a:ext cx="2758139" cy="4166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" y="2676884"/>
            <a:ext cx="8519475" cy="29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3684833" y="456089"/>
            <a:ext cx="1789955" cy="4896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8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58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258933" y="1323706"/>
            <a:ext cx="7897002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1808998" y="1170099"/>
            <a:ext cx="5511326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2504188" y="3862929"/>
            <a:ext cx="3877300" cy="32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1640" y="2211716"/>
            <a:ext cx="1263886" cy="1560803"/>
          </a:xfrm>
          <a:prstGeom prst="rect">
            <a:avLst/>
          </a:prstGeom>
        </p:spPr>
        <p:txBody>
          <a:bodyPr/>
          <a:lstStyle>
            <a:lvl1pPr>
              <a:defRPr sz="129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1233" y="2211712"/>
            <a:ext cx="1225764" cy="1789426"/>
          </a:xfrm>
          <a:prstGeom prst="rect">
            <a:avLst/>
          </a:prstGeom>
        </p:spPr>
        <p:txBody>
          <a:bodyPr/>
          <a:lstStyle>
            <a:lvl1pPr>
              <a:defRPr sz="129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1029585" y="1532162"/>
            <a:ext cx="2107918" cy="3705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808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18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80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5748179" y="1532162"/>
            <a:ext cx="1741227" cy="3705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808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80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8294D-D3D6-DCE6-AD97-13B3E78CE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0" y="2211714"/>
            <a:ext cx="1263886" cy="1554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260D97-57A3-2515-DA13-5BDC4AF23D34}"/>
              </a:ext>
            </a:extLst>
          </p:cNvPr>
          <p:cNvSpPr txBox="1"/>
          <p:nvPr userDrawn="1"/>
        </p:nvSpPr>
        <p:spPr>
          <a:xfrm>
            <a:off x="1162699" y="3879216"/>
            <a:ext cx="2155067" cy="88690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তানজিনা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নীলা</a:t>
            </a:r>
            <a:endParaRPr lang="en-US" sz="129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29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লক্ষীপুর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129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r>
              <a:rPr lang="en-US" sz="129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3" descr="C:\Users\AKIL\Desktop\DSC_0000120.jpg">
            <a:extLst>
              <a:ext uri="{FF2B5EF4-FFF2-40B4-BE49-F238E27FC236}">
                <a16:creationId xmlns:a16="http://schemas.microsoft.com/office/drawing/2014/main" id="{8FBD6A37-F60C-233D-7B31-94F886C45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24" y="2227337"/>
            <a:ext cx="1175575" cy="1750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30AE1E-3B81-8528-BC9A-6444394792E4}"/>
              </a:ext>
            </a:extLst>
          </p:cNvPr>
          <p:cNvSpPr txBox="1"/>
          <p:nvPr userDrawn="1"/>
        </p:nvSpPr>
        <p:spPr>
          <a:xfrm>
            <a:off x="5098791" y="4116237"/>
            <a:ext cx="3133927" cy="98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28606"/>
            <a:r>
              <a:rPr lang="bn-BD" sz="1162" dirty="0">
                <a:latin typeface="NikoshBAN" pitchFamily="2" charset="0"/>
                <a:cs typeface="NikoshBAN" pitchFamily="2" charset="0"/>
              </a:rPr>
              <a:t>বাংলাদেশ ও বিশ্বপরিচয়   </a:t>
            </a:r>
          </a:p>
          <a:p>
            <a:pPr algn="ctr" defTabSz="728606"/>
            <a:r>
              <a:rPr lang="bn-BD" sz="1162" dirty="0">
                <a:latin typeface="NikoshBAN" pitchFamily="2" charset="0"/>
                <a:cs typeface="NikoshBAN" pitchFamily="2" charset="0"/>
              </a:rPr>
              <a:t>৫ম শ্রেণি</a:t>
            </a:r>
          </a:p>
          <a:p>
            <a:pPr algn="ctr" defTabSz="728606"/>
            <a:r>
              <a:rPr lang="bn-BD" sz="1162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1162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162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defTabSz="728606"/>
            <a:r>
              <a:rPr lang="en-US" sz="1162" dirty="0" err="1">
                <a:latin typeface="NikoshBAN" pitchFamily="2" charset="0"/>
                <a:cs typeface="NikoshBAN" pitchFamily="2" charset="0"/>
              </a:rPr>
              <a:t>পাঠ্যাংশঃপরিবারের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62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62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62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62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1162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4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C8456-78C0-2766-7E41-02D2B5CF4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5334" y="1528313"/>
            <a:ext cx="6796138" cy="4018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9AC9B9-59D5-4E20-127D-F7925526F3CF}"/>
              </a:ext>
            </a:extLst>
          </p:cNvPr>
          <p:cNvSpPr txBox="1"/>
          <p:nvPr userDrawn="1"/>
        </p:nvSpPr>
        <p:spPr>
          <a:xfrm>
            <a:off x="2936730" y="738104"/>
            <a:ext cx="3079866" cy="4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66" dirty="0" err="1">
                <a:latin typeface="NikoshBAN" panose="02000000000000000000"/>
              </a:rPr>
              <a:t>চল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একটি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ছবি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দেখি</a:t>
            </a:r>
            <a:endParaRPr lang="en-US" sz="2066" dirty="0"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8953C-CE69-F590-EF9D-35ACCCF211D4}"/>
              </a:ext>
            </a:extLst>
          </p:cNvPr>
          <p:cNvSpPr txBox="1"/>
          <p:nvPr userDrawn="1"/>
        </p:nvSpPr>
        <p:spPr>
          <a:xfrm>
            <a:off x="2936730" y="757323"/>
            <a:ext cx="3079866" cy="4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6" dirty="0" err="1">
                <a:latin typeface="NikoshBAN" panose="02000000000000000000"/>
              </a:rPr>
              <a:t>ছবিতে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কি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দেখতে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পাচ্ছ</a:t>
            </a:r>
            <a:r>
              <a:rPr lang="en-US" sz="2066" dirty="0">
                <a:latin typeface="NikoshBAN" panose="02000000000000000000"/>
              </a:rPr>
              <a:t>?</a:t>
            </a:r>
          </a:p>
        </p:txBody>
      </p:sp>
      <p:pic>
        <p:nvPicPr>
          <p:cNvPr id="1026" name="Picture 2" descr="বাংলাদেশ সীমান্তেই পৃথিবীর ...">
            <a:extLst>
              <a:ext uri="{FF2B5EF4-FFF2-40B4-BE49-F238E27FC236}">
                <a16:creationId xmlns:a16="http://schemas.microsoft.com/office/drawing/2014/main" id="{4FED1046-C6ED-89D7-0C29-FCD280359B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90" y="1670807"/>
            <a:ext cx="5039021" cy="36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370CA-2309-93D0-6A47-B76062DC3732}"/>
              </a:ext>
            </a:extLst>
          </p:cNvPr>
          <p:cNvSpPr txBox="1"/>
          <p:nvPr userDrawn="1"/>
        </p:nvSpPr>
        <p:spPr>
          <a:xfrm>
            <a:off x="3384876" y="563255"/>
            <a:ext cx="2183578" cy="37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8" dirty="0" err="1">
                <a:latin typeface="NikoshBAN" panose="02000000000000000000"/>
              </a:rPr>
              <a:t>আজকের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পাঠ</a:t>
            </a:r>
            <a:endParaRPr lang="en-US" sz="1808" dirty="0"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E84CA-A645-E037-00C6-1919105DA311}"/>
              </a:ext>
            </a:extLst>
          </p:cNvPr>
          <p:cNvSpPr txBox="1"/>
          <p:nvPr userDrawn="1"/>
        </p:nvSpPr>
        <p:spPr>
          <a:xfrm>
            <a:off x="1964713" y="5417782"/>
            <a:ext cx="4591110" cy="37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পরিবারের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উপর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অধিক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জনসংখ্যার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প্রভাব</a:t>
            </a:r>
            <a:endParaRPr lang="en-US" sz="1808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38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6" grpId="0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E338C34-1755-8B14-AFC5-67FA5A97F93F}"/>
              </a:ext>
            </a:extLst>
          </p:cNvPr>
          <p:cNvSpPr txBox="1">
            <a:spLocks/>
          </p:cNvSpPr>
          <p:nvPr userDrawn="1"/>
        </p:nvSpPr>
        <p:spPr>
          <a:xfrm>
            <a:off x="2385477" y="2537225"/>
            <a:ext cx="5809298" cy="107127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8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8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808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9CD0A81-4FD7-F1C5-40B2-18D85C0CCAE5}"/>
              </a:ext>
            </a:extLst>
          </p:cNvPr>
          <p:cNvSpPr/>
          <p:nvPr userDrawn="1"/>
        </p:nvSpPr>
        <p:spPr>
          <a:xfrm>
            <a:off x="692230" y="704786"/>
            <a:ext cx="1688895" cy="17196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66" dirty="0" err="1">
                <a:solidFill>
                  <a:schemeClr val="tx1"/>
                </a:solidFill>
                <a:latin typeface="NikoshBAN" panose="02000000000000000000"/>
              </a:rPr>
              <a:t>শিখনফল</a:t>
            </a:r>
            <a:endParaRPr lang="en-US" sz="2066" dirty="0">
              <a:solidFill>
                <a:schemeClr val="tx1"/>
              </a:solidFill>
              <a:latin typeface="NikoshBAN" panose="02000000000000000000"/>
            </a:endParaRPr>
          </a:p>
        </p:txBody>
      </p:sp>
      <p:grpSp>
        <p:nvGrpSpPr>
          <p:cNvPr id="7" name="Group 6" descr="octoganal shape sequence">
            <a:extLst>
              <a:ext uri="{FF2B5EF4-FFF2-40B4-BE49-F238E27FC236}">
                <a16:creationId xmlns:a16="http://schemas.microsoft.com/office/drawing/2014/main" id="{AF069FE4-E9F7-4746-832A-36EADA34EBF0}"/>
              </a:ext>
            </a:extLst>
          </p:cNvPr>
          <p:cNvGrpSpPr/>
          <p:nvPr userDrawn="1"/>
        </p:nvGrpSpPr>
        <p:grpSpPr>
          <a:xfrm>
            <a:off x="1933212" y="2678181"/>
            <a:ext cx="447914" cy="563826"/>
            <a:chOff x="3630613" y="3192463"/>
            <a:chExt cx="2509837" cy="2508250"/>
          </a:xfrm>
        </p:grpSpPr>
        <p:sp>
          <p:nvSpPr>
            <p:cNvPr id="8" name="Freeform 453">
              <a:extLst>
                <a:ext uri="{FF2B5EF4-FFF2-40B4-BE49-F238E27FC236}">
                  <a16:creationId xmlns:a16="http://schemas.microsoft.com/office/drawing/2014/main" id="{EEBDD1B2-2309-40B7-AF3D-38F5E23AF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2250" y="3208338"/>
              <a:ext cx="838200" cy="2435225"/>
            </a:xfrm>
            <a:custGeom>
              <a:avLst/>
              <a:gdLst>
                <a:gd name="T0" fmla="*/ 0 w 264"/>
                <a:gd name="T1" fmla="*/ 3 h 767"/>
                <a:gd name="T2" fmla="*/ 36 w 264"/>
                <a:gd name="T3" fmla="*/ 106 h 767"/>
                <a:gd name="T4" fmla="*/ 36 w 264"/>
                <a:gd name="T5" fmla="*/ 707 h 767"/>
                <a:gd name="T6" fmla="*/ 17 w 264"/>
                <a:gd name="T7" fmla="*/ 767 h 767"/>
                <a:gd name="T8" fmla="*/ 241 w 264"/>
                <a:gd name="T9" fmla="*/ 542 h 767"/>
                <a:gd name="T10" fmla="*/ 264 w 264"/>
                <a:gd name="T11" fmla="*/ 483 h 767"/>
                <a:gd name="T12" fmla="*/ 264 w 264"/>
                <a:gd name="T13" fmla="*/ 306 h 767"/>
                <a:gd name="T14" fmla="*/ 245 w 264"/>
                <a:gd name="T15" fmla="*/ 239 h 767"/>
                <a:gd name="T16" fmla="*/ 70 w 264"/>
                <a:gd name="T17" fmla="*/ 63 h 767"/>
                <a:gd name="T18" fmla="*/ 0 w 264"/>
                <a:gd name="T19" fmla="*/ 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767">
                  <a:moveTo>
                    <a:pt x="0" y="3"/>
                  </a:moveTo>
                  <a:cubicBezTo>
                    <a:pt x="0" y="3"/>
                    <a:pt x="36" y="21"/>
                    <a:pt x="36" y="106"/>
                  </a:cubicBezTo>
                  <a:cubicBezTo>
                    <a:pt x="36" y="199"/>
                    <a:pt x="36" y="581"/>
                    <a:pt x="36" y="707"/>
                  </a:cubicBezTo>
                  <a:cubicBezTo>
                    <a:pt x="36" y="747"/>
                    <a:pt x="17" y="767"/>
                    <a:pt x="17" y="767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1" y="542"/>
                    <a:pt x="264" y="520"/>
                    <a:pt x="264" y="483"/>
                  </a:cubicBezTo>
                  <a:cubicBezTo>
                    <a:pt x="264" y="446"/>
                    <a:pt x="264" y="360"/>
                    <a:pt x="264" y="306"/>
                  </a:cubicBezTo>
                  <a:cubicBezTo>
                    <a:pt x="264" y="251"/>
                    <a:pt x="245" y="239"/>
                    <a:pt x="245" y="239"/>
                  </a:cubicBezTo>
                  <a:cubicBezTo>
                    <a:pt x="245" y="239"/>
                    <a:pt x="123" y="116"/>
                    <a:pt x="70" y="63"/>
                  </a:cubicBezTo>
                  <a:cubicBezTo>
                    <a:pt x="7" y="0"/>
                    <a:pt x="0" y="3"/>
                    <a:pt x="0" y="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9" name="Freeform 454">
              <a:extLst>
                <a:ext uri="{FF2B5EF4-FFF2-40B4-BE49-F238E27FC236}">
                  <a16:creationId xmlns:a16="http://schemas.microsoft.com/office/drawing/2014/main" id="{02904F73-93FD-421F-81D6-033C35C4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6550" y="4344988"/>
              <a:ext cx="723900" cy="635000"/>
            </a:xfrm>
            <a:custGeom>
              <a:avLst/>
              <a:gdLst>
                <a:gd name="T0" fmla="*/ 228 w 228"/>
                <a:gd name="T1" fmla="*/ 0 h 200"/>
                <a:gd name="T2" fmla="*/ 0 w 228"/>
                <a:gd name="T3" fmla="*/ 183 h 200"/>
                <a:gd name="T4" fmla="*/ 0 w 228"/>
                <a:gd name="T5" fmla="*/ 200 h 200"/>
                <a:gd name="T6" fmla="*/ 116 w 228"/>
                <a:gd name="T7" fmla="*/ 200 h 200"/>
                <a:gd name="T8" fmla="*/ 217 w 228"/>
                <a:gd name="T9" fmla="*/ 167 h 200"/>
                <a:gd name="T10" fmla="*/ 228 w 228"/>
                <a:gd name="T11" fmla="*/ 127 h 200"/>
                <a:gd name="T12" fmla="*/ 228 w 228"/>
                <a:gd name="T1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00">
                  <a:moveTo>
                    <a:pt x="228" y="0"/>
                  </a:moveTo>
                  <a:cubicBezTo>
                    <a:pt x="219" y="64"/>
                    <a:pt x="198" y="183"/>
                    <a:pt x="0" y="183"/>
                  </a:cubicBezTo>
                  <a:cubicBezTo>
                    <a:pt x="0" y="189"/>
                    <a:pt x="0" y="195"/>
                    <a:pt x="0" y="200"/>
                  </a:cubicBezTo>
                  <a:cubicBezTo>
                    <a:pt x="51" y="200"/>
                    <a:pt x="93" y="200"/>
                    <a:pt x="116" y="200"/>
                  </a:cubicBezTo>
                  <a:cubicBezTo>
                    <a:pt x="187" y="200"/>
                    <a:pt x="211" y="175"/>
                    <a:pt x="217" y="167"/>
                  </a:cubicBezTo>
                  <a:cubicBezTo>
                    <a:pt x="222" y="157"/>
                    <a:pt x="227" y="144"/>
                    <a:pt x="228" y="127"/>
                  </a:cubicBezTo>
                  <a:cubicBezTo>
                    <a:pt x="227" y="110"/>
                    <a:pt x="228" y="25"/>
                    <a:pt x="228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FFAC89C1-7AD8-4750-B451-903CA373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4588" y="4865688"/>
              <a:ext cx="2436813" cy="835025"/>
            </a:xfrm>
            <a:custGeom>
              <a:avLst/>
              <a:gdLst>
                <a:gd name="T0" fmla="*/ 764 w 767"/>
                <a:gd name="T1" fmla="*/ 0 h 263"/>
                <a:gd name="T2" fmla="*/ 661 w 767"/>
                <a:gd name="T3" fmla="*/ 36 h 263"/>
                <a:gd name="T4" fmla="*/ 60 w 767"/>
                <a:gd name="T5" fmla="*/ 36 h 263"/>
                <a:gd name="T6" fmla="*/ 0 w 767"/>
                <a:gd name="T7" fmla="*/ 16 h 263"/>
                <a:gd name="T8" fmla="*/ 226 w 767"/>
                <a:gd name="T9" fmla="*/ 240 h 263"/>
                <a:gd name="T10" fmla="*/ 283 w 767"/>
                <a:gd name="T11" fmla="*/ 263 h 263"/>
                <a:gd name="T12" fmla="*/ 366 w 767"/>
                <a:gd name="T13" fmla="*/ 263 h 263"/>
                <a:gd name="T14" fmla="*/ 461 w 767"/>
                <a:gd name="T15" fmla="*/ 263 h 263"/>
                <a:gd name="T16" fmla="*/ 527 w 767"/>
                <a:gd name="T17" fmla="*/ 244 h 263"/>
                <a:gd name="T18" fmla="*/ 704 w 767"/>
                <a:gd name="T19" fmla="*/ 70 h 263"/>
                <a:gd name="T20" fmla="*/ 764 w 767"/>
                <a:gd name="T2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263">
                  <a:moveTo>
                    <a:pt x="764" y="0"/>
                  </a:moveTo>
                  <a:cubicBezTo>
                    <a:pt x="764" y="0"/>
                    <a:pt x="746" y="36"/>
                    <a:pt x="661" y="36"/>
                  </a:cubicBezTo>
                  <a:cubicBezTo>
                    <a:pt x="568" y="36"/>
                    <a:pt x="186" y="36"/>
                    <a:pt x="60" y="36"/>
                  </a:cubicBezTo>
                  <a:cubicBezTo>
                    <a:pt x="20" y="36"/>
                    <a:pt x="0" y="16"/>
                    <a:pt x="0" y="16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226" y="240"/>
                    <a:pt x="247" y="263"/>
                    <a:pt x="283" y="263"/>
                  </a:cubicBezTo>
                  <a:cubicBezTo>
                    <a:pt x="302" y="263"/>
                    <a:pt x="333" y="263"/>
                    <a:pt x="366" y="263"/>
                  </a:cubicBezTo>
                  <a:cubicBezTo>
                    <a:pt x="399" y="263"/>
                    <a:pt x="434" y="263"/>
                    <a:pt x="461" y="263"/>
                  </a:cubicBezTo>
                  <a:cubicBezTo>
                    <a:pt x="516" y="263"/>
                    <a:pt x="527" y="244"/>
                    <a:pt x="527" y="244"/>
                  </a:cubicBezTo>
                  <a:cubicBezTo>
                    <a:pt x="527" y="244"/>
                    <a:pt x="651" y="123"/>
                    <a:pt x="704" y="70"/>
                  </a:cubicBezTo>
                  <a:cubicBezTo>
                    <a:pt x="767" y="7"/>
                    <a:pt x="764" y="0"/>
                    <a:pt x="76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A915EFF9-1478-45E7-868B-AA74EEE87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4513" y="4979988"/>
              <a:ext cx="630238" cy="720725"/>
            </a:xfrm>
            <a:custGeom>
              <a:avLst/>
              <a:gdLst>
                <a:gd name="T0" fmla="*/ 15 w 198"/>
                <a:gd name="T1" fmla="*/ 0 h 227"/>
                <a:gd name="T2" fmla="*/ 0 w 198"/>
                <a:gd name="T3" fmla="*/ 0 h 227"/>
                <a:gd name="T4" fmla="*/ 0 w 198"/>
                <a:gd name="T5" fmla="*/ 117 h 227"/>
                <a:gd name="T6" fmla="*/ 35 w 198"/>
                <a:gd name="T7" fmla="*/ 218 h 227"/>
                <a:gd name="T8" fmla="*/ 35 w 198"/>
                <a:gd name="T9" fmla="*/ 218 h 227"/>
                <a:gd name="T10" fmla="*/ 34 w 198"/>
                <a:gd name="T11" fmla="*/ 218 h 227"/>
                <a:gd name="T12" fmla="*/ 72 w 198"/>
                <a:gd name="T13" fmla="*/ 227 h 227"/>
                <a:gd name="T14" fmla="*/ 72 w 198"/>
                <a:gd name="T15" fmla="*/ 227 h 227"/>
                <a:gd name="T16" fmla="*/ 91 w 198"/>
                <a:gd name="T17" fmla="*/ 227 h 227"/>
                <a:gd name="T18" fmla="*/ 121 w 198"/>
                <a:gd name="T19" fmla="*/ 227 h 227"/>
                <a:gd name="T20" fmla="*/ 198 w 198"/>
                <a:gd name="T21" fmla="*/ 227 h 227"/>
                <a:gd name="T22" fmla="*/ 15 w 198"/>
                <a:gd name="T2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227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52"/>
                    <a:pt x="0" y="93"/>
                    <a:pt x="0" y="117"/>
                  </a:cubicBezTo>
                  <a:cubicBezTo>
                    <a:pt x="0" y="201"/>
                    <a:pt x="35" y="218"/>
                    <a:pt x="35" y="218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44" y="223"/>
                    <a:pt x="57" y="227"/>
                    <a:pt x="72" y="227"/>
                  </a:cubicBezTo>
                  <a:cubicBezTo>
                    <a:pt x="72" y="227"/>
                    <a:pt x="72" y="227"/>
                    <a:pt x="72" y="227"/>
                  </a:cubicBezTo>
                  <a:cubicBezTo>
                    <a:pt x="78" y="227"/>
                    <a:pt x="84" y="227"/>
                    <a:pt x="91" y="227"/>
                  </a:cubicBezTo>
                  <a:cubicBezTo>
                    <a:pt x="100" y="227"/>
                    <a:pt x="110" y="227"/>
                    <a:pt x="121" y="227"/>
                  </a:cubicBezTo>
                  <a:cubicBezTo>
                    <a:pt x="150" y="227"/>
                    <a:pt x="184" y="227"/>
                    <a:pt x="198" y="227"/>
                  </a:cubicBezTo>
                  <a:cubicBezTo>
                    <a:pt x="134" y="219"/>
                    <a:pt x="15" y="198"/>
                    <a:pt x="15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39C106BB-6885-4189-B2EA-FBC073B94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0613" y="3246438"/>
              <a:ext cx="835025" cy="2441575"/>
            </a:xfrm>
            <a:custGeom>
              <a:avLst/>
              <a:gdLst>
                <a:gd name="T0" fmla="*/ 263 w 263"/>
                <a:gd name="T1" fmla="*/ 764 h 769"/>
                <a:gd name="T2" fmla="*/ 228 w 263"/>
                <a:gd name="T3" fmla="*/ 663 h 769"/>
                <a:gd name="T4" fmla="*/ 228 w 263"/>
                <a:gd name="T5" fmla="*/ 60 h 769"/>
                <a:gd name="T6" fmla="*/ 247 w 263"/>
                <a:gd name="T7" fmla="*/ 0 h 769"/>
                <a:gd name="T8" fmla="*/ 22 w 263"/>
                <a:gd name="T9" fmla="*/ 226 h 769"/>
                <a:gd name="T10" fmla="*/ 0 w 263"/>
                <a:gd name="T11" fmla="*/ 281 h 769"/>
                <a:gd name="T12" fmla="*/ 0 w 263"/>
                <a:gd name="T13" fmla="*/ 463 h 769"/>
                <a:gd name="T14" fmla="*/ 19 w 263"/>
                <a:gd name="T15" fmla="*/ 529 h 769"/>
                <a:gd name="T16" fmla="*/ 194 w 263"/>
                <a:gd name="T17" fmla="*/ 706 h 769"/>
                <a:gd name="T18" fmla="*/ 263 w 263"/>
                <a:gd name="T19" fmla="*/ 76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769">
                  <a:moveTo>
                    <a:pt x="263" y="764"/>
                  </a:moveTo>
                  <a:cubicBezTo>
                    <a:pt x="263" y="764"/>
                    <a:pt x="228" y="747"/>
                    <a:pt x="228" y="663"/>
                  </a:cubicBezTo>
                  <a:cubicBezTo>
                    <a:pt x="228" y="570"/>
                    <a:pt x="228" y="186"/>
                    <a:pt x="228" y="60"/>
                  </a:cubicBezTo>
                  <a:cubicBezTo>
                    <a:pt x="228" y="20"/>
                    <a:pt x="247" y="0"/>
                    <a:pt x="247" y="0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22" y="226"/>
                    <a:pt x="0" y="244"/>
                    <a:pt x="0" y="281"/>
                  </a:cubicBezTo>
                  <a:cubicBezTo>
                    <a:pt x="0" y="318"/>
                    <a:pt x="0" y="408"/>
                    <a:pt x="0" y="463"/>
                  </a:cubicBezTo>
                  <a:cubicBezTo>
                    <a:pt x="0" y="517"/>
                    <a:pt x="19" y="529"/>
                    <a:pt x="19" y="529"/>
                  </a:cubicBezTo>
                  <a:cubicBezTo>
                    <a:pt x="19" y="529"/>
                    <a:pt x="141" y="653"/>
                    <a:pt x="194" y="706"/>
                  </a:cubicBezTo>
                  <a:cubicBezTo>
                    <a:pt x="257" y="769"/>
                    <a:pt x="263" y="764"/>
                    <a:pt x="263" y="76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784DBD27-00C0-413F-8529-FF5A7A6E2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0613" y="3913188"/>
              <a:ext cx="723900" cy="631825"/>
            </a:xfrm>
            <a:custGeom>
              <a:avLst/>
              <a:gdLst>
                <a:gd name="T0" fmla="*/ 110 w 228"/>
                <a:gd name="T1" fmla="*/ 0 h 199"/>
                <a:gd name="T2" fmla="*/ 8 w 228"/>
                <a:gd name="T3" fmla="*/ 36 h 199"/>
                <a:gd name="T4" fmla="*/ 8 w 228"/>
                <a:gd name="T5" fmla="*/ 36 h 199"/>
                <a:gd name="T6" fmla="*/ 0 w 228"/>
                <a:gd name="T7" fmla="*/ 71 h 199"/>
                <a:gd name="T8" fmla="*/ 0 w 228"/>
                <a:gd name="T9" fmla="*/ 71 h 199"/>
                <a:gd name="T10" fmla="*/ 0 w 228"/>
                <a:gd name="T11" fmla="*/ 127 h 199"/>
                <a:gd name="T12" fmla="*/ 0 w 228"/>
                <a:gd name="T13" fmla="*/ 199 h 199"/>
                <a:gd name="T14" fmla="*/ 228 w 228"/>
                <a:gd name="T15" fmla="*/ 16 h 199"/>
                <a:gd name="T16" fmla="*/ 228 w 228"/>
                <a:gd name="T17" fmla="*/ 0 h 199"/>
                <a:gd name="T18" fmla="*/ 110 w 228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99">
                  <a:moveTo>
                    <a:pt x="110" y="0"/>
                  </a:moveTo>
                  <a:cubicBezTo>
                    <a:pt x="26" y="0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45"/>
                    <a:pt x="0" y="56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0" y="102"/>
                    <a:pt x="0" y="127"/>
                  </a:cubicBezTo>
                  <a:cubicBezTo>
                    <a:pt x="0" y="150"/>
                    <a:pt x="0" y="175"/>
                    <a:pt x="0" y="199"/>
                  </a:cubicBezTo>
                  <a:cubicBezTo>
                    <a:pt x="9" y="135"/>
                    <a:pt x="30" y="16"/>
                    <a:pt x="228" y="16"/>
                  </a:cubicBezTo>
                  <a:cubicBezTo>
                    <a:pt x="228" y="10"/>
                    <a:pt x="228" y="5"/>
                    <a:pt x="228" y="0"/>
                  </a:cubicBezTo>
                  <a:cubicBezTo>
                    <a:pt x="176" y="0"/>
                    <a:pt x="134" y="0"/>
                    <a:pt x="11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4" name="Freeform 42">
              <a:extLst>
                <a:ext uri="{FF2B5EF4-FFF2-40B4-BE49-F238E27FC236}">
                  <a16:creationId xmlns:a16="http://schemas.microsoft.com/office/drawing/2014/main" id="{5CDCD3EC-12ED-418B-908D-252BCB3B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6013" y="3192463"/>
              <a:ext cx="1760538" cy="835025"/>
            </a:xfrm>
            <a:custGeom>
              <a:avLst/>
              <a:gdLst>
                <a:gd name="T0" fmla="*/ 518 w 554"/>
                <a:gd name="T1" fmla="*/ 8 h 263"/>
                <a:gd name="T2" fmla="*/ 554 w 554"/>
                <a:gd name="T3" fmla="*/ 111 h 263"/>
                <a:gd name="T4" fmla="*/ 554 w 554"/>
                <a:gd name="T5" fmla="*/ 227 h 263"/>
                <a:gd name="T6" fmla="*/ 102 w 554"/>
                <a:gd name="T7" fmla="*/ 227 h 263"/>
                <a:gd name="T8" fmla="*/ 0 w 554"/>
                <a:gd name="T9" fmla="*/ 263 h 263"/>
                <a:gd name="T10" fmla="*/ 60 w 554"/>
                <a:gd name="T11" fmla="*/ 193 h 263"/>
                <a:gd name="T12" fmla="*/ 236 w 554"/>
                <a:gd name="T13" fmla="*/ 19 h 263"/>
                <a:gd name="T14" fmla="*/ 303 w 554"/>
                <a:gd name="T15" fmla="*/ 0 h 263"/>
                <a:gd name="T16" fmla="*/ 482 w 554"/>
                <a:gd name="T17" fmla="*/ 0 h 263"/>
                <a:gd name="T18" fmla="*/ 519 w 554"/>
                <a:gd name="T19" fmla="*/ 8 h 263"/>
                <a:gd name="T20" fmla="*/ 518 w 554"/>
                <a:gd name="T21" fmla="*/ 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263">
                  <a:moveTo>
                    <a:pt x="518" y="8"/>
                  </a:moveTo>
                  <a:cubicBezTo>
                    <a:pt x="518" y="8"/>
                    <a:pt x="554" y="26"/>
                    <a:pt x="554" y="111"/>
                  </a:cubicBezTo>
                  <a:cubicBezTo>
                    <a:pt x="554" y="134"/>
                    <a:pt x="554" y="176"/>
                    <a:pt x="554" y="227"/>
                  </a:cubicBezTo>
                  <a:cubicBezTo>
                    <a:pt x="390" y="227"/>
                    <a:pt x="170" y="227"/>
                    <a:pt x="102" y="227"/>
                  </a:cubicBezTo>
                  <a:cubicBezTo>
                    <a:pt x="18" y="227"/>
                    <a:pt x="0" y="263"/>
                    <a:pt x="0" y="263"/>
                  </a:cubicBezTo>
                  <a:cubicBezTo>
                    <a:pt x="0" y="263"/>
                    <a:pt x="1" y="252"/>
                    <a:pt x="60" y="193"/>
                  </a:cubicBezTo>
                  <a:cubicBezTo>
                    <a:pt x="113" y="140"/>
                    <a:pt x="236" y="19"/>
                    <a:pt x="236" y="19"/>
                  </a:cubicBezTo>
                  <a:cubicBezTo>
                    <a:pt x="236" y="19"/>
                    <a:pt x="248" y="0"/>
                    <a:pt x="303" y="0"/>
                  </a:cubicBezTo>
                  <a:cubicBezTo>
                    <a:pt x="357" y="0"/>
                    <a:pt x="445" y="0"/>
                    <a:pt x="482" y="0"/>
                  </a:cubicBezTo>
                  <a:cubicBezTo>
                    <a:pt x="498" y="0"/>
                    <a:pt x="509" y="4"/>
                    <a:pt x="519" y="8"/>
                  </a:cubicBezTo>
                  <a:cubicBezTo>
                    <a:pt x="518" y="8"/>
                    <a:pt x="518" y="8"/>
                    <a:pt x="518" y="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EC65D41C-8D06-43EC-9375-9C727BAC2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76788" y="3192463"/>
              <a:ext cx="639763" cy="720725"/>
            </a:xfrm>
            <a:custGeom>
              <a:avLst/>
              <a:gdLst>
                <a:gd name="T0" fmla="*/ 129 w 201"/>
                <a:gd name="T1" fmla="*/ 0 h 227"/>
                <a:gd name="T2" fmla="*/ 78 w 201"/>
                <a:gd name="T3" fmla="*/ 0 h 227"/>
                <a:gd name="T4" fmla="*/ 13 w 201"/>
                <a:gd name="T5" fmla="*/ 0 h 227"/>
                <a:gd name="T6" fmla="*/ 0 w 201"/>
                <a:gd name="T7" fmla="*/ 0 h 227"/>
                <a:gd name="T8" fmla="*/ 184 w 201"/>
                <a:gd name="T9" fmla="*/ 227 h 227"/>
                <a:gd name="T10" fmla="*/ 201 w 201"/>
                <a:gd name="T11" fmla="*/ 227 h 227"/>
                <a:gd name="T12" fmla="*/ 201 w 201"/>
                <a:gd name="T13" fmla="*/ 111 h 227"/>
                <a:gd name="T14" fmla="*/ 165 w 201"/>
                <a:gd name="T15" fmla="*/ 8 h 227"/>
                <a:gd name="T16" fmla="*/ 165 w 201"/>
                <a:gd name="T17" fmla="*/ 8 h 227"/>
                <a:gd name="T18" fmla="*/ 165 w 201"/>
                <a:gd name="T19" fmla="*/ 8 h 227"/>
                <a:gd name="T20" fmla="*/ 129 w 201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27">
                  <a:moveTo>
                    <a:pt x="129" y="0"/>
                  </a:moveTo>
                  <a:cubicBezTo>
                    <a:pt x="116" y="0"/>
                    <a:pt x="99" y="0"/>
                    <a:pt x="78" y="0"/>
                  </a:cubicBezTo>
                  <a:cubicBezTo>
                    <a:pt x="58" y="0"/>
                    <a:pt x="35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64" y="8"/>
                    <a:pt x="184" y="29"/>
                    <a:pt x="184" y="227"/>
                  </a:cubicBezTo>
                  <a:cubicBezTo>
                    <a:pt x="190" y="227"/>
                    <a:pt x="195" y="227"/>
                    <a:pt x="201" y="227"/>
                  </a:cubicBezTo>
                  <a:cubicBezTo>
                    <a:pt x="201" y="176"/>
                    <a:pt x="201" y="134"/>
                    <a:pt x="201" y="111"/>
                  </a:cubicBezTo>
                  <a:cubicBezTo>
                    <a:pt x="201" y="26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4" y="8"/>
                    <a:pt x="149" y="0"/>
                    <a:pt x="129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</p:grpSp>
      <p:grpSp>
        <p:nvGrpSpPr>
          <p:cNvPr id="16" name="Group 15" descr="octoganal shape sequence">
            <a:extLst>
              <a:ext uri="{FF2B5EF4-FFF2-40B4-BE49-F238E27FC236}">
                <a16:creationId xmlns:a16="http://schemas.microsoft.com/office/drawing/2014/main" id="{2C25DBF1-753A-4908-9602-D70CA6D7F87C}"/>
              </a:ext>
            </a:extLst>
          </p:cNvPr>
          <p:cNvGrpSpPr/>
          <p:nvPr userDrawn="1"/>
        </p:nvGrpSpPr>
        <p:grpSpPr>
          <a:xfrm>
            <a:off x="1900772" y="3947154"/>
            <a:ext cx="447914" cy="563826"/>
            <a:chOff x="3630613" y="3192463"/>
            <a:chExt cx="2509837" cy="2508250"/>
          </a:xfrm>
        </p:grpSpPr>
        <p:sp>
          <p:nvSpPr>
            <p:cNvPr id="17" name="Freeform 453">
              <a:extLst>
                <a:ext uri="{FF2B5EF4-FFF2-40B4-BE49-F238E27FC236}">
                  <a16:creationId xmlns:a16="http://schemas.microsoft.com/office/drawing/2014/main" id="{F6909D99-CC50-F12E-9764-77F0755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2250" y="3208338"/>
              <a:ext cx="838200" cy="2435225"/>
            </a:xfrm>
            <a:custGeom>
              <a:avLst/>
              <a:gdLst>
                <a:gd name="T0" fmla="*/ 0 w 264"/>
                <a:gd name="T1" fmla="*/ 3 h 767"/>
                <a:gd name="T2" fmla="*/ 36 w 264"/>
                <a:gd name="T3" fmla="*/ 106 h 767"/>
                <a:gd name="T4" fmla="*/ 36 w 264"/>
                <a:gd name="T5" fmla="*/ 707 h 767"/>
                <a:gd name="T6" fmla="*/ 17 w 264"/>
                <a:gd name="T7" fmla="*/ 767 h 767"/>
                <a:gd name="T8" fmla="*/ 241 w 264"/>
                <a:gd name="T9" fmla="*/ 542 h 767"/>
                <a:gd name="T10" fmla="*/ 264 w 264"/>
                <a:gd name="T11" fmla="*/ 483 h 767"/>
                <a:gd name="T12" fmla="*/ 264 w 264"/>
                <a:gd name="T13" fmla="*/ 306 h 767"/>
                <a:gd name="T14" fmla="*/ 245 w 264"/>
                <a:gd name="T15" fmla="*/ 239 h 767"/>
                <a:gd name="T16" fmla="*/ 70 w 264"/>
                <a:gd name="T17" fmla="*/ 63 h 767"/>
                <a:gd name="T18" fmla="*/ 0 w 264"/>
                <a:gd name="T19" fmla="*/ 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767">
                  <a:moveTo>
                    <a:pt x="0" y="3"/>
                  </a:moveTo>
                  <a:cubicBezTo>
                    <a:pt x="0" y="3"/>
                    <a:pt x="36" y="21"/>
                    <a:pt x="36" y="106"/>
                  </a:cubicBezTo>
                  <a:cubicBezTo>
                    <a:pt x="36" y="199"/>
                    <a:pt x="36" y="581"/>
                    <a:pt x="36" y="707"/>
                  </a:cubicBezTo>
                  <a:cubicBezTo>
                    <a:pt x="36" y="747"/>
                    <a:pt x="17" y="767"/>
                    <a:pt x="17" y="767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1" y="542"/>
                    <a:pt x="264" y="520"/>
                    <a:pt x="264" y="483"/>
                  </a:cubicBezTo>
                  <a:cubicBezTo>
                    <a:pt x="264" y="446"/>
                    <a:pt x="264" y="360"/>
                    <a:pt x="264" y="306"/>
                  </a:cubicBezTo>
                  <a:cubicBezTo>
                    <a:pt x="264" y="251"/>
                    <a:pt x="245" y="239"/>
                    <a:pt x="245" y="239"/>
                  </a:cubicBezTo>
                  <a:cubicBezTo>
                    <a:pt x="245" y="239"/>
                    <a:pt x="123" y="116"/>
                    <a:pt x="70" y="63"/>
                  </a:cubicBezTo>
                  <a:cubicBezTo>
                    <a:pt x="7" y="0"/>
                    <a:pt x="0" y="3"/>
                    <a:pt x="0" y="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8" name="Freeform 454">
              <a:extLst>
                <a:ext uri="{FF2B5EF4-FFF2-40B4-BE49-F238E27FC236}">
                  <a16:creationId xmlns:a16="http://schemas.microsoft.com/office/drawing/2014/main" id="{AE0C7647-D8E5-7997-D9F7-7C7DD8FC9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6550" y="4344988"/>
              <a:ext cx="723900" cy="635000"/>
            </a:xfrm>
            <a:custGeom>
              <a:avLst/>
              <a:gdLst>
                <a:gd name="T0" fmla="*/ 228 w 228"/>
                <a:gd name="T1" fmla="*/ 0 h 200"/>
                <a:gd name="T2" fmla="*/ 0 w 228"/>
                <a:gd name="T3" fmla="*/ 183 h 200"/>
                <a:gd name="T4" fmla="*/ 0 w 228"/>
                <a:gd name="T5" fmla="*/ 200 h 200"/>
                <a:gd name="T6" fmla="*/ 116 w 228"/>
                <a:gd name="T7" fmla="*/ 200 h 200"/>
                <a:gd name="T8" fmla="*/ 217 w 228"/>
                <a:gd name="T9" fmla="*/ 167 h 200"/>
                <a:gd name="T10" fmla="*/ 228 w 228"/>
                <a:gd name="T11" fmla="*/ 127 h 200"/>
                <a:gd name="T12" fmla="*/ 228 w 228"/>
                <a:gd name="T1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00">
                  <a:moveTo>
                    <a:pt x="228" y="0"/>
                  </a:moveTo>
                  <a:cubicBezTo>
                    <a:pt x="219" y="64"/>
                    <a:pt x="198" y="183"/>
                    <a:pt x="0" y="183"/>
                  </a:cubicBezTo>
                  <a:cubicBezTo>
                    <a:pt x="0" y="189"/>
                    <a:pt x="0" y="195"/>
                    <a:pt x="0" y="200"/>
                  </a:cubicBezTo>
                  <a:cubicBezTo>
                    <a:pt x="51" y="200"/>
                    <a:pt x="93" y="200"/>
                    <a:pt x="116" y="200"/>
                  </a:cubicBezTo>
                  <a:cubicBezTo>
                    <a:pt x="187" y="200"/>
                    <a:pt x="211" y="175"/>
                    <a:pt x="217" y="167"/>
                  </a:cubicBezTo>
                  <a:cubicBezTo>
                    <a:pt x="222" y="157"/>
                    <a:pt x="227" y="144"/>
                    <a:pt x="228" y="127"/>
                  </a:cubicBezTo>
                  <a:cubicBezTo>
                    <a:pt x="227" y="110"/>
                    <a:pt x="228" y="25"/>
                    <a:pt x="228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8C4F1EA2-D916-CDE3-0611-E0A7BF4C3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4588" y="4865688"/>
              <a:ext cx="2436813" cy="835025"/>
            </a:xfrm>
            <a:custGeom>
              <a:avLst/>
              <a:gdLst>
                <a:gd name="T0" fmla="*/ 764 w 767"/>
                <a:gd name="T1" fmla="*/ 0 h 263"/>
                <a:gd name="T2" fmla="*/ 661 w 767"/>
                <a:gd name="T3" fmla="*/ 36 h 263"/>
                <a:gd name="T4" fmla="*/ 60 w 767"/>
                <a:gd name="T5" fmla="*/ 36 h 263"/>
                <a:gd name="T6" fmla="*/ 0 w 767"/>
                <a:gd name="T7" fmla="*/ 16 h 263"/>
                <a:gd name="T8" fmla="*/ 226 w 767"/>
                <a:gd name="T9" fmla="*/ 240 h 263"/>
                <a:gd name="T10" fmla="*/ 283 w 767"/>
                <a:gd name="T11" fmla="*/ 263 h 263"/>
                <a:gd name="T12" fmla="*/ 366 w 767"/>
                <a:gd name="T13" fmla="*/ 263 h 263"/>
                <a:gd name="T14" fmla="*/ 461 w 767"/>
                <a:gd name="T15" fmla="*/ 263 h 263"/>
                <a:gd name="T16" fmla="*/ 527 w 767"/>
                <a:gd name="T17" fmla="*/ 244 h 263"/>
                <a:gd name="T18" fmla="*/ 704 w 767"/>
                <a:gd name="T19" fmla="*/ 70 h 263"/>
                <a:gd name="T20" fmla="*/ 764 w 767"/>
                <a:gd name="T2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263">
                  <a:moveTo>
                    <a:pt x="764" y="0"/>
                  </a:moveTo>
                  <a:cubicBezTo>
                    <a:pt x="764" y="0"/>
                    <a:pt x="746" y="36"/>
                    <a:pt x="661" y="36"/>
                  </a:cubicBezTo>
                  <a:cubicBezTo>
                    <a:pt x="568" y="36"/>
                    <a:pt x="186" y="36"/>
                    <a:pt x="60" y="36"/>
                  </a:cubicBezTo>
                  <a:cubicBezTo>
                    <a:pt x="20" y="36"/>
                    <a:pt x="0" y="16"/>
                    <a:pt x="0" y="16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226" y="240"/>
                    <a:pt x="247" y="263"/>
                    <a:pt x="283" y="263"/>
                  </a:cubicBezTo>
                  <a:cubicBezTo>
                    <a:pt x="302" y="263"/>
                    <a:pt x="333" y="263"/>
                    <a:pt x="366" y="263"/>
                  </a:cubicBezTo>
                  <a:cubicBezTo>
                    <a:pt x="399" y="263"/>
                    <a:pt x="434" y="263"/>
                    <a:pt x="461" y="263"/>
                  </a:cubicBezTo>
                  <a:cubicBezTo>
                    <a:pt x="516" y="263"/>
                    <a:pt x="527" y="244"/>
                    <a:pt x="527" y="244"/>
                  </a:cubicBezTo>
                  <a:cubicBezTo>
                    <a:pt x="527" y="244"/>
                    <a:pt x="651" y="123"/>
                    <a:pt x="704" y="70"/>
                  </a:cubicBezTo>
                  <a:cubicBezTo>
                    <a:pt x="767" y="7"/>
                    <a:pt x="764" y="0"/>
                    <a:pt x="76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79C48B2F-A6F5-F643-FDC6-76975ADBF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4513" y="4979988"/>
              <a:ext cx="630238" cy="720725"/>
            </a:xfrm>
            <a:custGeom>
              <a:avLst/>
              <a:gdLst>
                <a:gd name="T0" fmla="*/ 15 w 198"/>
                <a:gd name="T1" fmla="*/ 0 h 227"/>
                <a:gd name="T2" fmla="*/ 0 w 198"/>
                <a:gd name="T3" fmla="*/ 0 h 227"/>
                <a:gd name="T4" fmla="*/ 0 w 198"/>
                <a:gd name="T5" fmla="*/ 117 h 227"/>
                <a:gd name="T6" fmla="*/ 35 w 198"/>
                <a:gd name="T7" fmla="*/ 218 h 227"/>
                <a:gd name="T8" fmla="*/ 35 w 198"/>
                <a:gd name="T9" fmla="*/ 218 h 227"/>
                <a:gd name="T10" fmla="*/ 34 w 198"/>
                <a:gd name="T11" fmla="*/ 218 h 227"/>
                <a:gd name="T12" fmla="*/ 72 w 198"/>
                <a:gd name="T13" fmla="*/ 227 h 227"/>
                <a:gd name="T14" fmla="*/ 72 w 198"/>
                <a:gd name="T15" fmla="*/ 227 h 227"/>
                <a:gd name="T16" fmla="*/ 91 w 198"/>
                <a:gd name="T17" fmla="*/ 227 h 227"/>
                <a:gd name="T18" fmla="*/ 121 w 198"/>
                <a:gd name="T19" fmla="*/ 227 h 227"/>
                <a:gd name="T20" fmla="*/ 198 w 198"/>
                <a:gd name="T21" fmla="*/ 227 h 227"/>
                <a:gd name="T22" fmla="*/ 15 w 198"/>
                <a:gd name="T2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227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52"/>
                    <a:pt x="0" y="93"/>
                    <a:pt x="0" y="117"/>
                  </a:cubicBezTo>
                  <a:cubicBezTo>
                    <a:pt x="0" y="201"/>
                    <a:pt x="35" y="218"/>
                    <a:pt x="35" y="218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44" y="223"/>
                    <a:pt x="57" y="227"/>
                    <a:pt x="72" y="227"/>
                  </a:cubicBezTo>
                  <a:cubicBezTo>
                    <a:pt x="72" y="227"/>
                    <a:pt x="72" y="227"/>
                    <a:pt x="72" y="227"/>
                  </a:cubicBezTo>
                  <a:cubicBezTo>
                    <a:pt x="78" y="227"/>
                    <a:pt x="84" y="227"/>
                    <a:pt x="91" y="227"/>
                  </a:cubicBezTo>
                  <a:cubicBezTo>
                    <a:pt x="100" y="227"/>
                    <a:pt x="110" y="227"/>
                    <a:pt x="121" y="227"/>
                  </a:cubicBezTo>
                  <a:cubicBezTo>
                    <a:pt x="150" y="227"/>
                    <a:pt x="184" y="227"/>
                    <a:pt x="198" y="227"/>
                  </a:cubicBezTo>
                  <a:cubicBezTo>
                    <a:pt x="134" y="219"/>
                    <a:pt x="15" y="198"/>
                    <a:pt x="15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116D54AF-558D-A433-CC09-3D6A02AB8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0613" y="3246438"/>
              <a:ext cx="835025" cy="2441575"/>
            </a:xfrm>
            <a:custGeom>
              <a:avLst/>
              <a:gdLst>
                <a:gd name="T0" fmla="*/ 263 w 263"/>
                <a:gd name="T1" fmla="*/ 764 h 769"/>
                <a:gd name="T2" fmla="*/ 228 w 263"/>
                <a:gd name="T3" fmla="*/ 663 h 769"/>
                <a:gd name="T4" fmla="*/ 228 w 263"/>
                <a:gd name="T5" fmla="*/ 60 h 769"/>
                <a:gd name="T6" fmla="*/ 247 w 263"/>
                <a:gd name="T7" fmla="*/ 0 h 769"/>
                <a:gd name="T8" fmla="*/ 22 w 263"/>
                <a:gd name="T9" fmla="*/ 226 h 769"/>
                <a:gd name="T10" fmla="*/ 0 w 263"/>
                <a:gd name="T11" fmla="*/ 281 h 769"/>
                <a:gd name="T12" fmla="*/ 0 w 263"/>
                <a:gd name="T13" fmla="*/ 463 h 769"/>
                <a:gd name="T14" fmla="*/ 19 w 263"/>
                <a:gd name="T15" fmla="*/ 529 h 769"/>
                <a:gd name="T16" fmla="*/ 194 w 263"/>
                <a:gd name="T17" fmla="*/ 706 h 769"/>
                <a:gd name="T18" fmla="*/ 263 w 263"/>
                <a:gd name="T19" fmla="*/ 76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769">
                  <a:moveTo>
                    <a:pt x="263" y="764"/>
                  </a:moveTo>
                  <a:cubicBezTo>
                    <a:pt x="263" y="764"/>
                    <a:pt x="228" y="747"/>
                    <a:pt x="228" y="663"/>
                  </a:cubicBezTo>
                  <a:cubicBezTo>
                    <a:pt x="228" y="570"/>
                    <a:pt x="228" y="186"/>
                    <a:pt x="228" y="60"/>
                  </a:cubicBezTo>
                  <a:cubicBezTo>
                    <a:pt x="228" y="20"/>
                    <a:pt x="247" y="0"/>
                    <a:pt x="247" y="0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22" y="226"/>
                    <a:pt x="0" y="244"/>
                    <a:pt x="0" y="281"/>
                  </a:cubicBezTo>
                  <a:cubicBezTo>
                    <a:pt x="0" y="318"/>
                    <a:pt x="0" y="408"/>
                    <a:pt x="0" y="463"/>
                  </a:cubicBezTo>
                  <a:cubicBezTo>
                    <a:pt x="0" y="517"/>
                    <a:pt x="19" y="529"/>
                    <a:pt x="19" y="529"/>
                  </a:cubicBezTo>
                  <a:cubicBezTo>
                    <a:pt x="19" y="529"/>
                    <a:pt x="141" y="653"/>
                    <a:pt x="194" y="706"/>
                  </a:cubicBezTo>
                  <a:cubicBezTo>
                    <a:pt x="257" y="769"/>
                    <a:pt x="263" y="764"/>
                    <a:pt x="263" y="76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F5758F11-B6B7-AB4C-5539-C6023FA3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0613" y="3913188"/>
              <a:ext cx="723900" cy="631825"/>
            </a:xfrm>
            <a:custGeom>
              <a:avLst/>
              <a:gdLst>
                <a:gd name="T0" fmla="*/ 110 w 228"/>
                <a:gd name="T1" fmla="*/ 0 h 199"/>
                <a:gd name="T2" fmla="*/ 8 w 228"/>
                <a:gd name="T3" fmla="*/ 36 h 199"/>
                <a:gd name="T4" fmla="*/ 8 w 228"/>
                <a:gd name="T5" fmla="*/ 36 h 199"/>
                <a:gd name="T6" fmla="*/ 0 w 228"/>
                <a:gd name="T7" fmla="*/ 71 h 199"/>
                <a:gd name="T8" fmla="*/ 0 w 228"/>
                <a:gd name="T9" fmla="*/ 71 h 199"/>
                <a:gd name="T10" fmla="*/ 0 w 228"/>
                <a:gd name="T11" fmla="*/ 127 h 199"/>
                <a:gd name="T12" fmla="*/ 0 w 228"/>
                <a:gd name="T13" fmla="*/ 199 h 199"/>
                <a:gd name="T14" fmla="*/ 228 w 228"/>
                <a:gd name="T15" fmla="*/ 16 h 199"/>
                <a:gd name="T16" fmla="*/ 228 w 228"/>
                <a:gd name="T17" fmla="*/ 0 h 199"/>
                <a:gd name="T18" fmla="*/ 110 w 228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99">
                  <a:moveTo>
                    <a:pt x="110" y="0"/>
                  </a:moveTo>
                  <a:cubicBezTo>
                    <a:pt x="26" y="0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45"/>
                    <a:pt x="0" y="56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0" y="102"/>
                    <a:pt x="0" y="127"/>
                  </a:cubicBezTo>
                  <a:cubicBezTo>
                    <a:pt x="0" y="150"/>
                    <a:pt x="0" y="175"/>
                    <a:pt x="0" y="199"/>
                  </a:cubicBezTo>
                  <a:cubicBezTo>
                    <a:pt x="9" y="135"/>
                    <a:pt x="30" y="16"/>
                    <a:pt x="228" y="16"/>
                  </a:cubicBezTo>
                  <a:cubicBezTo>
                    <a:pt x="228" y="10"/>
                    <a:pt x="228" y="5"/>
                    <a:pt x="228" y="0"/>
                  </a:cubicBezTo>
                  <a:cubicBezTo>
                    <a:pt x="176" y="0"/>
                    <a:pt x="134" y="0"/>
                    <a:pt x="11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E6AD9553-C809-DA06-3D87-44586762D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6013" y="3192463"/>
              <a:ext cx="1760538" cy="835025"/>
            </a:xfrm>
            <a:custGeom>
              <a:avLst/>
              <a:gdLst>
                <a:gd name="T0" fmla="*/ 518 w 554"/>
                <a:gd name="T1" fmla="*/ 8 h 263"/>
                <a:gd name="T2" fmla="*/ 554 w 554"/>
                <a:gd name="T3" fmla="*/ 111 h 263"/>
                <a:gd name="T4" fmla="*/ 554 w 554"/>
                <a:gd name="T5" fmla="*/ 227 h 263"/>
                <a:gd name="T6" fmla="*/ 102 w 554"/>
                <a:gd name="T7" fmla="*/ 227 h 263"/>
                <a:gd name="T8" fmla="*/ 0 w 554"/>
                <a:gd name="T9" fmla="*/ 263 h 263"/>
                <a:gd name="T10" fmla="*/ 60 w 554"/>
                <a:gd name="T11" fmla="*/ 193 h 263"/>
                <a:gd name="T12" fmla="*/ 236 w 554"/>
                <a:gd name="T13" fmla="*/ 19 h 263"/>
                <a:gd name="T14" fmla="*/ 303 w 554"/>
                <a:gd name="T15" fmla="*/ 0 h 263"/>
                <a:gd name="T16" fmla="*/ 482 w 554"/>
                <a:gd name="T17" fmla="*/ 0 h 263"/>
                <a:gd name="T18" fmla="*/ 519 w 554"/>
                <a:gd name="T19" fmla="*/ 8 h 263"/>
                <a:gd name="T20" fmla="*/ 518 w 554"/>
                <a:gd name="T21" fmla="*/ 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263">
                  <a:moveTo>
                    <a:pt x="518" y="8"/>
                  </a:moveTo>
                  <a:cubicBezTo>
                    <a:pt x="518" y="8"/>
                    <a:pt x="554" y="26"/>
                    <a:pt x="554" y="111"/>
                  </a:cubicBezTo>
                  <a:cubicBezTo>
                    <a:pt x="554" y="134"/>
                    <a:pt x="554" y="176"/>
                    <a:pt x="554" y="227"/>
                  </a:cubicBezTo>
                  <a:cubicBezTo>
                    <a:pt x="390" y="227"/>
                    <a:pt x="170" y="227"/>
                    <a:pt x="102" y="227"/>
                  </a:cubicBezTo>
                  <a:cubicBezTo>
                    <a:pt x="18" y="227"/>
                    <a:pt x="0" y="263"/>
                    <a:pt x="0" y="263"/>
                  </a:cubicBezTo>
                  <a:cubicBezTo>
                    <a:pt x="0" y="263"/>
                    <a:pt x="1" y="252"/>
                    <a:pt x="60" y="193"/>
                  </a:cubicBezTo>
                  <a:cubicBezTo>
                    <a:pt x="113" y="140"/>
                    <a:pt x="236" y="19"/>
                    <a:pt x="236" y="19"/>
                  </a:cubicBezTo>
                  <a:cubicBezTo>
                    <a:pt x="236" y="19"/>
                    <a:pt x="248" y="0"/>
                    <a:pt x="303" y="0"/>
                  </a:cubicBezTo>
                  <a:cubicBezTo>
                    <a:pt x="357" y="0"/>
                    <a:pt x="445" y="0"/>
                    <a:pt x="482" y="0"/>
                  </a:cubicBezTo>
                  <a:cubicBezTo>
                    <a:pt x="498" y="0"/>
                    <a:pt x="509" y="4"/>
                    <a:pt x="519" y="8"/>
                  </a:cubicBezTo>
                  <a:cubicBezTo>
                    <a:pt x="518" y="8"/>
                    <a:pt x="518" y="8"/>
                    <a:pt x="518" y="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82288DDC-B99A-379A-4AE7-7965D2F5C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76788" y="3192463"/>
              <a:ext cx="639763" cy="720725"/>
            </a:xfrm>
            <a:custGeom>
              <a:avLst/>
              <a:gdLst>
                <a:gd name="T0" fmla="*/ 129 w 201"/>
                <a:gd name="T1" fmla="*/ 0 h 227"/>
                <a:gd name="T2" fmla="*/ 78 w 201"/>
                <a:gd name="T3" fmla="*/ 0 h 227"/>
                <a:gd name="T4" fmla="*/ 13 w 201"/>
                <a:gd name="T5" fmla="*/ 0 h 227"/>
                <a:gd name="T6" fmla="*/ 0 w 201"/>
                <a:gd name="T7" fmla="*/ 0 h 227"/>
                <a:gd name="T8" fmla="*/ 184 w 201"/>
                <a:gd name="T9" fmla="*/ 227 h 227"/>
                <a:gd name="T10" fmla="*/ 201 w 201"/>
                <a:gd name="T11" fmla="*/ 227 h 227"/>
                <a:gd name="T12" fmla="*/ 201 w 201"/>
                <a:gd name="T13" fmla="*/ 111 h 227"/>
                <a:gd name="T14" fmla="*/ 165 w 201"/>
                <a:gd name="T15" fmla="*/ 8 h 227"/>
                <a:gd name="T16" fmla="*/ 165 w 201"/>
                <a:gd name="T17" fmla="*/ 8 h 227"/>
                <a:gd name="T18" fmla="*/ 165 w 201"/>
                <a:gd name="T19" fmla="*/ 8 h 227"/>
                <a:gd name="T20" fmla="*/ 129 w 201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27">
                  <a:moveTo>
                    <a:pt x="129" y="0"/>
                  </a:moveTo>
                  <a:cubicBezTo>
                    <a:pt x="116" y="0"/>
                    <a:pt x="99" y="0"/>
                    <a:pt x="78" y="0"/>
                  </a:cubicBezTo>
                  <a:cubicBezTo>
                    <a:pt x="58" y="0"/>
                    <a:pt x="35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64" y="8"/>
                    <a:pt x="184" y="29"/>
                    <a:pt x="184" y="227"/>
                  </a:cubicBezTo>
                  <a:cubicBezTo>
                    <a:pt x="190" y="227"/>
                    <a:pt x="195" y="227"/>
                    <a:pt x="201" y="227"/>
                  </a:cubicBezTo>
                  <a:cubicBezTo>
                    <a:pt x="201" y="176"/>
                    <a:pt x="201" y="134"/>
                    <a:pt x="201" y="111"/>
                  </a:cubicBezTo>
                  <a:cubicBezTo>
                    <a:pt x="201" y="26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4" y="8"/>
                    <a:pt x="149" y="0"/>
                    <a:pt x="129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0BC594A-2C4D-991F-0E68-3EF3AA9CFE60}"/>
              </a:ext>
            </a:extLst>
          </p:cNvPr>
          <p:cNvSpPr txBox="1"/>
          <p:nvPr userDrawn="1"/>
        </p:nvSpPr>
        <p:spPr>
          <a:xfrm>
            <a:off x="2377727" y="3837959"/>
            <a:ext cx="4753987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জীবনযাত্রার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মানের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উপর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অধিক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জনসংখ্যার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প্রভাব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ব্যাখ্যা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করতে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পারবে</a:t>
            </a:r>
            <a:r>
              <a:rPr lang="en-US" sz="1808" dirty="0"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2532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circular  shape sequence">
            <a:extLst>
              <a:ext uri="{FF2B5EF4-FFF2-40B4-BE49-F238E27FC236}">
                <a16:creationId xmlns:a16="http://schemas.microsoft.com/office/drawing/2014/main" id="{3CBB49AC-EA70-4EC9-ADD5-2843F6DA8DEF}"/>
              </a:ext>
            </a:extLst>
          </p:cNvPr>
          <p:cNvGrpSpPr/>
          <p:nvPr userDrawn="1"/>
        </p:nvGrpSpPr>
        <p:grpSpPr>
          <a:xfrm>
            <a:off x="1815405" y="579630"/>
            <a:ext cx="397015" cy="592021"/>
            <a:chOff x="622300" y="3235221"/>
            <a:chExt cx="2425700" cy="2422522"/>
          </a:xfrm>
        </p:grpSpPr>
        <p:sp>
          <p:nvSpPr>
            <p:cNvPr id="3" name="Freeform 145">
              <a:extLst>
                <a:ext uri="{FF2B5EF4-FFF2-40B4-BE49-F238E27FC236}">
                  <a16:creationId xmlns:a16="http://schemas.microsoft.com/office/drawing/2014/main" id="{1BA8CFA2-916F-4BDE-BBCB-CE77299D1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flipH="1" flipV="1">
              <a:off x="772919" y="4055743"/>
              <a:ext cx="1805108" cy="1602000"/>
            </a:xfrm>
            <a:custGeom>
              <a:avLst/>
              <a:gdLst>
                <a:gd name="T0" fmla="*/ 568 w 568"/>
                <a:gd name="T1" fmla="*/ 196 h 504"/>
                <a:gd name="T2" fmla="*/ 234 w 568"/>
                <a:gd name="T3" fmla="*/ 0 h 504"/>
                <a:gd name="T4" fmla="*/ 48 w 568"/>
                <a:gd name="T5" fmla="*/ 48 h 504"/>
                <a:gd name="T6" fmla="*/ 48 w 568"/>
                <a:gd name="T7" fmla="*/ 48 h 504"/>
                <a:gd name="T8" fmla="*/ 0 w 568"/>
                <a:gd name="T9" fmla="*/ 234 h 504"/>
                <a:gd name="T10" fmla="*/ 112 w 568"/>
                <a:gd name="T11" fmla="*/ 504 h 504"/>
                <a:gd name="T12" fmla="*/ 61 w 568"/>
                <a:gd name="T13" fmla="*/ 382 h 504"/>
                <a:gd name="T14" fmla="*/ 112 w 568"/>
                <a:gd name="T15" fmla="*/ 260 h 504"/>
                <a:gd name="T16" fmla="*/ 112 w 568"/>
                <a:gd name="T17" fmla="*/ 260 h 504"/>
                <a:gd name="T18" fmla="*/ 382 w 568"/>
                <a:gd name="T19" fmla="*/ 148 h 504"/>
                <a:gd name="T20" fmla="*/ 568 w 568"/>
                <a:gd name="T21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504">
                  <a:moveTo>
                    <a:pt x="568" y="196"/>
                  </a:moveTo>
                  <a:cubicBezTo>
                    <a:pt x="503" y="79"/>
                    <a:pt x="378" y="0"/>
                    <a:pt x="234" y="0"/>
                  </a:cubicBezTo>
                  <a:cubicBezTo>
                    <a:pt x="166" y="0"/>
                    <a:pt x="103" y="17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7" y="103"/>
                    <a:pt x="0" y="166"/>
                    <a:pt x="0" y="234"/>
                  </a:cubicBezTo>
                  <a:cubicBezTo>
                    <a:pt x="0" y="340"/>
                    <a:pt x="43" y="435"/>
                    <a:pt x="112" y="504"/>
                  </a:cubicBezTo>
                  <a:cubicBezTo>
                    <a:pt x="80" y="473"/>
                    <a:pt x="61" y="430"/>
                    <a:pt x="61" y="382"/>
                  </a:cubicBezTo>
                  <a:cubicBezTo>
                    <a:pt x="61" y="334"/>
                    <a:pt x="80" y="291"/>
                    <a:pt x="112" y="260"/>
                  </a:cubicBezTo>
                  <a:cubicBezTo>
                    <a:pt x="112" y="260"/>
                    <a:pt x="112" y="260"/>
                    <a:pt x="112" y="260"/>
                  </a:cubicBezTo>
                  <a:cubicBezTo>
                    <a:pt x="181" y="190"/>
                    <a:pt x="276" y="148"/>
                    <a:pt x="382" y="148"/>
                  </a:cubicBezTo>
                  <a:cubicBezTo>
                    <a:pt x="450" y="148"/>
                    <a:pt x="513" y="165"/>
                    <a:pt x="568" y="1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5" name="Freeform 145">
              <a:extLst>
                <a:ext uri="{FF2B5EF4-FFF2-40B4-BE49-F238E27FC236}">
                  <a16:creationId xmlns:a16="http://schemas.microsoft.com/office/drawing/2014/main" id="{F3571DE7-CF6A-4045-B8E3-E52BC48F5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91427" y="3235221"/>
              <a:ext cx="1805108" cy="1602000"/>
            </a:xfrm>
            <a:custGeom>
              <a:avLst/>
              <a:gdLst>
                <a:gd name="T0" fmla="*/ 568 w 568"/>
                <a:gd name="T1" fmla="*/ 196 h 504"/>
                <a:gd name="T2" fmla="*/ 234 w 568"/>
                <a:gd name="T3" fmla="*/ 0 h 504"/>
                <a:gd name="T4" fmla="*/ 48 w 568"/>
                <a:gd name="T5" fmla="*/ 48 h 504"/>
                <a:gd name="T6" fmla="*/ 48 w 568"/>
                <a:gd name="T7" fmla="*/ 48 h 504"/>
                <a:gd name="T8" fmla="*/ 0 w 568"/>
                <a:gd name="T9" fmla="*/ 234 h 504"/>
                <a:gd name="T10" fmla="*/ 112 w 568"/>
                <a:gd name="T11" fmla="*/ 504 h 504"/>
                <a:gd name="T12" fmla="*/ 61 w 568"/>
                <a:gd name="T13" fmla="*/ 382 h 504"/>
                <a:gd name="T14" fmla="*/ 112 w 568"/>
                <a:gd name="T15" fmla="*/ 260 h 504"/>
                <a:gd name="T16" fmla="*/ 112 w 568"/>
                <a:gd name="T17" fmla="*/ 260 h 504"/>
                <a:gd name="T18" fmla="*/ 382 w 568"/>
                <a:gd name="T19" fmla="*/ 148 h 504"/>
                <a:gd name="T20" fmla="*/ 568 w 568"/>
                <a:gd name="T21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504">
                  <a:moveTo>
                    <a:pt x="568" y="196"/>
                  </a:moveTo>
                  <a:cubicBezTo>
                    <a:pt x="503" y="79"/>
                    <a:pt x="378" y="0"/>
                    <a:pt x="234" y="0"/>
                  </a:cubicBezTo>
                  <a:cubicBezTo>
                    <a:pt x="166" y="0"/>
                    <a:pt x="103" y="17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7" y="103"/>
                    <a:pt x="0" y="166"/>
                    <a:pt x="0" y="234"/>
                  </a:cubicBezTo>
                  <a:cubicBezTo>
                    <a:pt x="0" y="340"/>
                    <a:pt x="43" y="435"/>
                    <a:pt x="112" y="504"/>
                  </a:cubicBezTo>
                  <a:cubicBezTo>
                    <a:pt x="80" y="473"/>
                    <a:pt x="61" y="430"/>
                    <a:pt x="61" y="382"/>
                  </a:cubicBezTo>
                  <a:cubicBezTo>
                    <a:pt x="61" y="334"/>
                    <a:pt x="80" y="291"/>
                    <a:pt x="112" y="260"/>
                  </a:cubicBezTo>
                  <a:cubicBezTo>
                    <a:pt x="112" y="260"/>
                    <a:pt x="112" y="260"/>
                    <a:pt x="112" y="260"/>
                  </a:cubicBezTo>
                  <a:cubicBezTo>
                    <a:pt x="181" y="190"/>
                    <a:pt x="276" y="148"/>
                    <a:pt x="382" y="148"/>
                  </a:cubicBezTo>
                  <a:cubicBezTo>
                    <a:pt x="450" y="148"/>
                    <a:pt x="513" y="165"/>
                    <a:pt x="568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6" name="Freeform 64">
              <a:extLst>
                <a:ext uri="{FF2B5EF4-FFF2-40B4-BE49-F238E27FC236}">
                  <a16:creationId xmlns:a16="http://schemas.microsoft.com/office/drawing/2014/main" id="{29238B6F-2EB1-4B43-A523-A874E2356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200" y="3433763"/>
              <a:ext cx="355600" cy="1400175"/>
            </a:xfrm>
            <a:custGeom>
              <a:avLst/>
              <a:gdLst>
                <a:gd name="T0" fmla="*/ 40 w 112"/>
                <a:gd name="T1" fmla="*/ 0 h 441"/>
                <a:gd name="T2" fmla="*/ 0 w 112"/>
                <a:gd name="T3" fmla="*/ 168 h 441"/>
                <a:gd name="T4" fmla="*/ 0 w 112"/>
                <a:gd name="T5" fmla="*/ 168 h 441"/>
                <a:gd name="T6" fmla="*/ 0 w 112"/>
                <a:gd name="T7" fmla="*/ 168 h 441"/>
                <a:gd name="T8" fmla="*/ 0 w 112"/>
                <a:gd name="T9" fmla="*/ 168 h 441"/>
                <a:gd name="T10" fmla="*/ 0 w 112"/>
                <a:gd name="T11" fmla="*/ 169 h 441"/>
                <a:gd name="T12" fmla="*/ 0 w 112"/>
                <a:gd name="T13" fmla="*/ 169 h 441"/>
                <a:gd name="T14" fmla="*/ 0 w 112"/>
                <a:gd name="T15" fmla="*/ 169 h 441"/>
                <a:gd name="T16" fmla="*/ 0 w 112"/>
                <a:gd name="T17" fmla="*/ 169 h 441"/>
                <a:gd name="T18" fmla="*/ 0 w 112"/>
                <a:gd name="T19" fmla="*/ 169 h 441"/>
                <a:gd name="T20" fmla="*/ 0 w 112"/>
                <a:gd name="T21" fmla="*/ 170 h 441"/>
                <a:gd name="T22" fmla="*/ 0 w 112"/>
                <a:gd name="T23" fmla="*/ 170 h 441"/>
                <a:gd name="T24" fmla="*/ 0 w 112"/>
                <a:gd name="T25" fmla="*/ 170 h 441"/>
                <a:gd name="T26" fmla="*/ 0 w 112"/>
                <a:gd name="T27" fmla="*/ 170 h 441"/>
                <a:gd name="T28" fmla="*/ 0 w 112"/>
                <a:gd name="T29" fmla="*/ 170 h 441"/>
                <a:gd name="T30" fmla="*/ 0 w 112"/>
                <a:gd name="T31" fmla="*/ 171 h 441"/>
                <a:gd name="T32" fmla="*/ 0 w 112"/>
                <a:gd name="T33" fmla="*/ 171 h 441"/>
                <a:gd name="T34" fmla="*/ 112 w 112"/>
                <a:gd name="T35" fmla="*/ 441 h 441"/>
                <a:gd name="T36" fmla="*/ 61 w 112"/>
                <a:gd name="T37" fmla="*/ 319 h 441"/>
                <a:gd name="T38" fmla="*/ 61 w 112"/>
                <a:gd name="T39" fmla="*/ 319 h 441"/>
                <a:gd name="T40" fmla="*/ 61 w 112"/>
                <a:gd name="T41" fmla="*/ 319 h 441"/>
                <a:gd name="T42" fmla="*/ 61 w 112"/>
                <a:gd name="T43" fmla="*/ 319 h 441"/>
                <a:gd name="T44" fmla="*/ 61 w 112"/>
                <a:gd name="T45" fmla="*/ 319 h 441"/>
                <a:gd name="T46" fmla="*/ 61 w 112"/>
                <a:gd name="T47" fmla="*/ 319 h 441"/>
                <a:gd name="T48" fmla="*/ 61 w 112"/>
                <a:gd name="T49" fmla="*/ 318 h 441"/>
                <a:gd name="T50" fmla="*/ 61 w 112"/>
                <a:gd name="T51" fmla="*/ 318 h 441"/>
                <a:gd name="T52" fmla="*/ 61 w 112"/>
                <a:gd name="T53" fmla="*/ 318 h 441"/>
                <a:gd name="T54" fmla="*/ 61 w 112"/>
                <a:gd name="T55" fmla="*/ 318 h 441"/>
                <a:gd name="T56" fmla="*/ 61 w 112"/>
                <a:gd name="T57" fmla="*/ 318 h 441"/>
                <a:gd name="T58" fmla="*/ 61 w 112"/>
                <a:gd name="T59" fmla="*/ 318 h 441"/>
                <a:gd name="T60" fmla="*/ 80 w 112"/>
                <a:gd name="T61" fmla="*/ 240 h 441"/>
                <a:gd name="T62" fmla="*/ 35 w 112"/>
                <a:gd name="T63" fmla="*/ 60 h 441"/>
                <a:gd name="T64" fmla="*/ 40 w 112"/>
                <a:gd name="T6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441">
                  <a:moveTo>
                    <a:pt x="40" y="0"/>
                  </a:moveTo>
                  <a:cubicBezTo>
                    <a:pt x="14" y="51"/>
                    <a:pt x="0" y="10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277"/>
                    <a:pt x="43" y="372"/>
                    <a:pt x="112" y="441"/>
                  </a:cubicBezTo>
                  <a:cubicBezTo>
                    <a:pt x="80" y="410"/>
                    <a:pt x="61" y="367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290"/>
                    <a:pt x="68" y="263"/>
                    <a:pt x="80" y="240"/>
                  </a:cubicBezTo>
                  <a:cubicBezTo>
                    <a:pt x="51" y="186"/>
                    <a:pt x="35" y="125"/>
                    <a:pt x="35" y="60"/>
                  </a:cubicBezTo>
                  <a:cubicBezTo>
                    <a:pt x="35" y="40"/>
                    <a:pt x="36" y="20"/>
                    <a:pt x="4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7" name="Freeform 59">
              <a:extLst>
                <a:ext uri="{FF2B5EF4-FFF2-40B4-BE49-F238E27FC236}">
                  <a16:creationId xmlns:a16="http://schemas.microsoft.com/office/drawing/2014/main" id="{7F831745-53A9-4147-878F-FAD8142D8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300" y="3386138"/>
              <a:ext cx="1601788" cy="1803400"/>
            </a:xfrm>
            <a:custGeom>
              <a:avLst/>
              <a:gdLst>
                <a:gd name="T0" fmla="*/ 196 w 504"/>
                <a:gd name="T1" fmla="*/ 0 h 568"/>
                <a:gd name="T2" fmla="*/ 0 w 504"/>
                <a:gd name="T3" fmla="*/ 334 h 568"/>
                <a:gd name="T4" fmla="*/ 48 w 504"/>
                <a:gd name="T5" fmla="*/ 520 h 568"/>
                <a:gd name="T6" fmla="*/ 48 w 504"/>
                <a:gd name="T7" fmla="*/ 520 h 568"/>
                <a:gd name="T8" fmla="*/ 234 w 504"/>
                <a:gd name="T9" fmla="*/ 568 h 568"/>
                <a:gd name="T10" fmla="*/ 504 w 504"/>
                <a:gd name="T11" fmla="*/ 456 h 568"/>
                <a:gd name="T12" fmla="*/ 382 w 504"/>
                <a:gd name="T13" fmla="*/ 507 h 568"/>
                <a:gd name="T14" fmla="*/ 260 w 504"/>
                <a:gd name="T15" fmla="*/ 456 h 568"/>
                <a:gd name="T16" fmla="*/ 260 w 504"/>
                <a:gd name="T17" fmla="*/ 456 h 568"/>
                <a:gd name="T18" fmla="*/ 148 w 504"/>
                <a:gd name="T19" fmla="*/ 186 h 568"/>
                <a:gd name="T20" fmla="*/ 196 w 504"/>
                <a:gd name="T21" fmla="*/ 0 h 568"/>
                <a:gd name="T22" fmla="*/ 196 w 504"/>
                <a:gd name="T2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568">
                  <a:moveTo>
                    <a:pt x="196" y="0"/>
                  </a:moveTo>
                  <a:cubicBezTo>
                    <a:pt x="79" y="65"/>
                    <a:pt x="0" y="190"/>
                    <a:pt x="0" y="334"/>
                  </a:cubicBezTo>
                  <a:cubicBezTo>
                    <a:pt x="0" y="402"/>
                    <a:pt x="17" y="465"/>
                    <a:pt x="48" y="520"/>
                  </a:cubicBezTo>
                  <a:cubicBezTo>
                    <a:pt x="48" y="520"/>
                    <a:pt x="48" y="520"/>
                    <a:pt x="48" y="520"/>
                  </a:cubicBezTo>
                  <a:cubicBezTo>
                    <a:pt x="103" y="551"/>
                    <a:pt x="166" y="568"/>
                    <a:pt x="234" y="568"/>
                  </a:cubicBezTo>
                  <a:cubicBezTo>
                    <a:pt x="340" y="568"/>
                    <a:pt x="435" y="525"/>
                    <a:pt x="504" y="456"/>
                  </a:cubicBezTo>
                  <a:cubicBezTo>
                    <a:pt x="473" y="488"/>
                    <a:pt x="430" y="507"/>
                    <a:pt x="382" y="507"/>
                  </a:cubicBezTo>
                  <a:cubicBezTo>
                    <a:pt x="334" y="507"/>
                    <a:pt x="291" y="488"/>
                    <a:pt x="260" y="456"/>
                  </a:cubicBezTo>
                  <a:cubicBezTo>
                    <a:pt x="260" y="456"/>
                    <a:pt x="260" y="456"/>
                    <a:pt x="260" y="456"/>
                  </a:cubicBezTo>
                  <a:cubicBezTo>
                    <a:pt x="190" y="387"/>
                    <a:pt x="148" y="292"/>
                    <a:pt x="148" y="186"/>
                  </a:cubicBezTo>
                  <a:cubicBezTo>
                    <a:pt x="148" y="118"/>
                    <a:pt x="165" y="55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8" name="Freeform 67">
              <a:extLst>
                <a:ext uri="{FF2B5EF4-FFF2-40B4-BE49-F238E27FC236}">
                  <a16:creationId xmlns:a16="http://schemas.microsoft.com/office/drawing/2014/main" id="{3F227DC9-8D59-4B7E-B443-700D933A4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4088" y="4059238"/>
              <a:ext cx="355600" cy="1400175"/>
            </a:xfrm>
            <a:custGeom>
              <a:avLst/>
              <a:gdLst>
                <a:gd name="T0" fmla="*/ 0 w 112"/>
                <a:gd name="T1" fmla="*/ 0 h 441"/>
                <a:gd name="T2" fmla="*/ 51 w 112"/>
                <a:gd name="T3" fmla="*/ 122 h 441"/>
                <a:gd name="T4" fmla="*/ 51 w 112"/>
                <a:gd name="T5" fmla="*/ 122 h 441"/>
                <a:gd name="T6" fmla="*/ 51 w 112"/>
                <a:gd name="T7" fmla="*/ 122 h 441"/>
                <a:gd name="T8" fmla="*/ 51 w 112"/>
                <a:gd name="T9" fmla="*/ 122 h 441"/>
                <a:gd name="T10" fmla="*/ 51 w 112"/>
                <a:gd name="T11" fmla="*/ 123 h 441"/>
                <a:gd name="T12" fmla="*/ 51 w 112"/>
                <a:gd name="T13" fmla="*/ 123 h 441"/>
                <a:gd name="T14" fmla="*/ 51 w 112"/>
                <a:gd name="T15" fmla="*/ 123 h 441"/>
                <a:gd name="T16" fmla="*/ 51 w 112"/>
                <a:gd name="T17" fmla="*/ 123 h 441"/>
                <a:gd name="T18" fmla="*/ 51 w 112"/>
                <a:gd name="T19" fmla="*/ 126 h 441"/>
                <a:gd name="T20" fmla="*/ 51 w 112"/>
                <a:gd name="T21" fmla="*/ 126 h 441"/>
                <a:gd name="T22" fmla="*/ 51 w 112"/>
                <a:gd name="T23" fmla="*/ 126 h 441"/>
                <a:gd name="T24" fmla="*/ 51 w 112"/>
                <a:gd name="T25" fmla="*/ 126 h 441"/>
                <a:gd name="T26" fmla="*/ 51 w 112"/>
                <a:gd name="T27" fmla="*/ 126 h 441"/>
                <a:gd name="T28" fmla="*/ 32 w 112"/>
                <a:gd name="T29" fmla="*/ 201 h 441"/>
                <a:gd name="T30" fmla="*/ 77 w 112"/>
                <a:gd name="T31" fmla="*/ 381 h 441"/>
                <a:gd name="T32" fmla="*/ 72 w 112"/>
                <a:gd name="T33" fmla="*/ 441 h 441"/>
                <a:gd name="T34" fmla="*/ 112 w 112"/>
                <a:gd name="T35" fmla="*/ 273 h 441"/>
                <a:gd name="T36" fmla="*/ 112 w 112"/>
                <a:gd name="T37" fmla="*/ 273 h 441"/>
                <a:gd name="T38" fmla="*/ 112 w 112"/>
                <a:gd name="T39" fmla="*/ 273 h 441"/>
                <a:gd name="T40" fmla="*/ 112 w 112"/>
                <a:gd name="T41" fmla="*/ 273 h 441"/>
                <a:gd name="T42" fmla="*/ 112 w 112"/>
                <a:gd name="T43" fmla="*/ 272 h 441"/>
                <a:gd name="T44" fmla="*/ 112 w 112"/>
                <a:gd name="T45" fmla="*/ 272 h 441"/>
                <a:gd name="T46" fmla="*/ 112 w 112"/>
                <a:gd name="T47" fmla="*/ 272 h 441"/>
                <a:gd name="T48" fmla="*/ 112 w 112"/>
                <a:gd name="T49" fmla="*/ 272 h 441"/>
                <a:gd name="T50" fmla="*/ 112 w 112"/>
                <a:gd name="T51" fmla="*/ 272 h 441"/>
                <a:gd name="T52" fmla="*/ 112 w 112"/>
                <a:gd name="T53" fmla="*/ 271 h 441"/>
                <a:gd name="T54" fmla="*/ 112 w 112"/>
                <a:gd name="T55" fmla="*/ 271 h 441"/>
                <a:gd name="T56" fmla="*/ 112 w 112"/>
                <a:gd name="T57" fmla="*/ 271 h 441"/>
                <a:gd name="T58" fmla="*/ 112 w 112"/>
                <a:gd name="T59" fmla="*/ 271 h 441"/>
                <a:gd name="T60" fmla="*/ 112 w 112"/>
                <a:gd name="T61" fmla="*/ 271 h 441"/>
                <a:gd name="T62" fmla="*/ 112 w 112"/>
                <a:gd name="T63" fmla="*/ 270 h 441"/>
                <a:gd name="T64" fmla="*/ 112 w 112"/>
                <a:gd name="T65" fmla="*/ 270 h 441"/>
                <a:gd name="T66" fmla="*/ 112 w 112"/>
                <a:gd name="T67" fmla="*/ 270 h 441"/>
                <a:gd name="T68" fmla="*/ 0 w 112"/>
                <a:gd name="T6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441">
                  <a:moveTo>
                    <a:pt x="0" y="0"/>
                  </a:moveTo>
                  <a:cubicBezTo>
                    <a:pt x="32" y="31"/>
                    <a:pt x="51" y="74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4"/>
                    <a:pt x="51" y="125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0" y="153"/>
                    <a:pt x="43" y="179"/>
                    <a:pt x="32" y="201"/>
                  </a:cubicBezTo>
                  <a:cubicBezTo>
                    <a:pt x="61" y="255"/>
                    <a:pt x="77" y="316"/>
                    <a:pt x="77" y="381"/>
                  </a:cubicBezTo>
                  <a:cubicBezTo>
                    <a:pt x="77" y="401"/>
                    <a:pt x="75" y="421"/>
                    <a:pt x="72" y="441"/>
                  </a:cubicBezTo>
                  <a:cubicBezTo>
                    <a:pt x="98" y="390"/>
                    <a:pt x="112" y="333"/>
                    <a:pt x="112" y="2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2" y="165"/>
                    <a:pt x="69" y="69"/>
                    <a:pt x="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9" name="Freeform 72">
              <a:extLst>
                <a:ext uri="{FF2B5EF4-FFF2-40B4-BE49-F238E27FC236}">
                  <a16:creationId xmlns:a16="http://schemas.microsoft.com/office/drawing/2014/main" id="{734BAFD5-273D-4DBF-8E6F-0F5F49414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325" y="4846638"/>
              <a:ext cx="1389063" cy="342900"/>
            </a:xfrm>
            <a:custGeom>
              <a:avLst/>
              <a:gdLst>
                <a:gd name="T0" fmla="*/ 437 w 437"/>
                <a:gd name="T1" fmla="*/ 0 h 108"/>
                <a:gd name="T2" fmla="*/ 319 w 437"/>
                <a:gd name="T3" fmla="*/ 47 h 108"/>
                <a:gd name="T4" fmla="*/ 240 w 437"/>
                <a:gd name="T5" fmla="*/ 28 h 108"/>
                <a:gd name="T6" fmla="*/ 60 w 437"/>
                <a:gd name="T7" fmla="*/ 73 h 108"/>
                <a:gd name="T8" fmla="*/ 0 w 437"/>
                <a:gd name="T9" fmla="*/ 68 h 108"/>
                <a:gd name="T10" fmla="*/ 171 w 437"/>
                <a:gd name="T11" fmla="*/ 108 h 108"/>
                <a:gd name="T12" fmla="*/ 437 w 437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108">
                  <a:moveTo>
                    <a:pt x="437" y="0"/>
                  </a:moveTo>
                  <a:cubicBezTo>
                    <a:pt x="406" y="29"/>
                    <a:pt x="365" y="47"/>
                    <a:pt x="319" y="47"/>
                  </a:cubicBezTo>
                  <a:cubicBezTo>
                    <a:pt x="290" y="47"/>
                    <a:pt x="263" y="40"/>
                    <a:pt x="240" y="28"/>
                  </a:cubicBezTo>
                  <a:cubicBezTo>
                    <a:pt x="186" y="57"/>
                    <a:pt x="125" y="73"/>
                    <a:pt x="60" y="73"/>
                  </a:cubicBezTo>
                  <a:cubicBezTo>
                    <a:pt x="40" y="73"/>
                    <a:pt x="20" y="72"/>
                    <a:pt x="0" y="68"/>
                  </a:cubicBezTo>
                  <a:cubicBezTo>
                    <a:pt x="52" y="94"/>
                    <a:pt x="110" y="108"/>
                    <a:pt x="171" y="108"/>
                  </a:cubicBezTo>
                  <a:cubicBezTo>
                    <a:pt x="274" y="108"/>
                    <a:pt x="368" y="67"/>
                    <a:pt x="437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0" name="Freeform 140">
              <a:extLst>
                <a:ext uri="{FF2B5EF4-FFF2-40B4-BE49-F238E27FC236}">
                  <a16:creationId xmlns:a16="http://schemas.microsoft.com/office/drawing/2014/main" id="{D43F7B39-F1BE-4FE8-A76E-DE0A22FE6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3703638"/>
              <a:ext cx="1601787" cy="1803400"/>
            </a:xfrm>
            <a:custGeom>
              <a:avLst/>
              <a:gdLst>
                <a:gd name="T0" fmla="*/ 308 w 504"/>
                <a:gd name="T1" fmla="*/ 568 h 568"/>
                <a:gd name="T2" fmla="*/ 504 w 504"/>
                <a:gd name="T3" fmla="*/ 234 h 568"/>
                <a:gd name="T4" fmla="*/ 456 w 504"/>
                <a:gd name="T5" fmla="*/ 48 h 568"/>
                <a:gd name="T6" fmla="*/ 456 w 504"/>
                <a:gd name="T7" fmla="*/ 48 h 568"/>
                <a:gd name="T8" fmla="*/ 270 w 504"/>
                <a:gd name="T9" fmla="*/ 0 h 568"/>
                <a:gd name="T10" fmla="*/ 0 w 504"/>
                <a:gd name="T11" fmla="*/ 112 h 568"/>
                <a:gd name="T12" fmla="*/ 122 w 504"/>
                <a:gd name="T13" fmla="*/ 61 h 568"/>
                <a:gd name="T14" fmla="*/ 244 w 504"/>
                <a:gd name="T15" fmla="*/ 112 h 568"/>
                <a:gd name="T16" fmla="*/ 244 w 504"/>
                <a:gd name="T17" fmla="*/ 112 h 568"/>
                <a:gd name="T18" fmla="*/ 356 w 504"/>
                <a:gd name="T19" fmla="*/ 382 h 568"/>
                <a:gd name="T20" fmla="*/ 308 w 504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568">
                  <a:moveTo>
                    <a:pt x="308" y="568"/>
                  </a:moveTo>
                  <a:cubicBezTo>
                    <a:pt x="425" y="503"/>
                    <a:pt x="504" y="378"/>
                    <a:pt x="504" y="234"/>
                  </a:cubicBezTo>
                  <a:cubicBezTo>
                    <a:pt x="504" y="166"/>
                    <a:pt x="487" y="103"/>
                    <a:pt x="456" y="48"/>
                  </a:cubicBezTo>
                  <a:cubicBezTo>
                    <a:pt x="456" y="48"/>
                    <a:pt x="456" y="48"/>
                    <a:pt x="456" y="48"/>
                  </a:cubicBezTo>
                  <a:cubicBezTo>
                    <a:pt x="401" y="17"/>
                    <a:pt x="338" y="0"/>
                    <a:pt x="270" y="0"/>
                  </a:cubicBezTo>
                  <a:cubicBezTo>
                    <a:pt x="164" y="0"/>
                    <a:pt x="69" y="43"/>
                    <a:pt x="0" y="112"/>
                  </a:cubicBezTo>
                  <a:cubicBezTo>
                    <a:pt x="31" y="80"/>
                    <a:pt x="74" y="61"/>
                    <a:pt x="122" y="61"/>
                  </a:cubicBezTo>
                  <a:cubicBezTo>
                    <a:pt x="170" y="61"/>
                    <a:pt x="213" y="80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314" y="181"/>
                    <a:pt x="356" y="276"/>
                    <a:pt x="356" y="382"/>
                  </a:cubicBezTo>
                  <a:cubicBezTo>
                    <a:pt x="356" y="450"/>
                    <a:pt x="339" y="513"/>
                    <a:pt x="308" y="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  <p:sp>
          <p:nvSpPr>
            <p:cNvPr id="11" name="Freeform 69">
              <a:extLst>
                <a:ext uri="{FF2B5EF4-FFF2-40B4-BE49-F238E27FC236}">
                  <a16:creationId xmlns:a16="http://schemas.microsoft.com/office/drawing/2014/main" id="{ACCDC9AB-3FF1-4D30-8078-51E853842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50975" y="3703638"/>
              <a:ext cx="1398588" cy="349250"/>
            </a:xfrm>
            <a:custGeom>
              <a:avLst/>
              <a:gdLst>
                <a:gd name="T0" fmla="*/ 269 w 440"/>
                <a:gd name="T1" fmla="*/ 0 h 110"/>
                <a:gd name="T2" fmla="*/ 0 w 440"/>
                <a:gd name="T3" fmla="*/ 110 h 110"/>
                <a:gd name="T4" fmla="*/ 121 w 440"/>
                <a:gd name="T5" fmla="*/ 61 h 110"/>
                <a:gd name="T6" fmla="*/ 121 w 440"/>
                <a:gd name="T7" fmla="*/ 61 h 110"/>
                <a:gd name="T8" fmla="*/ 200 w 440"/>
                <a:gd name="T9" fmla="*/ 80 h 110"/>
                <a:gd name="T10" fmla="*/ 380 w 440"/>
                <a:gd name="T11" fmla="*/ 35 h 110"/>
                <a:gd name="T12" fmla="*/ 440 w 440"/>
                <a:gd name="T13" fmla="*/ 40 h 110"/>
                <a:gd name="T14" fmla="*/ 269 w 440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110">
                  <a:moveTo>
                    <a:pt x="269" y="0"/>
                  </a:moveTo>
                  <a:cubicBezTo>
                    <a:pt x="164" y="0"/>
                    <a:pt x="69" y="42"/>
                    <a:pt x="0" y="110"/>
                  </a:cubicBezTo>
                  <a:cubicBezTo>
                    <a:pt x="31" y="80"/>
                    <a:pt x="74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50" y="61"/>
                    <a:pt x="176" y="68"/>
                    <a:pt x="200" y="80"/>
                  </a:cubicBezTo>
                  <a:cubicBezTo>
                    <a:pt x="254" y="51"/>
                    <a:pt x="315" y="35"/>
                    <a:pt x="380" y="35"/>
                  </a:cubicBezTo>
                  <a:cubicBezTo>
                    <a:pt x="400" y="35"/>
                    <a:pt x="420" y="37"/>
                    <a:pt x="440" y="40"/>
                  </a:cubicBezTo>
                  <a:cubicBezTo>
                    <a:pt x="388" y="14"/>
                    <a:pt x="330" y="0"/>
                    <a:pt x="269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2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7BDE37-36A8-F0FC-0ADF-A9D304967C02}"/>
              </a:ext>
            </a:extLst>
          </p:cNvPr>
          <p:cNvSpPr txBox="1"/>
          <p:nvPr userDrawn="1"/>
        </p:nvSpPr>
        <p:spPr>
          <a:xfrm>
            <a:off x="2061497" y="579631"/>
            <a:ext cx="4949531" cy="44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32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338C34-1755-8B14-AFC5-67FA5A97F93F}"/>
              </a:ext>
            </a:extLst>
          </p:cNvPr>
          <p:cNvSpPr txBox="1">
            <a:spLocks/>
          </p:cNvSpPr>
          <p:nvPr userDrawn="1"/>
        </p:nvSpPr>
        <p:spPr>
          <a:xfrm>
            <a:off x="2877502" y="1154542"/>
            <a:ext cx="5809298" cy="31574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87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পতিত জমি নতুন সম্ভাবনা দেখাচ্ছে কৃষিতে">
            <a:extLst>
              <a:ext uri="{FF2B5EF4-FFF2-40B4-BE49-F238E27FC236}">
                <a16:creationId xmlns:a16="http://schemas.microsoft.com/office/drawing/2014/main" id="{1C7F10AA-CFB3-32F7-E89A-037D20914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6" y="1633639"/>
            <a:ext cx="2165882" cy="24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একুশে পত্রিকা">
            <a:extLst>
              <a:ext uri="{FF2B5EF4-FFF2-40B4-BE49-F238E27FC236}">
                <a16:creationId xmlns:a16="http://schemas.microsoft.com/office/drawing/2014/main" id="{79FF5D55-6B06-6A4F-422C-AFF378DE5C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2" y="1881953"/>
            <a:ext cx="2184965" cy="21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C6CC55-7F1E-DE5D-0D98-C56B7B4B230D}"/>
              </a:ext>
            </a:extLst>
          </p:cNvPr>
          <p:cNvSpPr txBox="1"/>
          <p:nvPr userDrawn="1"/>
        </p:nvSpPr>
        <p:spPr>
          <a:xfrm>
            <a:off x="1439891" y="4694164"/>
            <a:ext cx="6192738" cy="80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9" dirty="0" err="1">
                <a:latin typeface="NikoshBAN" panose="02000000000000000000"/>
              </a:rPr>
              <a:t>বাংলাদেশ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কৃষিপ্রধান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দেশ।অতিরিক্ত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জনসংখ্যার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জন্য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বসতি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স্থাপনের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কারণে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কৃষি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জমির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পরিমাণ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কমে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যাচ্ছে।ফলে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এর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প্রভাব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খাদ্যের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উপর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পড়ছে</a:t>
            </a:r>
            <a:r>
              <a:rPr lang="en-US" sz="1162" dirty="0"/>
              <a:t>।</a:t>
            </a:r>
          </a:p>
        </p:txBody>
      </p:sp>
      <p:pic>
        <p:nvPicPr>
          <p:cNvPr id="2050" name="Picture 2" descr="পথ শিশু সেবা">
            <a:extLst>
              <a:ext uri="{FF2B5EF4-FFF2-40B4-BE49-F238E27FC236}">
                <a16:creationId xmlns:a16="http://schemas.microsoft.com/office/drawing/2014/main" id="{69924648-6F9B-360F-463B-80C3238A84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69" y="1891712"/>
            <a:ext cx="2048616" cy="21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24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914238" y="603973"/>
            <a:ext cx="2252544" cy="5511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766"/>
              </a:lnSpc>
            </a:pPr>
            <a:r>
              <a:rPr lang="bn-IN" sz="28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28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6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3487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549858" y="1647155"/>
            <a:ext cx="7587084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3686249" y="380552"/>
            <a:ext cx="1314302" cy="1308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331991" y="384654"/>
            <a:ext cx="1314302" cy="13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525626" y="652856"/>
            <a:ext cx="2524352" cy="5511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766"/>
              </a:lnSpc>
            </a:pPr>
            <a:r>
              <a:rPr lang="bn-IN" sz="28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28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6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3487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549858" y="1577969"/>
            <a:ext cx="7587084" cy="45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5514" y="514523"/>
            <a:ext cx="770040" cy="106624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3149" y="511722"/>
            <a:ext cx="770040" cy="10662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4529" y="511722"/>
            <a:ext cx="770040" cy="10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peakpx.com/19235/water-droplet/1440x900-wallpaper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1"/>
            <a:ext cx="8686800" cy="6765925"/>
          </a:xfrm>
          <a:prstGeom prst="frame">
            <a:avLst>
              <a:gd name="adj1" fmla="val 5483"/>
            </a:avLst>
          </a:prstGeom>
          <a:blipFill dpi="0" rotWithShape="1">
            <a:blip r:embed="rId15">
              <a:alphaModFix amt="40000"/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62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108FE-1DF6-092B-BE21-142745BC43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37" y="5551549"/>
            <a:ext cx="1424835" cy="897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21DAE9-F276-E69D-5A90-6D9C3037EE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30" y="6411404"/>
            <a:ext cx="1456905" cy="4907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C652502-BDE4-BA65-26DC-BEC12F4AA654}"/>
              </a:ext>
            </a:extLst>
          </p:cNvPr>
          <p:cNvGrpSpPr/>
          <p:nvPr/>
        </p:nvGrpSpPr>
        <p:grpSpPr>
          <a:xfrm>
            <a:off x="5848351" y="6125408"/>
            <a:ext cx="1312843" cy="587026"/>
            <a:chOff x="8269280" y="6224725"/>
            <a:chExt cx="1842586" cy="5950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16A78A-EA18-E617-0A76-DA7172081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30957F-B3D2-4D4A-1714-C38C6CF4A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80D3FD-A2E2-F0DB-A320-58291830F329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7114CF-B802-7A34-EF8F-1CEAA95A6ABC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62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8EF164A-EA98-57D6-95AF-1273357A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37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0" r:id="rId4"/>
    <p:sldLayoutId id="2147483671" r:id="rId5"/>
    <p:sldLayoutId id="2147483672" r:id="rId6"/>
    <p:sldLayoutId id="214748367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defTabSz="590299" rtl="0" eaLnBrk="1" latinLnBrk="0" hangingPunct="1">
        <a:lnSpc>
          <a:spcPct val="90000"/>
        </a:lnSpc>
        <a:spcBef>
          <a:spcPct val="0"/>
        </a:spcBef>
        <a:buNone/>
        <a:defRPr sz="28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7575" indent="-147575" algn="l" defTabSz="59029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42725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549" kern="1200">
          <a:solidFill>
            <a:schemeClr val="tx1"/>
          </a:solidFill>
          <a:latin typeface="+mn-lt"/>
          <a:ea typeface="+mn-ea"/>
          <a:cs typeface="+mn-cs"/>
        </a:defRPr>
      </a:lvl2pPr>
      <a:lvl3pPr marL="737874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291" kern="1200">
          <a:solidFill>
            <a:schemeClr val="tx1"/>
          </a:solidFill>
          <a:latin typeface="+mn-lt"/>
          <a:ea typeface="+mn-ea"/>
          <a:cs typeface="+mn-cs"/>
        </a:defRPr>
      </a:lvl3pPr>
      <a:lvl4pPr marL="1033023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4pPr>
      <a:lvl5pPr marL="1328173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5pPr>
      <a:lvl6pPr marL="1623322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6pPr>
      <a:lvl7pPr marL="1918473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7pPr>
      <a:lvl8pPr marL="2213622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8pPr>
      <a:lvl9pPr marL="2508771" indent="-147575" algn="l" defTabSz="590299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1pPr>
      <a:lvl2pPr marL="295150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2pPr>
      <a:lvl3pPr marL="590299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3pPr>
      <a:lvl4pPr marL="885448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4pPr>
      <a:lvl5pPr marL="1180598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5pPr>
      <a:lvl6pPr marL="1475748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6pPr>
      <a:lvl7pPr marL="1770897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7pPr>
      <a:lvl8pPr marL="2066047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8pPr>
      <a:lvl9pPr marL="2361197" algn="l" defTabSz="590299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E9E3A-D08F-D127-79CB-B1A3230AED99}"/>
              </a:ext>
            </a:extLst>
          </p:cNvPr>
          <p:cNvSpPr txBox="1"/>
          <p:nvPr/>
        </p:nvSpPr>
        <p:spPr>
          <a:xfrm>
            <a:off x="2389638" y="2750453"/>
            <a:ext cx="4722762" cy="44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4" dirty="0" err="1">
                <a:latin typeface="NikoshBAN" panose="02000000000000000000"/>
              </a:rPr>
              <a:t>আজকের</a:t>
            </a:r>
            <a:r>
              <a:rPr lang="en-US" sz="2324" dirty="0">
                <a:latin typeface="NikoshBAN" panose="02000000000000000000"/>
              </a:rPr>
              <a:t> </a:t>
            </a:r>
            <a:r>
              <a:rPr lang="en-US" sz="2324" dirty="0" err="1">
                <a:latin typeface="NikoshBAN" panose="02000000000000000000"/>
              </a:rPr>
              <a:t>পাঠে</a:t>
            </a:r>
            <a:r>
              <a:rPr lang="en-US" sz="2324" dirty="0">
                <a:latin typeface="NikoshBAN" panose="02000000000000000000"/>
              </a:rPr>
              <a:t> </a:t>
            </a:r>
            <a:r>
              <a:rPr lang="en-US" sz="2324" dirty="0" err="1">
                <a:latin typeface="NikoshBAN" panose="02000000000000000000"/>
              </a:rPr>
              <a:t>সবাইকে</a:t>
            </a:r>
            <a:r>
              <a:rPr lang="en-US" sz="2324" dirty="0">
                <a:latin typeface="NikoshBAN" panose="02000000000000000000"/>
              </a:rPr>
              <a:t> </a:t>
            </a:r>
            <a:r>
              <a:rPr lang="en-US" sz="2324" dirty="0" err="1">
                <a:latin typeface="NikoshBAN" panose="02000000000000000000"/>
              </a:rPr>
              <a:t>স্বাগত</a:t>
            </a:r>
            <a:endParaRPr lang="en-US" sz="2324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6062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0C9B11-090F-8748-6C6B-5A9AA92B0092}"/>
              </a:ext>
            </a:extLst>
          </p:cNvPr>
          <p:cNvSpPr txBox="1"/>
          <p:nvPr/>
        </p:nvSpPr>
        <p:spPr>
          <a:xfrm>
            <a:off x="1849757" y="3214065"/>
            <a:ext cx="5419562" cy="37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পরিবারের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উপর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অধিক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জনসংখ্যার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তিনটি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প্রভাব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লিখ</a:t>
            </a:r>
            <a:r>
              <a:rPr lang="en-US" sz="1808" dirty="0">
                <a:latin typeface="NikoshBAN" panose="02000000000000000000"/>
              </a:rPr>
              <a:t>।</a:t>
            </a:r>
          </a:p>
        </p:txBody>
      </p:sp>
      <p:pic>
        <p:nvPicPr>
          <p:cNvPr id="3" name="Graphic 14">
            <a:extLst>
              <a:ext uri="{FF2B5EF4-FFF2-40B4-BE49-F238E27FC236}">
                <a16:creationId xmlns:a16="http://schemas.microsoft.com/office/drawing/2014/main" id="{CD88A914-2712-A5A5-698D-9164AF2A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778" y="2591007"/>
            <a:ext cx="1302059" cy="1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KIL\Desktop\DSC_0000120.jpg">
            <a:extLst>
              <a:ext uri="{FF2B5EF4-FFF2-40B4-BE49-F238E27FC236}">
                <a16:creationId xmlns:a16="http://schemas.microsoft.com/office/drawing/2014/main" id="{CBD1035E-0FF0-7C11-6221-7A194712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51" y="1850894"/>
            <a:ext cx="1826642" cy="242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175">
            <a:extLst>
              <a:ext uri="{FF2B5EF4-FFF2-40B4-BE49-F238E27FC236}">
                <a16:creationId xmlns:a16="http://schemas.microsoft.com/office/drawing/2014/main" id="{E53DCAB7-31A9-C45B-12E3-9319A0EE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8139" y="2008123"/>
            <a:ext cx="1826642" cy="182664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0367E38-F107-835C-CE19-BA3BA586A22C}"/>
              </a:ext>
            </a:extLst>
          </p:cNvPr>
          <p:cNvSpPr/>
          <p:nvPr/>
        </p:nvSpPr>
        <p:spPr>
          <a:xfrm rot="16200000">
            <a:off x="3781538" y="2201467"/>
            <a:ext cx="977457" cy="173877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CB525-E693-8BCD-72D1-68F1E4F55676}"/>
              </a:ext>
            </a:extLst>
          </p:cNvPr>
          <p:cNvSpPr txBox="1"/>
          <p:nvPr/>
        </p:nvSpPr>
        <p:spPr>
          <a:xfrm>
            <a:off x="2717536" y="4508005"/>
            <a:ext cx="4332084" cy="37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পাঠ্য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বইয়ের</a:t>
            </a:r>
            <a:r>
              <a:rPr lang="en-US" sz="1808" dirty="0">
                <a:latin typeface="NikoshBAN" panose="02000000000000000000"/>
              </a:rPr>
              <a:t> ৪০ </a:t>
            </a:r>
            <a:r>
              <a:rPr lang="en-US" sz="1808" dirty="0" err="1">
                <a:latin typeface="NikoshBAN" panose="02000000000000000000"/>
              </a:rPr>
              <a:t>পৃষ্ঠা</a:t>
            </a:r>
            <a:r>
              <a:rPr lang="en-US" sz="1808" dirty="0">
                <a:latin typeface="NikoshBAN" panose="02000000000000000000"/>
              </a:rPr>
              <a:t>  </a:t>
            </a:r>
            <a:r>
              <a:rPr lang="en-US" sz="1808" dirty="0" err="1">
                <a:latin typeface="NikoshBAN" panose="02000000000000000000"/>
              </a:rPr>
              <a:t>খুলে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নিরবে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পড়</a:t>
            </a:r>
            <a:r>
              <a:rPr lang="en-US" sz="1162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578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B3BBC-792C-D73F-5736-9F923385F7AE}"/>
              </a:ext>
            </a:extLst>
          </p:cNvPr>
          <p:cNvSpPr txBox="1"/>
          <p:nvPr/>
        </p:nvSpPr>
        <p:spPr>
          <a:xfrm>
            <a:off x="1365868" y="2717617"/>
            <a:ext cx="6097007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অধিক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খাদ্য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উৎপাদনের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মাধ্যমে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আমাদের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দেশের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জনগন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কীভাবে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উপকৃত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হতে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পারে</a:t>
            </a:r>
            <a:r>
              <a:rPr lang="en-US" sz="1808" dirty="0">
                <a:latin typeface="NikoshBAN" panose="02000000000000000000"/>
              </a:rPr>
              <a:t> ৫টি </a:t>
            </a:r>
            <a:r>
              <a:rPr lang="en-US" sz="1808" dirty="0" err="1">
                <a:latin typeface="NikoshBAN" panose="02000000000000000000"/>
              </a:rPr>
              <a:t>বাক্যে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লিখ</a:t>
            </a:r>
            <a:r>
              <a:rPr lang="en-US" sz="1808" dirty="0">
                <a:latin typeface="NikoshBAN" panose="0200000000000000000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9629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FDA67EA-EE7E-DC11-DB14-068A84A86B47}"/>
              </a:ext>
            </a:extLst>
          </p:cNvPr>
          <p:cNvSpPr txBox="1">
            <a:spLocks/>
          </p:cNvSpPr>
          <p:nvPr/>
        </p:nvSpPr>
        <p:spPr>
          <a:xfrm>
            <a:off x="1085395" y="3114328"/>
            <a:ext cx="6516014" cy="53726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4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7BDE3-3AE1-B3B6-FFBA-882008973221}"/>
              </a:ext>
            </a:extLst>
          </p:cNvPr>
          <p:cNvSpPr txBox="1"/>
          <p:nvPr/>
        </p:nvSpPr>
        <p:spPr>
          <a:xfrm>
            <a:off x="1290978" y="2472690"/>
            <a:ext cx="5348528" cy="168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6" dirty="0" err="1">
                <a:latin typeface="NikoshBAN" panose="02000000000000000000"/>
              </a:rPr>
              <a:t>প্রতি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বছর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মোট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জনসংখ্যার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সাথে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কতজন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যুক্ত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হয়</a:t>
            </a:r>
            <a:r>
              <a:rPr lang="en-US" sz="2066" dirty="0">
                <a:latin typeface="NikoshBAN" panose="02000000000000000000"/>
              </a:rPr>
              <a:t>?</a:t>
            </a:r>
          </a:p>
          <a:p>
            <a:endParaRPr lang="en-US" sz="2066" dirty="0">
              <a:latin typeface="NikoshBAN" panose="02000000000000000000"/>
            </a:endParaRPr>
          </a:p>
          <a:p>
            <a:r>
              <a:rPr lang="en-US" sz="2066" dirty="0" err="1">
                <a:latin typeface="NikoshBAN" panose="02000000000000000000"/>
              </a:rPr>
              <a:t>কাজের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খোঁজে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শহরে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আসা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দরিদ্র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মানুষ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কেমন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জীবন</a:t>
            </a:r>
            <a:r>
              <a:rPr lang="en-US" sz="2066" dirty="0">
                <a:latin typeface="NikoshBAN" panose="02000000000000000000"/>
              </a:rPr>
              <a:t> </a:t>
            </a:r>
            <a:r>
              <a:rPr lang="en-US" sz="2066" dirty="0" err="1">
                <a:latin typeface="NikoshBAN" panose="02000000000000000000"/>
              </a:rPr>
              <a:t>যাপনকরে</a:t>
            </a:r>
            <a:r>
              <a:rPr lang="en-US" sz="2066" dirty="0">
                <a:latin typeface="NikoshBAN" panose="02000000000000000000"/>
              </a:rPr>
              <a:t>?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B9FEC4D-6D39-3D8F-EA86-DCF6EE7F487A}"/>
              </a:ext>
            </a:extLst>
          </p:cNvPr>
          <p:cNvSpPr/>
          <p:nvPr/>
        </p:nvSpPr>
        <p:spPr>
          <a:xfrm>
            <a:off x="1066645" y="2543640"/>
            <a:ext cx="224331" cy="20071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B3DFAB5-9A92-4DBA-C8AE-E794EA345643}"/>
              </a:ext>
            </a:extLst>
          </p:cNvPr>
          <p:cNvSpPr/>
          <p:nvPr/>
        </p:nvSpPr>
        <p:spPr>
          <a:xfrm>
            <a:off x="1085394" y="3542357"/>
            <a:ext cx="205582" cy="2125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</p:spTree>
    <p:extLst>
      <p:ext uri="{BB962C8B-B14F-4D97-AF65-F5344CB8AC3E}">
        <p14:creationId xmlns:p14="http://schemas.microsoft.com/office/powerpoint/2010/main" val="332226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5C1136-4A1A-FF82-BDFE-2501BF4D472E}"/>
              </a:ext>
            </a:extLst>
          </p:cNvPr>
          <p:cNvSpPr txBox="1"/>
          <p:nvPr/>
        </p:nvSpPr>
        <p:spPr>
          <a:xfrm>
            <a:off x="2226029" y="3269644"/>
            <a:ext cx="4250485" cy="80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324" dirty="0">
                <a:latin typeface="NikoshBAN" panose="02000000000000000000"/>
                <a:cs typeface="NikoshBAN" pitchFamily="2" charset="0"/>
              </a:rPr>
              <a:t>মৌলিক চাহিদার উপর জনসংখ্যা</a:t>
            </a:r>
            <a:r>
              <a:rPr lang="en-US" sz="2324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BD" sz="2324" dirty="0">
                <a:latin typeface="NikoshBAN" panose="02000000000000000000"/>
                <a:cs typeface="NikoshBAN" pitchFamily="2" charset="0"/>
              </a:rPr>
              <a:t>বৃদ্ধির</a:t>
            </a:r>
            <a:r>
              <a:rPr lang="en-US" sz="2324" dirty="0">
                <a:latin typeface="NikoshBAN" panose="02000000000000000000"/>
                <a:cs typeface="NikoshBAN" pitchFamily="2" charset="0"/>
              </a:rPr>
              <a:t>৫টি</a:t>
            </a:r>
            <a:r>
              <a:rPr lang="bn-BD" sz="2324" dirty="0">
                <a:latin typeface="NikoshBAN" panose="02000000000000000000"/>
                <a:cs typeface="NikoshBAN" pitchFamily="2" charset="0"/>
              </a:rPr>
              <a:t> প্রভাব </a:t>
            </a:r>
            <a:r>
              <a:rPr lang="en-US" sz="2324" dirty="0" err="1">
                <a:latin typeface="NikoshBAN" panose="02000000000000000000"/>
                <a:cs typeface="NikoshBAN" pitchFamily="2" charset="0"/>
              </a:rPr>
              <a:t>লেখ</a:t>
            </a:r>
            <a:r>
              <a:rPr lang="en-US" sz="2324" dirty="0">
                <a:latin typeface="NikoshBAN" panose="0200000000000000000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9901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69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3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DFBEC-F31F-A712-04B5-9231539821F4}"/>
              </a:ext>
            </a:extLst>
          </p:cNvPr>
          <p:cNvSpPr txBox="1"/>
          <p:nvPr/>
        </p:nvSpPr>
        <p:spPr>
          <a:xfrm>
            <a:off x="2800219" y="1945937"/>
            <a:ext cx="4308484" cy="37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>
                <a:latin typeface="NikoshBAN" panose="02000000000000000000"/>
              </a:rPr>
              <a:t>এ </a:t>
            </a:r>
            <a:r>
              <a:rPr lang="en-US" sz="1808" dirty="0" err="1">
                <a:latin typeface="NikoshBAN" panose="02000000000000000000"/>
              </a:rPr>
              <a:t>পাঠ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শেষে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শিক্ষার্থীরা</a:t>
            </a:r>
            <a:r>
              <a:rPr lang="en-US" sz="1808" dirty="0">
                <a:latin typeface="NikoshBAN" panose="02000000000000000000"/>
              </a:rPr>
              <a:t>-------------</a:t>
            </a:r>
          </a:p>
        </p:txBody>
      </p:sp>
    </p:spTree>
    <p:extLst>
      <p:ext uri="{BB962C8B-B14F-4D97-AF65-F5344CB8AC3E}">
        <p14:creationId xmlns:p14="http://schemas.microsoft.com/office/powerpoint/2010/main" val="332663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E170AD99-F7CD-C937-F68C-7297CB971D1C}"/>
              </a:ext>
            </a:extLst>
          </p:cNvPr>
          <p:cNvGrpSpPr/>
          <p:nvPr/>
        </p:nvGrpSpPr>
        <p:grpSpPr>
          <a:xfrm>
            <a:off x="1777368" y="1801234"/>
            <a:ext cx="5928515" cy="3163456"/>
            <a:chOff x="2121408" y="979023"/>
            <a:chExt cx="9182821" cy="489995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9C6A6D2-09D7-BF27-ED8F-3701038B4BD1}"/>
                </a:ext>
              </a:extLst>
            </p:cNvPr>
            <p:cNvGrpSpPr/>
            <p:nvPr/>
          </p:nvGrpSpPr>
          <p:grpSpPr>
            <a:xfrm>
              <a:off x="2505456" y="979023"/>
              <a:ext cx="8798773" cy="4899954"/>
              <a:chOff x="2359091" y="979023"/>
              <a:chExt cx="8383041" cy="489995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9C7BCE0-91DB-1CAF-2BC7-10364AA6A1FA}"/>
                  </a:ext>
                </a:extLst>
              </p:cNvPr>
              <p:cNvGrpSpPr/>
              <p:nvPr/>
            </p:nvGrpSpPr>
            <p:grpSpPr>
              <a:xfrm>
                <a:off x="2359091" y="979023"/>
                <a:ext cx="8337663" cy="4899954"/>
                <a:chOff x="1280940" y="1336967"/>
                <a:chExt cx="5537104" cy="4899954"/>
              </a:xfrm>
            </p:grpSpPr>
            <p:sp>
              <p:nvSpPr>
                <p:cNvPr id="3" name="Line 5">
                  <a:extLst>
                    <a:ext uri="{FF2B5EF4-FFF2-40B4-BE49-F238E27FC236}">
                      <a16:creationId xmlns:a16="http://schemas.microsoft.com/office/drawing/2014/main" id="{79923E7C-CE22-4D0A-AAAB-7310A60F1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13291" y="4236969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" name="Line 6">
                  <a:extLst>
                    <a:ext uri="{FF2B5EF4-FFF2-40B4-BE49-F238E27FC236}">
                      <a16:creationId xmlns:a16="http://schemas.microsoft.com/office/drawing/2014/main" id="{CAD1639F-2A13-40FC-B809-9E9FC5240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13291" y="4236969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" name="Freeform 90">
                  <a:extLst>
                    <a:ext uri="{FF2B5EF4-FFF2-40B4-BE49-F238E27FC236}">
                      <a16:creationId xmlns:a16="http://schemas.microsoft.com/office/drawing/2014/main" id="{2C271933-9424-4685-8BC3-FF2945D47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118" y="2543730"/>
                  <a:ext cx="2972818" cy="1265606"/>
                </a:xfrm>
                <a:custGeom>
                  <a:avLst/>
                  <a:gdLst>
                    <a:gd name="T0" fmla="*/ 2386 w 2722"/>
                    <a:gd name="T1" fmla="*/ 0 h 1161"/>
                    <a:gd name="T2" fmla="*/ 25 w 2722"/>
                    <a:gd name="T3" fmla="*/ 971 h 1161"/>
                    <a:gd name="T4" fmla="*/ 0 w 2722"/>
                    <a:gd name="T5" fmla="*/ 1066 h 1161"/>
                    <a:gd name="T6" fmla="*/ 2722 w 2722"/>
                    <a:gd name="T7" fmla="*/ 639 h 1161"/>
                    <a:gd name="T8" fmla="*/ 2386 w 2722"/>
                    <a:gd name="T9" fmla="*/ 0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2" h="1161">
                      <a:moveTo>
                        <a:pt x="2386" y="0"/>
                      </a:moveTo>
                      <a:cubicBezTo>
                        <a:pt x="2386" y="0"/>
                        <a:pt x="1116" y="1031"/>
                        <a:pt x="25" y="971"/>
                      </a:cubicBezTo>
                      <a:cubicBezTo>
                        <a:pt x="0" y="1066"/>
                        <a:pt x="0" y="1066"/>
                        <a:pt x="0" y="1066"/>
                      </a:cubicBezTo>
                      <a:cubicBezTo>
                        <a:pt x="0" y="1066"/>
                        <a:pt x="756" y="1161"/>
                        <a:pt x="2722" y="639"/>
                      </a:cubicBezTo>
                      <a:lnTo>
                        <a:pt x="2386" y="0"/>
                      </a:lnTo>
                      <a:close/>
                    </a:path>
                  </a:pathLst>
                </a:custGeom>
                <a:solidFill>
                  <a:srgbClr val="ECB4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Freeform 91">
                  <a:extLst>
                    <a:ext uri="{FF2B5EF4-FFF2-40B4-BE49-F238E27FC236}">
                      <a16:creationId xmlns:a16="http://schemas.microsoft.com/office/drawing/2014/main" id="{F6FF0686-A8C5-472D-810E-534158BD8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118" y="3846341"/>
                  <a:ext cx="2972818" cy="1265606"/>
                </a:xfrm>
                <a:custGeom>
                  <a:avLst/>
                  <a:gdLst>
                    <a:gd name="T0" fmla="*/ 2386 w 2722"/>
                    <a:gd name="T1" fmla="*/ 1161 h 1161"/>
                    <a:gd name="T2" fmla="*/ 25 w 2722"/>
                    <a:gd name="T3" fmla="*/ 191 h 1161"/>
                    <a:gd name="T4" fmla="*/ 0 w 2722"/>
                    <a:gd name="T5" fmla="*/ 95 h 1161"/>
                    <a:gd name="T6" fmla="*/ 2722 w 2722"/>
                    <a:gd name="T7" fmla="*/ 523 h 1161"/>
                    <a:gd name="T8" fmla="*/ 2386 w 2722"/>
                    <a:gd name="T9" fmla="*/ 1161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2" h="1161">
                      <a:moveTo>
                        <a:pt x="2386" y="1161"/>
                      </a:moveTo>
                      <a:cubicBezTo>
                        <a:pt x="2386" y="1161"/>
                        <a:pt x="1116" y="131"/>
                        <a:pt x="25" y="191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756" y="0"/>
                        <a:pt x="2722" y="523"/>
                      </a:cubicBezTo>
                      <a:lnTo>
                        <a:pt x="2386" y="1161"/>
                      </a:lnTo>
                      <a:close/>
                    </a:path>
                  </a:pathLst>
                </a:custGeom>
                <a:solidFill>
                  <a:srgbClr val="5FB7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" name="Freeform 92">
                  <a:extLst>
                    <a:ext uri="{FF2B5EF4-FFF2-40B4-BE49-F238E27FC236}">
                      <a16:creationId xmlns:a16="http://schemas.microsoft.com/office/drawing/2014/main" id="{E97569E2-1152-4AAB-A36D-25D6C9380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274" y="3428846"/>
                  <a:ext cx="3596987" cy="838803"/>
                </a:xfrm>
                <a:custGeom>
                  <a:avLst/>
                  <a:gdLst>
                    <a:gd name="T0" fmla="*/ 3293 w 3293"/>
                    <a:gd name="T1" fmla="*/ 0 h 769"/>
                    <a:gd name="T2" fmla="*/ 0 w 3293"/>
                    <a:gd name="T3" fmla="*/ 339 h 769"/>
                    <a:gd name="T4" fmla="*/ 0 w 3293"/>
                    <a:gd name="T5" fmla="*/ 424 h 769"/>
                    <a:gd name="T6" fmla="*/ 3293 w 3293"/>
                    <a:gd name="T7" fmla="*/ 769 h 769"/>
                    <a:gd name="T8" fmla="*/ 3293 w 3293"/>
                    <a:gd name="T9" fmla="*/ 0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93" h="769">
                      <a:moveTo>
                        <a:pt x="3293" y="0"/>
                      </a:moveTo>
                      <a:cubicBezTo>
                        <a:pt x="3293" y="0"/>
                        <a:pt x="1091" y="438"/>
                        <a:pt x="0" y="339"/>
                      </a:cubicBezTo>
                      <a:cubicBezTo>
                        <a:pt x="0" y="424"/>
                        <a:pt x="0" y="424"/>
                        <a:pt x="0" y="424"/>
                      </a:cubicBezTo>
                      <a:cubicBezTo>
                        <a:pt x="0" y="424"/>
                        <a:pt x="1384" y="477"/>
                        <a:pt x="3293" y="769"/>
                      </a:cubicBezTo>
                      <a:lnTo>
                        <a:pt x="3293" y="0"/>
                      </a:lnTo>
                      <a:close/>
                    </a:path>
                  </a:pathLst>
                </a:custGeom>
                <a:solidFill>
                  <a:srgbClr val="8BB7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" name="Freeform 93">
                  <a:extLst>
                    <a:ext uri="{FF2B5EF4-FFF2-40B4-BE49-F238E27FC236}">
                      <a16:creationId xmlns:a16="http://schemas.microsoft.com/office/drawing/2014/main" id="{D48F1333-B9ED-444F-BB87-4291E8884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3094" y="1817435"/>
                  <a:ext cx="2220362" cy="1872505"/>
                </a:xfrm>
                <a:custGeom>
                  <a:avLst/>
                  <a:gdLst>
                    <a:gd name="T0" fmla="*/ 1281 w 2033"/>
                    <a:gd name="T1" fmla="*/ 0 h 1719"/>
                    <a:gd name="T2" fmla="*/ 0 w 2033"/>
                    <a:gd name="T3" fmla="*/ 1528 h 1719"/>
                    <a:gd name="T4" fmla="*/ 0 w 2033"/>
                    <a:gd name="T5" fmla="*/ 1641 h 1719"/>
                    <a:gd name="T6" fmla="*/ 2033 w 2033"/>
                    <a:gd name="T7" fmla="*/ 310 h 1719"/>
                    <a:gd name="T8" fmla="*/ 1281 w 2033"/>
                    <a:gd name="T9" fmla="*/ 0 h 1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3" h="1719">
                      <a:moveTo>
                        <a:pt x="1281" y="0"/>
                      </a:moveTo>
                      <a:cubicBezTo>
                        <a:pt x="1281" y="0"/>
                        <a:pt x="822" y="1383"/>
                        <a:pt x="0" y="1528"/>
                      </a:cubicBezTo>
                      <a:cubicBezTo>
                        <a:pt x="0" y="1641"/>
                        <a:pt x="0" y="1641"/>
                        <a:pt x="0" y="1641"/>
                      </a:cubicBezTo>
                      <a:cubicBezTo>
                        <a:pt x="0" y="1641"/>
                        <a:pt x="1182" y="1719"/>
                        <a:pt x="2033" y="310"/>
                      </a:cubicBezTo>
                      <a:lnTo>
                        <a:pt x="1281" y="0"/>
                      </a:lnTo>
                      <a:close/>
                    </a:path>
                  </a:pathLst>
                </a:custGeom>
                <a:solidFill>
                  <a:srgbClr val="E35A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Freeform 94">
                  <a:extLst>
                    <a:ext uri="{FF2B5EF4-FFF2-40B4-BE49-F238E27FC236}">
                      <a16:creationId xmlns:a16="http://schemas.microsoft.com/office/drawing/2014/main" id="{BC21A251-2D8A-4CA5-9443-44C1231EB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256" y="4041240"/>
                  <a:ext cx="2220362" cy="1871272"/>
                </a:xfrm>
                <a:custGeom>
                  <a:avLst/>
                  <a:gdLst>
                    <a:gd name="T0" fmla="*/ 1281 w 2033"/>
                    <a:gd name="T1" fmla="*/ 1718 h 1718"/>
                    <a:gd name="T2" fmla="*/ 0 w 2033"/>
                    <a:gd name="T3" fmla="*/ 190 h 1718"/>
                    <a:gd name="T4" fmla="*/ 0 w 2033"/>
                    <a:gd name="T5" fmla="*/ 77 h 1718"/>
                    <a:gd name="T6" fmla="*/ 2033 w 2033"/>
                    <a:gd name="T7" fmla="*/ 1408 h 1718"/>
                    <a:gd name="T8" fmla="*/ 1281 w 2033"/>
                    <a:gd name="T9" fmla="*/ 1718 h 1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3" h="1718">
                      <a:moveTo>
                        <a:pt x="1281" y="1718"/>
                      </a:moveTo>
                      <a:cubicBezTo>
                        <a:pt x="1281" y="1718"/>
                        <a:pt x="822" y="335"/>
                        <a:pt x="0" y="19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7"/>
                        <a:pt x="1182" y="0"/>
                        <a:pt x="2033" y="1408"/>
                      </a:cubicBezTo>
                      <a:lnTo>
                        <a:pt x="1281" y="1718"/>
                      </a:lnTo>
                      <a:close/>
                    </a:path>
                  </a:pathLst>
                </a:custGeom>
                <a:solidFill>
                  <a:srgbClr val="3081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59035" tIns="29517" rIns="59035" bIns="29517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90299">
                    <a:defRPr/>
                  </a:pPr>
                  <a:endParaRPr lang="en-IN" sz="51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0D73078-6033-49FF-AB64-27917F3D7798}"/>
                    </a:ext>
                  </a:extLst>
                </p:cNvPr>
                <p:cNvSpPr/>
                <p:nvPr/>
              </p:nvSpPr>
              <p:spPr>
                <a:xfrm>
                  <a:off x="3542428" y="1336967"/>
                  <a:ext cx="1005560" cy="1005560"/>
                </a:xfrm>
                <a:prstGeom prst="ellipse">
                  <a:avLst/>
                </a:prstGeom>
                <a:solidFill>
                  <a:srgbClr val="E35A35">
                    <a:lumMod val="60000"/>
                    <a:lumOff val="40000"/>
                  </a:srgbClr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279400" dir="5400000" algn="t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0299">
                    <a:defRPr/>
                  </a:pPr>
                  <a:endParaRPr lang="en-IN" sz="517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5AFD5E5B-A243-438F-92C3-1B39A3FBF460}"/>
                    </a:ext>
                  </a:extLst>
                </p:cNvPr>
                <p:cNvGrpSpPr/>
                <p:nvPr/>
              </p:nvGrpSpPr>
              <p:grpSpPr>
                <a:xfrm>
                  <a:off x="1280940" y="3114397"/>
                  <a:ext cx="1467700" cy="1467701"/>
                  <a:chOff x="1280940" y="3114397"/>
                  <a:chExt cx="1467700" cy="146770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B39ED7A-E4DB-4A78-A74A-961C862BCEC2}"/>
                      </a:ext>
                    </a:extLst>
                  </p:cNvPr>
                  <p:cNvSpPr/>
                  <p:nvPr/>
                </p:nvSpPr>
                <p:spPr>
                  <a:xfrm>
                    <a:off x="1280940" y="3114397"/>
                    <a:ext cx="1467700" cy="14677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279400" dir="5400000" algn="t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835CB46E-615D-4007-ADA6-0DB06C1DEA5E}"/>
                      </a:ext>
                    </a:extLst>
                  </p:cNvPr>
                  <p:cNvSpPr/>
                  <p:nvPr/>
                </p:nvSpPr>
                <p:spPr>
                  <a:xfrm>
                    <a:off x="1608006" y="3209904"/>
                    <a:ext cx="789775" cy="64112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40000"/>
                        </a:sysClr>
                      </a:gs>
                      <a:gs pos="90000">
                        <a:sysClr val="window" lastClr="FFFFFF">
                          <a:lumMod val="85000"/>
                          <a:alpha val="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C95160E-1E14-4AFF-ADA3-64211D620E46}"/>
                    </a:ext>
                  </a:extLst>
                </p:cNvPr>
                <p:cNvSpPr/>
                <p:nvPr/>
              </p:nvSpPr>
              <p:spPr>
                <a:xfrm>
                  <a:off x="3734449" y="1429688"/>
                  <a:ext cx="608558" cy="494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40000"/>
                      </a:sysClr>
                    </a:gs>
                    <a:gs pos="90000">
                      <a:sysClr val="window" lastClr="FFFFFF">
                        <a:lumMod val="85000"/>
                        <a:alpha val="0"/>
                      </a:sysClr>
                    </a:gs>
                  </a:gsLst>
                  <a:lin ang="54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0299">
                    <a:defRPr/>
                  </a:pPr>
                  <a:endParaRPr lang="en-IN" sz="517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D2CB601-9E46-4E8B-89DB-9BD1CDB98F31}"/>
                    </a:ext>
                  </a:extLst>
                </p:cNvPr>
                <p:cNvGrpSpPr/>
                <p:nvPr/>
              </p:nvGrpSpPr>
              <p:grpSpPr>
                <a:xfrm>
                  <a:off x="4619789" y="2281866"/>
                  <a:ext cx="1005560" cy="1005560"/>
                  <a:chOff x="4619789" y="2281866"/>
                  <a:chExt cx="1005560" cy="100556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FAA270C9-E214-409C-A2A9-AA9EF25B0465}"/>
                      </a:ext>
                    </a:extLst>
                  </p:cNvPr>
                  <p:cNvSpPr/>
                  <p:nvPr/>
                </p:nvSpPr>
                <p:spPr>
                  <a:xfrm>
                    <a:off x="4619789" y="2281866"/>
                    <a:ext cx="1005560" cy="1005560"/>
                  </a:xfrm>
                  <a:prstGeom prst="ellipse">
                    <a:avLst/>
                  </a:prstGeom>
                  <a:solidFill>
                    <a:srgbClr val="ECB448">
                      <a:lumMod val="60000"/>
                      <a:lumOff val="40000"/>
                    </a:srgbClr>
                  </a:solidFill>
                  <a:ln w="571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279400" dir="5400000" algn="t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1FF03B66-5968-4CDB-A141-50CA5D51E36C}"/>
                      </a:ext>
                    </a:extLst>
                  </p:cNvPr>
                  <p:cNvSpPr/>
                  <p:nvPr/>
                </p:nvSpPr>
                <p:spPr>
                  <a:xfrm>
                    <a:off x="4821378" y="2378594"/>
                    <a:ext cx="608558" cy="4940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40000"/>
                        </a:sysClr>
                      </a:gs>
                      <a:gs pos="90000">
                        <a:sysClr val="window" lastClr="FFFFFF">
                          <a:lumMod val="85000"/>
                          <a:alpha val="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D6D03B98-8CC8-4CCA-9948-D85451470C43}"/>
                    </a:ext>
                  </a:extLst>
                </p:cNvPr>
                <p:cNvGrpSpPr/>
                <p:nvPr/>
              </p:nvGrpSpPr>
              <p:grpSpPr>
                <a:xfrm>
                  <a:off x="5635335" y="3345468"/>
                  <a:ext cx="1182709" cy="1005560"/>
                  <a:chOff x="5635335" y="3345468"/>
                  <a:chExt cx="1182709" cy="1005560"/>
                </a:xfrm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5FCA97DA-1722-4361-8EF8-A69B0C969E86}"/>
                      </a:ext>
                    </a:extLst>
                  </p:cNvPr>
                  <p:cNvSpPr/>
                  <p:nvPr/>
                </p:nvSpPr>
                <p:spPr>
                  <a:xfrm>
                    <a:off x="5635335" y="3345468"/>
                    <a:ext cx="1182709" cy="1005560"/>
                  </a:xfrm>
                  <a:prstGeom prst="ellipse">
                    <a:avLst/>
                  </a:prstGeom>
                  <a:solidFill>
                    <a:srgbClr val="8BB74C">
                      <a:lumMod val="60000"/>
                      <a:lumOff val="40000"/>
                    </a:srgbClr>
                  </a:solidFill>
                  <a:ln w="571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279400" dir="5400000" algn="t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A97E8BF4-2905-4A12-A1BF-7DEE7014577C}"/>
                      </a:ext>
                    </a:extLst>
                  </p:cNvPr>
                  <p:cNvSpPr/>
                  <p:nvPr/>
                </p:nvSpPr>
                <p:spPr>
                  <a:xfrm>
                    <a:off x="5822042" y="3439643"/>
                    <a:ext cx="608558" cy="4940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40000"/>
                        </a:sysClr>
                      </a:gs>
                      <a:gs pos="90000">
                        <a:sysClr val="window" lastClr="FFFFFF">
                          <a:lumMod val="85000"/>
                          <a:alpha val="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186534B-B428-431C-A9FB-C264BA869047}"/>
                    </a:ext>
                  </a:extLst>
                </p:cNvPr>
                <p:cNvGrpSpPr/>
                <p:nvPr/>
              </p:nvGrpSpPr>
              <p:grpSpPr>
                <a:xfrm>
                  <a:off x="4619789" y="4383602"/>
                  <a:ext cx="1005560" cy="1005560"/>
                  <a:chOff x="4619789" y="4383602"/>
                  <a:chExt cx="1005560" cy="1005560"/>
                </a:xfrm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B0B220A-43D3-4F05-8A5B-153609A7CDC3}"/>
                      </a:ext>
                    </a:extLst>
                  </p:cNvPr>
                  <p:cNvSpPr/>
                  <p:nvPr/>
                </p:nvSpPr>
                <p:spPr>
                  <a:xfrm>
                    <a:off x="4619789" y="4383602"/>
                    <a:ext cx="1005560" cy="1005560"/>
                  </a:xfrm>
                  <a:prstGeom prst="ellipse">
                    <a:avLst/>
                  </a:prstGeom>
                  <a:solidFill>
                    <a:srgbClr val="5FB7A2">
                      <a:lumMod val="60000"/>
                      <a:lumOff val="40000"/>
                    </a:srgbClr>
                  </a:solidFill>
                  <a:ln w="571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279400" dir="5400000" algn="t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0B9086A6-D349-46C0-B3EC-BA1F04B55FD1}"/>
                      </a:ext>
                    </a:extLst>
                  </p:cNvPr>
                  <p:cNvSpPr/>
                  <p:nvPr/>
                </p:nvSpPr>
                <p:spPr>
                  <a:xfrm>
                    <a:off x="4821378" y="4483439"/>
                    <a:ext cx="608558" cy="4940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40000"/>
                        </a:sysClr>
                      </a:gs>
                      <a:gs pos="90000">
                        <a:sysClr val="window" lastClr="FFFFFF">
                          <a:lumMod val="85000"/>
                          <a:alpha val="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2E73EC-679B-450C-8203-787575D734D8}"/>
                    </a:ext>
                  </a:extLst>
                </p:cNvPr>
                <p:cNvGrpSpPr/>
                <p:nvPr/>
              </p:nvGrpSpPr>
              <p:grpSpPr>
                <a:xfrm>
                  <a:off x="3542428" y="5231361"/>
                  <a:ext cx="1179962" cy="1005560"/>
                  <a:chOff x="3542428" y="5231361"/>
                  <a:chExt cx="1179962" cy="1005560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14AE5286-742B-4620-8621-801B34F5CAF1}"/>
                      </a:ext>
                    </a:extLst>
                  </p:cNvPr>
                  <p:cNvSpPr/>
                  <p:nvPr/>
                </p:nvSpPr>
                <p:spPr>
                  <a:xfrm>
                    <a:off x="3542428" y="5231361"/>
                    <a:ext cx="1179962" cy="1005560"/>
                  </a:xfrm>
                  <a:prstGeom prst="ellipse">
                    <a:avLst/>
                  </a:prstGeom>
                  <a:solidFill>
                    <a:srgbClr val="3081AC">
                      <a:lumMod val="60000"/>
                      <a:lumOff val="40000"/>
                    </a:srgbClr>
                  </a:solidFill>
                  <a:ln w="571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279400" dir="5400000" algn="t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BB2C2E91-1183-4751-943A-DD0E6471F163}"/>
                      </a:ext>
                    </a:extLst>
                  </p:cNvPr>
                  <p:cNvSpPr/>
                  <p:nvPr/>
                </p:nvSpPr>
                <p:spPr>
                  <a:xfrm>
                    <a:off x="3751702" y="5320201"/>
                    <a:ext cx="608558" cy="4940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40000"/>
                        </a:sysClr>
                      </a:gs>
                      <a:gs pos="90000">
                        <a:sysClr val="window" lastClr="FFFFFF">
                          <a:lumMod val="85000"/>
                          <a:alpha val="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90299">
                      <a:defRPr/>
                    </a:pPr>
                    <a:endParaRPr lang="en-IN" sz="517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6548C1E-7FC8-435B-AE44-5E02CF9D9108}"/>
                    </a:ext>
                  </a:extLst>
                </p:cNvPr>
                <p:cNvGrpSpPr/>
                <p:nvPr/>
              </p:nvGrpSpPr>
              <p:grpSpPr>
                <a:xfrm>
                  <a:off x="1692780" y="3603204"/>
                  <a:ext cx="644020" cy="490073"/>
                  <a:chOff x="1651000" y="3603625"/>
                  <a:chExt cx="723901" cy="550863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23" name="Freeform 15">
                    <a:extLst>
                      <a:ext uri="{FF2B5EF4-FFF2-40B4-BE49-F238E27FC236}">
                        <a16:creationId xmlns:a16="http://schemas.microsoft.com/office/drawing/2014/main" id="{9218CBCB-8E74-4D46-ADB3-32E1D5CD62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1000" y="3676650"/>
                    <a:ext cx="303213" cy="477838"/>
                  </a:xfrm>
                  <a:custGeom>
                    <a:avLst/>
                    <a:gdLst>
                      <a:gd name="T0" fmla="*/ 1411 w 2250"/>
                      <a:gd name="T1" fmla="*/ 2772 h 3570"/>
                      <a:gd name="T2" fmla="*/ 1872 w 2250"/>
                      <a:gd name="T3" fmla="*/ 2520 h 3570"/>
                      <a:gd name="T4" fmla="*/ 1877 w 2250"/>
                      <a:gd name="T5" fmla="*/ 2518 h 3570"/>
                      <a:gd name="T6" fmla="*/ 2103 w 2250"/>
                      <a:gd name="T7" fmla="*/ 2394 h 3570"/>
                      <a:gd name="T8" fmla="*/ 2250 w 2250"/>
                      <a:gd name="T9" fmla="*/ 2146 h 3570"/>
                      <a:gd name="T10" fmla="*/ 2250 w 2250"/>
                      <a:gd name="T11" fmla="*/ 1863 h 3570"/>
                      <a:gd name="T12" fmla="*/ 2088 w 2250"/>
                      <a:gd name="T13" fmla="*/ 1605 h 3570"/>
                      <a:gd name="T14" fmla="*/ 2088 w 2250"/>
                      <a:gd name="T15" fmla="*/ 1605 h 3570"/>
                      <a:gd name="T16" fmla="*/ 2088 w 2250"/>
                      <a:gd name="T17" fmla="*/ 1605 h 3570"/>
                      <a:gd name="T18" fmla="*/ 2057 w 2250"/>
                      <a:gd name="T19" fmla="*/ 1539 h 3570"/>
                      <a:gd name="T20" fmla="*/ 2053 w 2250"/>
                      <a:gd name="T21" fmla="*/ 1530 h 3570"/>
                      <a:gd name="T22" fmla="*/ 2023 w 2250"/>
                      <a:gd name="T23" fmla="*/ 1456 h 3570"/>
                      <a:gd name="T24" fmla="*/ 2021 w 2250"/>
                      <a:gd name="T25" fmla="*/ 1451 h 3570"/>
                      <a:gd name="T26" fmla="*/ 1997 w 2250"/>
                      <a:gd name="T27" fmla="*/ 1382 h 3570"/>
                      <a:gd name="T28" fmla="*/ 1991 w 2250"/>
                      <a:gd name="T29" fmla="*/ 1362 h 3570"/>
                      <a:gd name="T30" fmla="*/ 1970 w 2250"/>
                      <a:gd name="T31" fmla="*/ 1282 h 3570"/>
                      <a:gd name="T32" fmla="*/ 1863 w 2250"/>
                      <a:gd name="T33" fmla="*/ 1087 h 3570"/>
                      <a:gd name="T34" fmla="*/ 1863 w 2250"/>
                      <a:gd name="T35" fmla="*/ 776 h 3570"/>
                      <a:gd name="T36" fmla="*/ 1940 w 2250"/>
                      <a:gd name="T37" fmla="*/ 604 h 3570"/>
                      <a:gd name="T38" fmla="*/ 1940 w 2250"/>
                      <a:gd name="T39" fmla="*/ 166 h 3570"/>
                      <a:gd name="T40" fmla="*/ 1397 w 2250"/>
                      <a:gd name="T41" fmla="*/ 0 h 3570"/>
                      <a:gd name="T42" fmla="*/ 621 w 2250"/>
                      <a:gd name="T43" fmla="*/ 621 h 3570"/>
                      <a:gd name="T44" fmla="*/ 621 w 2250"/>
                      <a:gd name="T45" fmla="*/ 1009 h 3570"/>
                      <a:gd name="T46" fmla="*/ 543 w 2250"/>
                      <a:gd name="T47" fmla="*/ 1157 h 3570"/>
                      <a:gd name="T48" fmla="*/ 543 w 2250"/>
                      <a:gd name="T49" fmla="*/ 1425 h 3570"/>
                      <a:gd name="T50" fmla="*/ 636 w 2250"/>
                      <a:gd name="T51" fmla="*/ 1594 h 3570"/>
                      <a:gd name="T52" fmla="*/ 928 w 2250"/>
                      <a:gd name="T53" fmla="*/ 2096 h 3570"/>
                      <a:gd name="T54" fmla="*/ 928 w 2250"/>
                      <a:gd name="T55" fmla="*/ 2340 h 3570"/>
                      <a:gd name="T56" fmla="*/ 801 w 2250"/>
                      <a:gd name="T57" fmla="*/ 2555 h 3570"/>
                      <a:gd name="T58" fmla="*/ 280 w 2250"/>
                      <a:gd name="T59" fmla="*/ 2881 h 3570"/>
                      <a:gd name="T60" fmla="*/ 0 w 2250"/>
                      <a:gd name="T61" fmla="*/ 3353 h 3570"/>
                      <a:gd name="T62" fmla="*/ 0 w 2250"/>
                      <a:gd name="T63" fmla="*/ 3570 h 3570"/>
                      <a:gd name="T64" fmla="*/ 1087 w 2250"/>
                      <a:gd name="T65" fmla="*/ 3570 h 3570"/>
                      <a:gd name="T66" fmla="*/ 1087 w 2250"/>
                      <a:gd name="T67" fmla="*/ 3318 h 3570"/>
                      <a:gd name="T68" fmla="*/ 1411 w 2250"/>
                      <a:gd name="T69" fmla="*/ 2772 h 3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50" h="3570">
                        <a:moveTo>
                          <a:pt x="1411" y="2772"/>
                        </a:moveTo>
                        <a:cubicBezTo>
                          <a:pt x="1872" y="2520"/>
                          <a:pt x="1872" y="2520"/>
                          <a:pt x="1872" y="2520"/>
                        </a:cubicBezTo>
                        <a:cubicBezTo>
                          <a:pt x="1870" y="2518"/>
                          <a:pt x="1872" y="2517"/>
                          <a:pt x="1877" y="2518"/>
                        </a:cubicBezTo>
                        <a:cubicBezTo>
                          <a:pt x="2103" y="2394"/>
                          <a:pt x="2103" y="2394"/>
                          <a:pt x="2103" y="2394"/>
                        </a:cubicBezTo>
                        <a:cubicBezTo>
                          <a:pt x="2194" y="2345"/>
                          <a:pt x="2250" y="2250"/>
                          <a:pt x="2250" y="2146"/>
                        </a:cubicBezTo>
                        <a:cubicBezTo>
                          <a:pt x="2250" y="1863"/>
                          <a:pt x="2250" y="1863"/>
                          <a:pt x="2250" y="1863"/>
                        </a:cubicBezTo>
                        <a:cubicBezTo>
                          <a:pt x="2250" y="1863"/>
                          <a:pt x="2168" y="1764"/>
                          <a:pt x="2088" y="1605"/>
                        </a:cubicBezTo>
                        <a:cubicBezTo>
                          <a:pt x="2088" y="1605"/>
                          <a:pt x="2088" y="1605"/>
                          <a:pt x="2088" y="1605"/>
                        </a:cubicBezTo>
                        <a:cubicBezTo>
                          <a:pt x="2088" y="1605"/>
                          <a:pt x="2088" y="1605"/>
                          <a:pt x="2088" y="1605"/>
                        </a:cubicBezTo>
                        <a:cubicBezTo>
                          <a:pt x="2078" y="1584"/>
                          <a:pt x="2067" y="1562"/>
                          <a:pt x="2057" y="1539"/>
                        </a:cubicBezTo>
                        <a:cubicBezTo>
                          <a:pt x="2056" y="1536"/>
                          <a:pt x="2054" y="1533"/>
                          <a:pt x="2053" y="1530"/>
                        </a:cubicBezTo>
                        <a:cubicBezTo>
                          <a:pt x="2043" y="1506"/>
                          <a:pt x="2033" y="1482"/>
                          <a:pt x="2023" y="1456"/>
                        </a:cubicBezTo>
                        <a:cubicBezTo>
                          <a:pt x="2022" y="1455"/>
                          <a:pt x="2022" y="1453"/>
                          <a:pt x="2021" y="1451"/>
                        </a:cubicBezTo>
                        <a:cubicBezTo>
                          <a:pt x="2013" y="1429"/>
                          <a:pt x="2005" y="1406"/>
                          <a:pt x="1997" y="1382"/>
                        </a:cubicBezTo>
                        <a:cubicBezTo>
                          <a:pt x="1995" y="1375"/>
                          <a:pt x="1993" y="1369"/>
                          <a:pt x="1991" y="1362"/>
                        </a:cubicBezTo>
                        <a:cubicBezTo>
                          <a:pt x="1984" y="1336"/>
                          <a:pt x="1976" y="1309"/>
                          <a:pt x="1970" y="1282"/>
                        </a:cubicBezTo>
                        <a:cubicBezTo>
                          <a:pt x="1906" y="1240"/>
                          <a:pt x="1863" y="1168"/>
                          <a:pt x="1863" y="1087"/>
                        </a:cubicBezTo>
                        <a:cubicBezTo>
                          <a:pt x="1863" y="776"/>
                          <a:pt x="1863" y="776"/>
                          <a:pt x="1863" y="776"/>
                        </a:cubicBezTo>
                        <a:cubicBezTo>
                          <a:pt x="1863" y="708"/>
                          <a:pt x="1893" y="647"/>
                          <a:pt x="1940" y="604"/>
                        </a:cubicBezTo>
                        <a:cubicBezTo>
                          <a:pt x="1940" y="166"/>
                          <a:pt x="1940" y="166"/>
                          <a:pt x="1940" y="166"/>
                        </a:cubicBezTo>
                        <a:cubicBezTo>
                          <a:pt x="1830" y="81"/>
                          <a:pt x="1661" y="0"/>
                          <a:pt x="1397" y="0"/>
                        </a:cubicBezTo>
                        <a:cubicBezTo>
                          <a:pt x="655" y="0"/>
                          <a:pt x="621" y="621"/>
                          <a:pt x="621" y="621"/>
                        </a:cubicBezTo>
                        <a:cubicBezTo>
                          <a:pt x="621" y="1009"/>
                          <a:pt x="621" y="1009"/>
                          <a:pt x="621" y="1009"/>
                        </a:cubicBezTo>
                        <a:cubicBezTo>
                          <a:pt x="580" y="1046"/>
                          <a:pt x="543" y="1098"/>
                          <a:pt x="543" y="1157"/>
                        </a:cubicBezTo>
                        <a:cubicBezTo>
                          <a:pt x="543" y="1425"/>
                          <a:pt x="543" y="1425"/>
                          <a:pt x="543" y="1425"/>
                        </a:cubicBezTo>
                        <a:cubicBezTo>
                          <a:pt x="543" y="1496"/>
                          <a:pt x="581" y="1558"/>
                          <a:pt x="636" y="1594"/>
                        </a:cubicBezTo>
                        <a:cubicBezTo>
                          <a:pt x="703" y="1886"/>
                          <a:pt x="928" y="2096"/>
                          <a:pt x="928" y="2096"/>
                        </a:cubicBezTo>
                        <a:cubicBezTo>
                          <a:pt x="928" y="2340"/>
                          <a:pt x="928" y="2340"/>
                          <a:pt x="928" y="2340"/>
                        </a:cubicBezTo>
                        <a:cubicBezTo>
                          <a:pt x="928" y="2430"/>
                          <a:pt x="879" y="2512"/>
                          <a:pt x="801" y="2555"/>
                        </a:cubicBezTo>
                        <a:cubicBezTo>
                          <a:pt x="280" y="2881"/>
                          <a:pt x="280" y="2881"/>
                          <a:pt x="280" y="2881"/>
                        </a:cubicBezTo>
                        <a:cubicBezTo>
                          <a:pt x="108" y="2975"/>
                          <a:pt x="0" y="3156"/>
                          <a:pt x="0" y="3353"/>
                        </a:cubicBezTo>
                        <a:cubicBezTo>
                          <a:pt x="0" y="3570"/>
                          <a:pt x="0" y="3570"/>
                          <a:pt x="0" y="3570"/>
                        </a:cubicBezTo>
                        <a:cubicBezTo>
                          <a:pt x="1087" y="3570"/>
                          <a:pt x="1087" y="3570"/>
                          <a:pt x="1087" y="3570"/>
                        </a:cubicBezTo>
                        <a:cubicBezTo>
                          <a:pt x="1087" y="3318"/>
                          <a:pt x="1087" y="3318"/>
                          <a:pt x="1087" y="3318"/>
                        </a:cubicBezTo>
                        <a:cubicBezTo>
                          <a:pt x="1087" y="3091"/>
                          <a:pt x="1211" y="2881"/>
                          <a:pt x="1411" y="27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9035" tIns="29517" rIns="59035" bIns="29517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590299">
                      <a:defRPr/>
                    </a:pPr>
                    <a:endParaRPr lang="en-IN" sz="51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16">
                    <a:extLst>
                      <a:ext uri="{FF2B5EF4-FFF2-40B4-BE49-F238E27FC236}">
                        <a16:creationId xmlns:a16="http://schemas.microsoft.com/office/drawing/2014/main" id="{F264F714-E532-4ABA-B5A5-EED640D0A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71688" y="3676650"/>
                    <a:ext cx="303213" cy="477838"/>
                  </a:xfrm>
                  <a:custGeom>
                    <a:avLst/>
                    <a:gdLst>
                      <a:gd name="T0" fmla="*/ 1164 w 2250"/>
                      <a:gd name="T1" fmla="*/ 3318 h 3570"/>
                      <a:gd name="T2" fmla="*/ 1164 w 2250"/>
                      <a:gd name="T3" fmla="*/ 3570 h 3570"/>
                      <a:gd name="T4" fmla="*/ 2250 w 2250"/>
                      <a:gd name="T5" fmla="*/ 3570 h 3570"/>
                      <a:gd name="T6" fmla="*/ 2250 w 2250"/>
                      <a:gd name="T7" fmla="*/ 3353 h 3570"/>
                      <a:gd name="T8" fmla="*/ 1970 w 2250"/>
                      <a:gd name="T9" fmla="*/ 2881 h 3570"/>
                      <a:gd name="T10" fmla="*/ 1450 w 2250"/>
                      <a:gd name="T11" fmla="*/ 2555 h 3570"/>
                      <a:gd name="T12" fmla="*/ 1322 w 2250"/>
                      <a:gd name="T13" fmla="*/ 2340 h 3570"/>
                      <a:gd name="T14" fmla="*/ 1322 w 2250"/>
                      <a:gd name="T15" fmla="*/ 2096 h 3570"/>
                      <a:gd name="T16" fmla="*/ 1614 w 2250"/>
                      <a:gd name="T17" fmla="*/ 1594 h 3570"/>
                      <a:gd name="T18" fmla="*/ 1707 w 2250"/>
                      <a:gd name="T19" fmla="*/ 1425 h 3570"/>
                      <a:gd name="T20" fmla="*/ 1707 w 2250"/>
                      <a:gd name="T21" fmla="*/ 1157 h 3570"/>
                      <a:gd name="T22" fmla="*/ 1629 w 2250"/>
                      <a:gd name="T23" fmla="*/ 1009 h 3570"/>
                      <a:gd name="T24" fmla="*/ 1629 w 2250"/>
                      <a:gd name="T25" fmla="*/ 621 h 3570"/>
                      <a:gd name="T26" fmla="*/ 853 w 2250"/>
                      <a:gd name="T27" fmla="*/ 0 h 3570"/>
                      <a:gd name="T28" fmla="*/ 310 w 2250"/>
                      <a:gd name="T29" fmla="*/ 166 h 3570"/>
                      <a:gd name="T30" fmla="*/ 310 w 2250"/>
                      <a:gd name="T31" fmla="*/ 604 h 3570"/>
                      <a:gd name="T32" fmla="*/ 388 w 2250"/>
                      <a:gd name="T33" fmla="*/ 776 h 3570"/>
                      <a:gd name="T34" fmla="*/ 388 w 2250"/>
                      <a:gd name="T35" fmla="*/ 1087 h 3570"/>
                      <a:gd name="T36" fmla="*/ 280 w 2250"/>
                      <a:gd name="T37" fmla="*/ 1282 h 3570"/>
                      <a:gd name="T38" fmla="*/ 259 w 2250"/>
                      <a:gd name="T39" fmla="*/ 1362 h 3570"/>
                      <a:gd name="T40" fmla="*/ 253 w 2250"/>
                      <a:gd name="T41" fmla="*/ 1382 h 3570"/>
                      <a:gd name="T42" fmla="*/ 229 w 2250"/>
                      <a:gd name="T43" fmla="*/ 1451 h 3570"/>
                      <a:gd name="T44" fmla="*/ 227 w 2250"/>
                      <a:gd name="T45" fmla="*/ 1456 h 3570"/>
                      <a:gd name="T46" fmla="*/ 197 w 2250"/>
                      <a:gd name="T47" fmla="*/ 1530 h 3570"/>
                      <a:gd name="T48" fmla="*/ 193 w 2250"/>
                      <a:gd name="T49" fmla="*/ 1539 h 3570"/>
                      <a:gd name="T50" fmla="*/ 162 w 2250"/>
                      <a:gd name="T51" fmla="*/ 1605 h 3570"/>
                      <a:gd name="T52" fmla="*/ 162 w 2250"/>
                      <a:gd name="T53" fmla="*/ 1605 h 3570"/>
                      <a:gd name="T54" fmla="*/ 162 w 2250"/>
                      <a:gd name="T55" fmla="*/ 1605 h 3570"/>
                      <a:gd name="T56" fmla="*/ 0 w 2250"/>
                      <a:gd name="T57" fmla="*/ 1863 h 3570"/>
                      <a:gd name="T58" fmla="*/ 0 w 2250"/>
                      <a:gd name="T59" fmla="*/ 2146 h 3570"/>
                      <a:gd name="T60" fmla="*/ 147 w 2250"/>
                      <a:gd name="T61" fmla="*/ 2394 h 3570"/>
                      <a:gd name="T62" fmla="*/ 373 w 2250"/>
                      <a:gd name="T63" fmla="*/ 2518 h 3570"/>
                      <a:gd name="T64" fmla="*/ 378 w 2250"/>
                      <a:gd name="T65" fmla="*/ 2520 h 3570"/>
                      <a:gd name="T66" fmla="*/ 839 w 2250"/>
                      <a:gd name="T67" fmla="*/ 2772 h 3570"/>
                      <a:gd name="T68" fmla="*/ 1164 w 2250"/>
                      <a:gd name="T69" fmla="*/ 3318 h 3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50" h="3570">
                        <a:moveTo>
                          <a:pt x="1164" y="3318"/>
                        </a:moveTo>
                        <a:cubicBezTo>
                          <a:pt x="1164" y="3570"/>
                          <a:pt x="1164" y="3570"/>
                          <a:pt x="1164" y="3570"/>
                        </a:cubicBezTo>
                        <a:cubicBezTo>
                          <a:pt x="2250" y="3570"/>
                          <a:pt x="2250" y="3570"/>
                          <a:pt x="2250" y="3570"/>
                        </a:cubicBezTo>
                        <a:cubicBezTo>
                          <a:pt x="2250" y="3353"/>
                          <a:pt x="2250" y="3353"/>
                          <a:pt x="2250" y="3353"/>
                        </a:cubicBezTo>
                        <a:cubicBezTo>
                          <a:pt x="2250" y="3156"/>
                          <a:pt x="2142" y="2975"/>
                          <a:pt x="1970" y="2881"/>
                        </a:cubicBezTo>
                        <a:cubicBezTo>
                          <a:pt x="1450" y="2555"/>
                          <a:pt x="1450" y="2555"/>
                          <a:pt x="1450" y="2555"/>
                        </a:cubicBezTo>
                        <a:cubicBezTo>
                          <a:pt x="1371" y="2512"/>
                          <a:pt x="1322" y="2430"/>
                          <a:pt x="1322" y="2340"/>
                        </a:cubicBezTo>
                        <a:cubicBezTo>
                          <a:pt x="1322" y="2096"/>
                          <a:pt x="1322" y="2096"/>
                          <a:pt x="1322" y="2096"/>
                        </a:cubicBezTo>
                        <a:cubicBezTo>
                          <a:pt x="1322" y="2096"/>
                          <a:pt x="1547" y="1886"/>
                          <a:pt x="1614" y="1594"/>
                        </a:cubicBezTo>
                        <a:cubicBezTo>
                          <a:pt x="1670" y="1558"/>
                          <a:pt x="1707" y="1496"/>
                          <a:pt x="1707" y="1425"/>
                        </a:cubicBezTo>
                        <a:cubicBezTo>
                          <a:pt x="1707" y="1157"/>
                          <a:pt x="1707" y="1157"/>
                          <a:pt x="1707" y="1157"/>
                        </a:cubicBezTo>
                        <a:cubicBezTo>
                          <a:pt x="1707" y="1098"/>
                          <a:pt x="1670" y="1046"/>
                          <a:pt x="1629" y="1009"/>
                        </a:cubicBezTo>
                        <a:cubicBezTo>
                          <a:pt x="1629" y="621"/>
                          <a:pt x="1629" y="621"/>
                          <a:pt x="1629" y="621"/>
                        </a:cubicBezTo>
                        <a:cubicBezTo>
                          <a:pt x="1629" y="621"/>
                          <a:pt x="1595" y="0"/>
                          <a:pt x="853" y="0"/>
                        </a:cubicBezTo>
                        <a:cubicBezTo>
                          <a:pt x="590" y="0"/>
                          <a:pt x="420" y="81"/>
                          <a:pt x="310" y="166"/>
                        </a:cubicBezTo>
                        <a:cubicBezTo>
                          <a:pt x="310" y="604"/>
                          <a:pt x="310" y="604"/>
                          <a:pt x="310" y="604"/>
                        </a:cubicBezTo>
                        <a:cubicBezTo>
                          <a:pt x="357" y="647"/>
                          <a:pt x="388" y="708"/>
                          <a:pt x="388" y="776"/>
                        </a:cubicBezTo>
                        <a:cubicBezTo>
                          <a:pt x="388" y="1087"/>
                          <a:pt x="388" y="1087"/>
                          <a:pt x="388" y="1087"/>
                        </a:cubicBezTo>
                        <a:cubicBezTo>
                          <a:pt x="388" y="1168"/>
                          <a:pt x="345" y="1240"/>
                          <a:pt x="280" y="1282"/>
                        </a:cubicBezTo>
                        <a:cubicBezTo>
                          <a:pt x="274" y="1309"/>
                          <a:pt x="267" y="1336"/>
                          <a:pt x="259" y="1362"/>
                        </a:cubicBezTo>
                        <a:cubicBezTo>
                          <a:pt x="257" y="1369"/>
                          <a:pt x="255" y="1375"/>
                          <a:pt x="253" y="1382"/>
                        </a:cubicBezTo>
                        <a:cubicBezTo>
                          <a:pt x="245" y="1406"/>
                          <a:pt x="237" y="1429"/>
                          <a:pt x="229" y="1451"/>
                        </a:cubicBezTo>
                        <a:cubicBezTo>
                          <a:pt x="228" y="1453"/>
                          <a:pt x="228" y="1455"/>
                          <a:pt x="227" y="1456"/>
                        </a:cubicBezTo>
                        <a:cubicBezTo>
                          <a:pt x="218" y="1482"/>
                          <a:pt x="208" y="1506"/>
                          <a:pt x="197" y="1530"/>
                        </a:cubicBezTo>
                        <a:cubicBezTo>
                          <a:pt x="196" y="1533"/>
                          <a:pt x="194" y="1536"/>
                          <a:pt x="193" y="1539"/>
                        </a:cubicBezTo>
                        <a:cubicBezTo>
                          <a:pt x="183" y="1562"/>
                          <a:pt x="173" y="1584"/>
                          <a:pt x="162" y="1605"/>
                        </a:cubicBezTo>
                        <a:cubicBezTo>
                          <a:pt x="162" y="1605"/>
                          <a:pt x="162" y="1605"/>
                          <a:pt x="162" y="1605"/>
                        </a:cubicBezTo>
                        <a:cubicBezTo>
                          <a:pt x="162" y="1605"/>
                          <a:pt x="162" y="1605"/>
                          <a:pt x="162" y="1605"/>
                        </a:cubicBezTo>
                        <a:cubicBezTo>
                          <a:pt x="82" y="1764"/>
                          <a:pt x="0" y="1863"/>
                          <a:pt x="0" y="1863"/>
                        </a:cubicBezTo>
                        <a:cubicBezTo>
                          <a:pt x="0" y="2146"/>
                          <a:pt x="0" y="2146"/>
                          <a:pt x="0" y="2146"/>
                        </a:cubicBezTo>
                        <a:cubicBezTo>
                          <a:pt x="0" y="2250"/>
                          <a:pt x="56" y="2345"/>
                          <a:pt x="147" y="2394"/>
                        </a:cubicBezTo>
                        <a:cubicBezTo>
                          <a:pt x="373" y="2518"/>
                          <a:pt x="373" y="2518"/>
                          <a:pt x="373" y="2518"/>
                        </a:cubicBezTo>
                        <a:cubicBezTo>
                          <a:pt x="378" y="2517"/>
                          <a:pt x="381" y="2518"/>
                          <a:pt x="378" y="2520"/>
                        </a:cubicBezTo>
                        <a:cubicBezTo>
                          <a:pt x="839" y="2772"/>
                          <a:pt x="839" y="2772"/>
                          <a:pt x="839" y="2772"/>
                        </a:cubicBezTo>
                        <a:cubicBezTo>
                          <a:pt x="1039" y="2881"/>
                          <a:pt x="1164" y="3091"/>
                          <a:pt x="1164" y="33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9035" tIns="29517" rIns="59035" bIns="29517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590299">
                      <a:defRPr/>
                    </a:pPr>
                    <a:endParaRPr lang="en-IN" sz="51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Freeform 17">
                    <a:extLst>
                      <a:ext uri="{FF2B5EF4-FFF2-40B4-BE49-F238E27FC236}">
                        <a16:creationId xmlns:a16="http://schemas.microsoft.com/office/drawing/2014/main" id="{EC0F32B0-5C68-40A7-8139-05CC02234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2763" y="3603625"/>
                    <a:ext cx="460375" cy="550863"/>
                  </a:xfrm>
                  <a:custGeom>
                    <a:avLst/>
                    <a:gdLst>
                      <a:gd name="T0" fmla="*/ 3070 w 3414"/>
                      <a:gd name="T1" fmla="*/ 3320 h 4113"/>
                      <a:gd name="T2" fmla="*/ 2329 w 3414"/>
                      <a:gd name="T3" fmla="*/ 2949 h 4113"/>
                      <a:gd name="T4" fmla="*/ 2173 w 3414"/>
                      <a:gd name="T5" fmla="*/ 2696 h 4113"/>
                      <a:gd name="T6" fmla="*/ 2173 w 3414"/>
                      <a:gd name="T7" fmla="*/ 2406 h 4113"/>
                      <a:gd name="T8" fmla="*/ 2243 w 3414"/>
                      <a:gd name="T9" fmla="*/ 2315 h 4113"/>
                      <a:gd name="T10" fmla="*/ 2473 w 3414"/>
                      <a:gd name="T11" fmla="*/ 1851 h 4113"/>
                      <a:gd name="T12" fmla="*/ 2638 w 3414"/>
                      <a:gd name="T13" fmla="*/ 1630 h 4113"/>
                      <a:gd name="T14" fmla="*/ 2638 w 3414"/>
                      <a:gd name="T15" fmla="*/ 1319 h 4113"/>
                      <a:gd name="T16" fmla="*/ 2561 w 3414"/>
                      <a:gd name="T17" fmla="*/ 1147 h 4113"/>
                      <a:gd name="T18" fmla="*/ 2561 w 3414"/>
                      <a:gd name="T19" fmla="*/ 699 h 4113"/>
                      <a:gd name="T20" fmla="*/ 1707 w 3414"/>
                      <a:gd name="T21" fmla="*/ 0 h 4113"/>
                      <a:gd name="T22" fmla="*/ 854 w 3414"/>
                      <a:gd name="T23" fmla="*/ 699 h 4113"/>
                      <a:gd name="T24" fmla="*/ 854 w 3414"/>
                      <a:gd name="T25" fmla="*/ 1147 h 4113"/>
                      <a:gd name="T26" fmla="*/ 776 w 3414"/>
                      <a:gd name="T27" fmla="*/ 1319 h 4113"/>
                      <a:gd name="T28" fmla="*/ 776 w 3414"/>
                      <a:gd name="T29" fmla="*/ 1630 h 4113"/>
                      <a:gd name="T30" fmla="*/ 883 w 3414"/>
                      <a:gd name="T31" fmla="*/ 1825 h 4113"/>
                      <a:gd name="T32" fmla="*/ 1164 w 3414"/>
                      <a:gd name="T33" fmla="*/ 2406 h 4113"/>
                      <a:gd name="T34" fmla="*/ 1164 w 3414"/>
                      <a:gd name="T35" fmla="*/ 2689 h 4113"/>
                      <a:gd name="T36" fmla="*/ 1017 w 3414"/>
                      <a:gd name="T37" fmla="*/ 2937 h 4113"/>
                      <a:gd name="T38" fmla="*/ 324 w 3414"/>
                      <a:gd name="T39" fmla="*/ 3315 h 4113"/>
                      <a:gd name="T40" fmla="*/ 0 w 3414"/>
                      <a:gd name="T41" fmla="*/ 3861 h 4113"/>
                      <a:gd name="T42" fmla="*/ 0 w 3414"/>
                      <a:gd name="T43" fmla="*/ 4113 h 4113"/>
                      <a:gd name="T44" fmla="*/ 3414 w 3414"/>
                      <a:gd name="T45" fmla="*/ 4113 h 4113"/>
                      <a:gd name="T46" fmla="*/ 3414 w 3414"/>
                      <a:gd name="T47" fmla="*/ 3877 h 4113"/>
                      <a:gd name="T48" fmla="*/ 3070 w 3414"/>
                      <a:gd name="T49" fmla="*/ 3320 h 4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414" h="4113">
                        <a:moveTo>
                          <a:pt x="3070" y="3320"/>
                        </a:moveTo>
                        <a:cubicBezTo>
                          <a:pt x="2329" y="2949"/>
                          <a:pt x="2329" y="2949"/>
                          <a:pt x="2329" y="2949"/>
                        </a:cubicBezTo>
                        <a:cubicBezTo>
                          <a:pt x="2233" y="2901"/>
                          <a:pt x="2173" y="2804"/>
                          <a:pt x="2173" y="2696"/>
                        </a:cubicBezTo>
                        <a:cubicBezTo>
                          <a:pt x="2173" y="2406"/>
                          <a:pt x="2173" y="2406"/>
                          <a:pt x="2173" y="2406"/>
                        </a:cubicBezTo>
                        <a:cubicBezTo>
                          <a:pt x="2193" y="2382"/>
                          <a:pt x="2217" y="2351"/>
                          <a:pt x="2243" y="2315"/>
                        </a:cubicBezTo>
                        <a:cubicBezTo>
                          <a:pt x="2344" y="2173"/>
                          <a:pt x="2420" y="2016"/>
                          <a:pt x="2473" y="1851"/>
                        </a:cubicBezTo>
                        <a:cubicBezTo>
                          <a:pt x="2568" y="1822"/>
                          <a:pt x="2638" y="1734"/>
                          <a:pt x="2638" y="1630"/>
                        </a:cubicBezTo>
                        <a:cubicBezTo>
                          <a:pt x="2638" y="1319"/>
                          <a:pt x="2638" y="1319"/>
                          <a:pt x="2638" y="1319"/>
                        </a:cubicBezTo>
                        <a:cubicBezTo>
                          <a:pt x="2638" y="1251"/>
                          <a:pt x="2608" y="1190"/>
                          <a:pt x="2561" y="1147"/>
                        </a:cubicBezTo>
                        <a:cubicBezTo>
                          <a:pt x="2561" y="699"/>
                          <a:pt x="2561" y="699"/>
                          <a:pt x="2561" y="699"/>
                        </a:cubicBezTo>
                        <a:cubicBezTo>
                          <a:pt x="2561" y="699"/>
                          <a:pt x="2653" y="0"/>
                          <a:pt x="1707" y="0"/>
                        </a:cubicBezTo>
                        <a:cubicBezTo>
                          <a:pt x="761" y="0"/>
                          <a:pt x="854" y="699"/>
                          <a:pt x="854" y="699"/>
                        </a:cubicBezTo>
                        <a:cubicBezTo>
                          <a:pt x="854" y="1147"/>
                          <a:pt x="854" y="1147"/>
                          <a:pt x="854" y="1147"/>
                        </a:cubicBezTo>
                        <a:cubicBezTo>
                          <a:pt x="806" y="1190"/>
                          <a:pt x="776" y="1251"/>
                          <a:pt x="776" y="1319"/>
                        </a:cubicBezTo>
                        <a:cubicBezTo>
                          <a:pt x="776" y="1630"/>
                          <a:pt x="776" y="1630"/>
                          <a:pt x="776" y="1630"/>
                        </a:cubicBezTo>
                        <a:cubicBezTo>
                          <a:pt x="776" y="1711"/>
                          <a:pt x="819" y="1783"/>
                          <a:pt x="883" y="1825"/>
                        </a:cubicBezTo>
                        <a:cubicBezTo>
                          <a:pt x="961" y="2163"/>
                          <a:pt x="1164" y="2406"/>
                          <a:pt x="1164" y="2406"/>
                        </a:cubicBezTo>
                        <a:cubicBezTo>
                          <a:pt x="1164" y="2689"/>
                          <a:pt x="1164" y="2689"/>
                          <a:pt x="1164" y="2689"/>
                        </a:cubicBezTo>
                        <a:cubicBezTo>
                          <a:pt x="1164" y="2793"/>
                          <a:pt x="1107" y="2888"/>
                          <a:pt x="1017" y="2937"/>
                        </a:cubicBezTo>
                        <a:cubicBezTo>
                          <a:pt x="324" y="3315"/>
                          <a:pt x="324" y="3315"/>
                          <a:pt x="324" y="3315"/>
                        </a:cubicBezTo>
                        <a:cubicBezTo>
                          <a:pt x="124" y="3424"/>
                          <a:pt x="0" y="3634"/>
                          <a:pt x="0" y="3861"/>
                        </a:cubicBezTo>
                        <a:cubicBezTo>
                          <a:pt x="0" y="4113"/>
                          <a:pt x="0" y="4113"/>
                          <a:pt x="0" y="4113"/>
                        </a:cubicBezTo>
                        <a:cubicBezTo>
                          <a:pt x="3414" y="4113"/>
                          <a:pt x="3414" y="4113"/>
                          <a:pt x="3414" y="4113"/>
                        </a:cubicBezTo>
                        <a:cubicBezTo>
                          <a:pt x="3414" y="3877"/>
                          <a:pt x="3414" y="3877"/>
                          <a:pt x="3414" y="3877"/>
                        </a:cubicBezTo>
                        <a:cubicBezTo>
                          <a:pt x="3414" y="3641"/>
                          <a:pt x="3281" y="3425"/>
                          <a:pt x="3070" y="332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9035" tIns="29517" rIns="59035" bIns="29517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590299">
                      <a:defRPr/>
                    </a:pPr>
                    <a:endParaRPr lang="en-IN" sz="517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" name="TextBox 133">
                  <a:extLst>
                    <a:ext uri="{FF2B5EF4-FFF2-40B4-BE49-F238E27FC236}">
                      <a16:creationId xmlns:a16="http://schemas.microsoft.com/office/drawing/2014/main" id="{D074AE68-CD8F-4FE8-9FA9-464218651B1A}"/>
                    </a:ext>
                  </a:extLst>
                </p:cNvPr>
                <p:cNvSpPr txBox="1"/>
                <p:nvPr/>
              </p:nvSpPr>
              <p:spPr>
                <a:xfrm>
                  <a:off x="3619087" y="1467184"/>
                  <a:ext cx="1234819" cy="758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IN" sz="2582" b="1" dirty="0" err="1">
                      <a:latin typeface="NikoshBAN"/>
                      <a:ea typeface="Open Sans" panose="020B0606030504020204" pitchFamily="34" charset="0"/>
                      <a:cs typeface="Open Sans" panose="020B0606030504020204" pitchFamily="34" charset="0"/>
                    </a:rPr>
                    <a:t>খাদ্য</a:t>
                  </a:r>
                  <a:endParaRPr lang="en-IN" sz="1808" b="1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9" name="TextBox 134">
                  <a:extLst>
                    <a:ext uri="{FF2B5EF4-FFF2-40B4-BE49-F238E27FC236}">
                      <a16:creationId xmlns:a16="http://schemas.microsoft.com/office/drawing/2014/main" id="{8BFB1AE5-EBD3-4376-A61E-1CEAF54A80DD}"/>
                    </a:ext>
                  </a:extLst>
                </p:cNvPr>
                <p:cNvSpPr txBox="1"/>
                <p:nvPr/>
              </p:nvSpPr>
              <p:spPr>
                <a:xfrm>
                  <a:off x="3515448" y="5451932"/>
                  <a:ext cx="1205288" cy="635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IN" sz="2066" b="1" dirty="0" err="1">
                      <a:latin typeface="NikoshBAN" panose="02000000000000000000"/>
                      <a:ea typeface="Open Sans" panose="020B0606030504020204" pitchFamily="34" charset="0"/>
                      <a:cs typeface="Open Sans" panose="020B0606030504020204" pitchFamily="34" charset="0"/>
                    </a:rPr>
                    <a:t>চিকিৎসা</a:t>
                  </a:r>
                  <a:endParaRPr lang="en-IN" sz="2066" b="1" dirty="0">
                    <a:latin typeface="NikoshBAN" panose="0200000000000000000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0" name="TextBox 135">
                  <a:extLst>
                    <a:ext uri="{FF2B5EF4-FFF2-40B4-BE49-F238E27FC236}">
                      <a16:creationId xmlns:a16="http://schemas.microsoft.com/office/drawing/2014/main" id="{2A1F7BD8-C0F1-4F16-A57A-61DC0180AD07}"/>
                    </a:ext>
                  </a:extLst>
                </p:cNvPr>
                <p:cNvSpPr txBox="1"/>
                <p:nvPr/>
              </p:nvSpPr>
              <p:spPr>
                <a:xfrm>
                  <a:off x="4605260" y="4586881"/>
                  <a:ext cx="181046" cy="635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IN" sz="2066" b="1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TextBox 136">
                  <a:extLst>
                    <a:ext uri="{FF2B5EF4-FFF2-40B4-BE49-F238E27FC236}">
                      <a16:creationId xmlns:a16="http://schemas.microsoft.com/office/drawing/2014/main" id="{3E52C675-3A1D-4F3C-A582-06338CF641D4}"/>
                    </a:ext>
                  </a:extLst>
                </p:cNvPr>
                <p:cNvSpPr txBox="1"/>
                <p:nvPr/>
              </p:nvSpPr>
              <p:spPr>
                <a:xfrm>
                  <a:off x="4722390" y="4635926"/>
                  <a:ext cx="840811" cy="635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IN" sz="2066" b="1" dirty="0" err="1">
                      <a:latin typeface="NikoshBAN" panose="02000000000000000000"/>
                      <a:ea typeface="Open Sans" panose="020B0606030504020204" pitchFamily="34" charset="0"/>
                      <a:cs typeface="Open Sans" panose="020B0606030504020204" pitchFamily="34" charset="0"/>
                    </a:rPr>
                    <a:t>শিক্ষা</a:t>
                  </a:r>
                  <a:endParaRPr lang="en-IN" sz="2066" b="1" dirty="0">
                    <a:latin typeface="NikoshBAN" panose="0200000000000000000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TextBox 137">
                  <a:extLst>
                    <a:ext uri="{FF2B5EF4-FFF2-40B4-BE49-F238E27FC236}">
                      <a16:creationId xmlns:a16="http://schemas.microsoft.com/office/drawing/2014/main" id="{F8A25FB4-694E-4F1C-BEC6-90965B2564D8}"/>
                    </a:ext>
                  </a:extLst>
                </p:cNvPr>
                <p:cNvSpPr txBox="1"/>
                <p:nvPr/>
              </p:nvSpPr>
              <p:spPr>
                <a:xfrm>
                  <a:off x="4834372" y="2481435"/>
                  <a:ext cx="724488" cy="635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IN" sz="2066" b="1" dirty="0" err="1">
                      <a:latin typeface="NikoshBAN" panose="02000000000000000000"/>
                      <a:ea typeface="Open Sans" panose="020B0606030504020204" pitchFamily="34" charset="0"/>
                      <a:cs typeface="Open Sans" panose="020B0606030504020204" pitchFamily="34" charset="0"/>
                    </a:rPr>
                    <a:t>বস্ত্র</a:t>
                  </a:r>
                  <a:endParaRPr lang="en-IN" sz="2066" b="1" dirty="0">
                    <a:latin typeface="NikoshBAN" panose="0200000000000000000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8" name="TextBox 135">
                <a:extLst>
                  <a:ext uri="{FF2B5EF4-FFF2-40B4-BE49-F238E27FC236}">
                    <a16:creationId xmlns:a16="http://schemas.microsoft.com/office/drawing/2014/main" id="{217FA388-D649-FBC2-FCA9-B403240B7AC6}"/>
                  </a:ext>
                </a:extLst>
              </p:cNvPr>
              <p:cNvSpPr txBox="1"/>
              <p:nvPr/>
            </p:nvSpPr>
            <p:spPr>
              <a:xfrm>
                <a:off x="8923688" y="3230391"/>
                <a:ext cx="1818444" cy="635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066" b="1" dirty="0" err="1">
                    <a:latin typeface="NikoshBAN" panose="02000000000000000000"/>
                    <a:ea typeface="Open Sans" panose="020B0606030504020204" pitchFamily="34" charset="0"/>
                    <a:cs typeface="Open Sans" panose="020B0606030504020204" pitchFamily="34" charset="0"/>
                  </a:rPr>
                  <a:t>বাসস্থান</a:t>
                </a:r>
                <a:endParaRPr lang="en-IN" sz="2066" b="1" dirty="0">
                  <a:latin typeface="NikoshBAN" panose="0200000000000000000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BF7210-F246-C652-1A5A-EC92BFBEA8D2}"/>
                </a:ext>
              </a:extLst>
            </p:cNvPr>
            <p:cNvSpPr/>
            <p:nvPr/>
          </p:nvSpPr>
          <p:spPr>
            <a:xfrm>
              <a:off x="2121408" y="2222216"/>
              <a:ext cx="2703682" cy="229477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24" dirty="0" err="1">
                  <a:latin typeface="NikoshBAN" panose="02000000000000000000"/>
                </a:rPr>
                <a:t>মৌলিক</a:t>
              </a:r>
              <a:r>
                <a:rPr lang="en-US" sz="2324" dirty="0">
                  <a:latin typeface="NikoshBAN" panose="02000000000000000000"/>
                </a:rPr>
                <a:t>  </a:t>
              </a:r>
              <a:r>
                <a:rPr lang="en-US" sz="2324" dirty="0" err="1">
                  <a:latin typeface="NikoshBAN" panose="02000000000000000000"/>
                </a:rPr>
                <a:t>চাহিদা</a:t>
              </a:r>
              <a:endParaRPr lang="en-US" sz="2324" dirty="0"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42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7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8">
            <a:extLst>
              <a:ext uri="{FF2B5EF4-FFF2-40B4-BE49-F238E27FC236}">
                <a16:creationId xmlns:a16="http://schemas.microsoft.com/office/drawing/2014/main" id="{B783E700-0C36-DA06-5FA3-11756A98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501" y="2311028"/>
            <a:ext cx="1122624" cy="112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410EF-26A2-E1F7-EB34-968602167A0F}"/>
              </a:ext>
            </a:extLst>
          </p:cNvPr>
          <p:cNvSpPr txBox="1"/>
          <p:nvPr/>
        </p:nvSpPr>
        <p:spPr>
          <a:xfrm>
            <a:off x="1907825" y="3095854"/>
            <a:ext cx="5303428" cy="370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অতিরিক্ত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জনসংখ্যা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খাদ্যের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উপর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কি</a:t>
            </a:r>
            <a:r>
              <a:rPr lang="en-US" sz="1808" dirty="0">
                <a:latin typeface="NikoshBAN" panose="02000000000000000000"/>
              </a:rPr>
              <a:t>  </a:t>
            </a:r>
            <a:r>
              <a:rPr lang="en-US" sz="1808" dirty="0" err="1">
                <a:latin typeface="NikoshBAN" panose="02000000000000000000"/>
              </a:rPr>
              <a:t>প্রভাব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ফেলছে</a:t>
            </a:r>
            <a:r>
              <a:rPr lang="en-US" sz="1808" dirty="0">
                <a:latin typeface="NikoshBAN" panose="0200000000000000000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986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20EFD-5A2D-443D-1CF8-8646F29F094C}"/>
              </a:ext>
            </a:extLst>
          </p:cNvPr>
          <p:cNvSpPr txBox="1"/>
          <p:nvPr/>
        </p:nvSpPr>
        <p:spPr>
          <a:xfrm>
            <a:off x="2275725" y="1548476"/>
            <a:ext cx="4484861" cy="44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32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3667562-AE0A-DCEA-33F9-F9BE50EFEFE4}"/>
              </a:ext>
            </a:extLst>
          </p:cNvPr>
          <p:cNvSpPr/>
          <p:nvPr/>
        </p:nvSpPr>
        <p:spPr>
          <a:xfrm>
            <a:off x="1926217" y="1548472"/>
            <a:ext cx="416145" cy="33204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pic>
        <p:nvPicPr>
          <p:cNvPr id="3074" name="Picture 2" descr="পথ শিশুর জীবন মান এগিয়ে">
            <a:extLst>
              <a:ext uri="{FF2B5EF4-FFF2-40B4-BE49-F238E27FC236}">
                <a16:creationId xmlns:a16="http://schemas.microsoft.com/office/drawing/2014/main" id="{1778C1F2-5A12-6BFC-1135-FBC5DB1F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99" y="2256811"/>
            <a:ext cx="2811884" cy="193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পরিবার হলো শিশুদের প্রাথমিক ও প্রধান শিক্ষালয় | সিলেটের টাইমস">
            <a:extLst>
              <a:ext uri="{FF2B5EF4-FFF2-40B4-BE49-F238E27FC236}">
                <a16:creationId xmlns:a16="http://schemas.microsoft.com/office/drawing/2014/main" id="{C49DCD54-9CA4-3ED1-843C-232BEDE5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14" y="2256810"/>
            <a:ext cx="2694391" cy="193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B72FAE-22DF-13EF-EA01-DE0F91FB79BB}"/>
              </a:ext>
            </a:extLst>
          </p:cNvPr>
          <p:cNvSpPr txBox="1"/>
          <p:nvPr/>
        </p:nvSpPr>
        <p:spPr>
          <a:xfrm>
            <a:off x="1046502" y="4325998"/>
            <a:ext cx="6474440" cy="9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 err="1">
                <a:latin typeface="NikoshBAN" panose="02000000000000000000"/>
              </a:rPr>
              <a:t>পরিবারে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লোকসংখ্যা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বেশি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থাকলে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সবার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প্রয়োজনীয়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পোশাক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কিনে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দিতে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পারে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না।উপযুক্ত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পোশাকের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অভাবে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অনেকেই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বিদ্যালয়ে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যেতে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চায়</a:t>
            </a:r>
            <a:r>
              <a:rPr lang="en-US" sz="1808" dirty="0">
                <a:latin typeface="NikoshBAN" panose="02000000000000000000"/>
              </a:rPr>
              <a:t> </a:t>
            </a:r>
            <a:r>
              <a:rPr lang="en-US" sz="1808" dirty="0" err="1">
                <a:latin typeface="NikoshBAN" panose="02000000000000000000"/>
              </a:rPr>
              <a:t>না</a:t>
            </a:r>
            <a:r>
              <a:rPr lang="en-US" sz="1808" dirty="0"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867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A572F-A9E9-1DA8-A193-5951A821DFD9}"/>
              </a:ext>
            </a:extLst>
          </p:cNvPr>
          <p:cNvSpPr txBox="1"/>
          <p:nvPr/>
        </p:nvSpPr>
        <p:spPr>
          <a:xfrm>
            <a:off x="2275725" y="1548476"/>
            <a:ext cx="4484861" cy="44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3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24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32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66">
            <a:extLst>
              <a:ext uri="{FF2B5EF4-FFF2-40B4-BE49-F238E27FC236}">
                <a16:creationId xmlns:a16="http://schemas.microsoft.com/office/drawing/2014/main" id="{E3D86913-4985-4A87-A110-B39E954A8F2E}"/>
              </a:ext>
            </a:extLst>
          </p:cNvPr>
          <p:cNvSpPr>
            <a:spLocks noEditPoints="1"/>
          </p:cNvSpPr>
          <p:nvPr/>
        </p:nvSpPr>
        <p:spPr bwMode="auto">
          <a:xfrm>
            <a:off x="1926219" y="1584670"/>
            <a:ext cx="444641" cy="344880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59035" tIns="29517" rIns="59035" bIns="295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2" dirty="0"/>
          </a:p>
        </p:txBody>
      </p:sp>
      <p:pic>
        <p:nvPicPr>
          <p:cNvPr id="4098" name="Picture 2" descr="পথ-শিশুদের জন্য ভালোবাসা | সচলায়তন">
            <a:extLst>
              <a:ext uri="{FF2B5EF4-FFF2-40B4-BE49-F238E27FC236}">
                <a16:creationId xmlns:a16="http://schemas.microsoft.com/office/drawing/2014/main" id="{30D24481-B9B0-5DFD-6275-81B6D5C8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33" y="2234734"/>
            <a:ext cx="2082313" cy="170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ভাসমান জনগণের শীতের রাত">
            <a:extLst>
              <a:ext uri="{FF2B5EF4-FFF2-40B4-BE49-F238E27FC236}">
                <a16:creationId xmlns:a16="http://schemas.microsoft.com/office/drawing/2014/main" id="{BE025D55-6FE4-CC75-EF50-F9E60061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1" y="2234732"/>
            <a:ext cx="2082313" cy="168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ঢাকায় খোলা আকাশের নিচে যাদের কাটে রাত - BBC News বাংলা">
            <a:extLst>
              <a:ext uri="{FF2B5EF4-FFF2-40B4-BE49-F238E27FC236}">
                <a16:creationId xmlns:a16="http://schemas.microsoft.com/office/drawing/2014/main" id="{34E2B210-0358-7A8B-4A71-37ECE372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2" y="2253431"/>
            <a:ext cx="2314780" cy="1664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6C937-D099-9C13-A7CC-02C06A178578}"/>
              </a:ext>
            </a:extLst>
          </p:cNvPr>
          <p:cNvSpPr txBox="1"/>
          <p:nvPr/>
        </p:nvSpPr>
        <p:spPr>
          <a:xfrm>
            <a:off x="951362" y="4084111"/>
            <a:ext cx="6474440" cy="112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8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বাংলাদেশে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প্রায়</a:t>
            </a:r>
            <a:r>
              <a:rPr lang="en-US" sz="1549" dirty="0">
                <a:latin typeface="NikoshBAN" panose="02000000000000000000"/>
              </a:rPr>
              <a:t> ১০ </a:t>
            </a:r>
            <a:r>
              <a:rPr lang="en-US" sz="1549" dirty="0" err="1">
                <a:latin typeface="NikoshBAN" panose="02000000000000000000"/>
              </a:rPr>
              <a:t>লক্ষ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মানুষ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গৃহহীন।প্রতিবছর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আরও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প্রায়</a:t>
            </a:r>
            <a:r>
              <a:rPr lang="en-US" sz="1549" dirty="0">
                <a:latin typeface="NikoshBAN" panose="02000000000000000000"/>
              </a:rPr>
              <a:t> ৩০ </a:t>
            </a:r>
            <a:r>
              <a:rPr lang="en-US" sz="1549" dirty="0" err="1">
                <a:latin typeface="NikoshBAN" panose="02000000000000000000"/>
              </a:rPr>
              <a:t>লক্ষ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মানুষ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জনসংখ্যার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সাথে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যুক্ত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হয়।জনসংখ্যা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বেশি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থাকলে</a:t>
            </a:r>
            <a:r>
              <a:rPr lang="en-US" sz="1549" dirty="0">
                <a:latin typeface="NikoshBAN" panose="02000000000000000000"/>
              </a:rPr>
              <a:t>  </a:t>
            </a:r>
            <a:r>
              <a:rPr lang="en-US" sz="1549" dirty="0" err="1">
                <a:latin typeface="NikoshBAN" panose="02000000000000000000"/>
              </a:rPr>
              <a:t>সরকার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সবার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জন্য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বাসস্থান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নিশ্চিত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করতে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পারে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না।কাজের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জন্য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শহরে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আসা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মানুষগুলো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মানবেতর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জীবন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যাপন</a:t>
            </a:r>
            <a:r>
              <a:rPr lang="en-US" sz="1549" dirty="0">
                <a:latin typeface="NikoshBAN" panose="02000000000000000000"/>
              </a:rPr>
              <a:t> </a:t>
            </a:r>
            <a:r>
              <a:rPr lang="en-US" sz="1549" dirty="0" err="1">
                <a:latin typeface="NikoshBAN" panose="02000000000000000000"/>
              </a:rPr>
              <a:t>করে</a:t>
            </a:r>
            <a:r>
              <a:rPr lang="en-US" sz="1808" dirty="0"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87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GS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GS Theme" id="{4DA49A46-9BE7-46E7-97BA-B960BFBE5FE5}" vid="{D39BFD43-51C4-41BF-80C9-87B185ED23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154</Words>
  <Application>Microsoft Office PowerPoint</Application>
  <PresentationFormat>Custom</PresentationFormat>
  <Paragraphs>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Open Sans</vt:lpstr>
      <vt:lpstr>BGS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Tanjina akter Nila</dc:creator>
  <cp:lastModifiedBy>Tanjina akter Nila</cp:lastModifiedBy>
  <cp:revision>11</cp:revision>
  <dcterms:created xsi:type="dcterms:W3CDTF">2025-04-29T07:55:58Z</dcterms:created>
  <dcterms:modified xsi:type="dcterms:W3CDTF">2025-05-04T08:00:55Z</dcterms:modified>
</cp:coreProperties>
</file>