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9" r:id="rId2"/>
    <p:sldId id="286" r:id="rId3"/>
    <p:sldId id="410" r:id="rId4"/>
    <p:sldId id="409" r:id="rId5"/>
    <p:sldId id="408" r:id="rId6"/>
    <p:sldId id="407" r:id="rId7"/>
    <p:sldId id="415" r:id="rId8"/>
    <p:sldId id="414" r:id="rId9"/>
    <p:sldId id="413" r:id="rId10"/>
    <p:sldId id="412" r:id="rId11"/>
    <p:sldId id="287" r:id="rId12"/>
    <p:sldId id="419" r:id="rId13"/>
    <p:sldId id="418" r:id="rId14"/>
    <p:sldId id="417" r:id="rId15"/>
    <p:sldId id="261" r:id="rId16"/>
    <p:sldId id="416" r:id="rId17"/>
    <p:sldId id="422" r:id="rId18"/>
    <p:sldId id="421" r:id="rId19"/>
    <p:sldId id="420" r:id="rId20"/>
    <p:sldId id="425" r:id="rId21"/>
    <p:sldId id="424" r:id="rId22"/>
    <p:sldId id="423" r:id="rId23"/>
    <p:sldId id="428" r:id="rId24"/>
    <p:sldId id="427" r:id="rId25"/>
    <p:sldId id="426" r:id="rId26"/>
    <p:sldId id="431" r:id="rId27"/>
    <p:sldId id="430" r:id="rId28"/>
    <p:sldId id="429" r:id="rId29"/>
    <p:sldId id="40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75930"/>
    <a:srgbClr val="3038E0"/>
    <a:srgbClr val="CBDBA6"/>
    <a:srgbClr val="151B8F"/>
    <a:srgbClr val="920000"/>
    <a:srgbClr val="1F7B42"/>
    <a:srgbClr val="FF3300"/>
    <a:srgbClr val="A3991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C7695-57ED-4CB1-BAB4-32C2535EE5B2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DEE59-3EE5-439E-A50D-E80A9763AC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26A01-A7E2-487D-A08D-861496AED1E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29B82-DC64-4B6C-86D1-D49097B2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4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26A01-A7E2-487D-A08D-861496AED1E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29B82-DC64-4B6C-86D1-D49097B2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1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26A01-A7E2-487D-A08D-861496AED1E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29B82-DC64-4B6C-86D1-D49097B2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72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26A01-A7E2-487D-A08D-861496AED1E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29B82-DC64-4B6C-86D1-D49097B2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78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26A01-A7E2-487D-A08D-861496AED1E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29B82-DC64-4B6C-86D1-D49097B2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88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26A01-A7E2-487D-A08D-861496AED1E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29B82-DC64-4B6C-86D1-D49097B2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58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26A01-A7E2-487D-A08D-861496AED1E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29B82-DC64-4B6C-86D1-D49097B2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5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26A01-A7E2-487D-A08D-861496AED1E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29B82-DC64-4B6C-86D1-D49097B2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97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461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26A01-A7E2-487D-A08D-861496AED1E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29B82-DC64-4B6C-86D1-D49097B2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3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426A01-A7E2-487D-A08D-861496AED1E3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029B82-DC64-4B6C-86D1-D49097B2F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03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106"/>
          <a:stretch/>
        </p:blipFill>
        <p:spPr>
          <a:xfrm>
            <a:off x="11163300" y="5638800"/>
            <a:ext cx="933450" cy="1212056"/>
          </a:xfrm>
          <a:prstGeom prst="rect">
            <a:avLst/>
          </a:prstGeom>
        </p:spPr>
      </p:pic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667"/>
            </a:avLst>
          </a:prstGeom>
          <a:solidFill>
            <a:srgbClr val="002060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71450" y="171449"/>
            <a:ext cx="11830049" cy="6505575"/>
          </a:xfrm>
          <a:prstGeom prst="rect">
            <a:avLst/>
          </a:prstGeom>
          <a:noFill/>
          <a:ln w="57150"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9673388" y="6531391"/>
            <a:ext cx="2631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Black" panose="020B0A04020102020204" pitchFamily="34" charset="0"/>
              </a:rPr>
              <a:t>Mubarak Hossain</a:t>
            </a:r>
          </a:p>
        </p:txBody>
      </p:sp>
    </p:spTree>
    <p:extLst>
      <p:ext uri="{BB962C8B-B14F-4D97-AF65-F5344CB8AC3E}">
        <p14:creationId xmlns:p14="http://schemas.microsoft.com/office/powerpoint/2010/main" val="333857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mons.wikimedia.org/wiki/File:Egg_on_white_background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mmons.wikimedia.org/wiki/File:Egg_on_white_background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lipshrine.com/Ceiling-Fan-3549-medium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lipshrine.com/Ceiling-Fan-3549-medium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ipshrine.com/Ceiling-Fan-3549-medium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lipshrine.com/Ceiling-Fan-3549-medium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commons.wikimedia.org/wiki/File:Egg_on_white_background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sv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5" Type="http://schemas.openxmlformats.org/officeDocument/2006/relationships/image" Target="../media/image28.svg"/><Relationship Id="rId10" Type="http://schemas.openxmlformats.org/officeDocument/2006/relationships/image" Target="../media/image32.png"/><Relationship Id="rId4" Type="http://schemas.openxmlformats.org/officeDocument/2006/relationships/image" Target="../media/image27.sv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70916" y="0"/>
            <a:ext cx="12509230" cy="7050281"/>
            <a:chOff x="0" y="0"/>
            <a:chExt cx="764453" cy="430850"/>
          </a:xfrm>
          <a:solidFill>
            <a:schemeClr val="tx1"/>
          </a:solidFill>
        </p:grpSpPr>
        <p:sp>
          <p:nvSpPr>
            <p:cNvPr id="4" name="Freeform 4"/>
            <p:cNvSpPr/>
            <p:nvPr/>
          </p:nvSpPr>
          <p:spPr>
            <a:xfrm>
              <a:off x="0" y="0"/>
              <a:ext cx="764453" cy="430850"/>
            </a:xfrm>
            <a:custGeom>
              <a:avLst/>
              <a:gdLst/>
              <a:ahLst/>
              <a:cxnLst/>
              <a:rect l="l" t="t" r="r" b="b"/>
              <a:pathLst>
                <a:path w="764453" h="430850">
                  <a:moveTo>
                    <a:pt x="8059" y="0"/>
                  </a:moveTo>
                  <a:lnTo>
                    <a:pt x="756394" y="0"/>
                  </a:lnTo>
                  <a:cubicBezTo>
                    <a:pt x="760845" y="0"/>
                    <a:pt x="764453" y="3608"/>
                    <a:pt x="764453" y="8059"/>
                  </a:cubicBezTo>
                  <a:lnTo>
                    <a:pt x="764453" y="422792"/>
                  </a:lnTo>
                  <a:cubicBezTo>
                    <a:pt x="764453" y="424929"/>
                    <a:pt x="763604" y="426979"/>
                    <a:pt x="762093" y="428490"/>
                  </a:cubicBezTo>
                  <a:cubicBezTo>
                    <a:pt x="760581" y="430001"/>
                    <a:pt x="758532" y="430850"/>
                    <a:pt x="756394" y="430850"/>
                  </a:cubicBezTo>
                  <a:lnTo>
                    <a:pt x="8059" y="430850"/>
                  </a:lnTo>
                  <a:cubicBezTo>
                    <a:pt x="5921" y="430850"/>
                    <a:pt x="3872" y="430001"/>
                    <a:pt x="2360" y="428490"/>
                  </a:cubicBezTo>
                  <a:cubicBezTo>
                    <a:pt x="849" y="426979"/>
                    <a:pt x="0" y="424929"/>
                    <a:pt x="0" y="422792"/>
                  </a:cubicBezTo>
                  <a:lnTo>
                    <a:pt x="0" y="8059"/>
                  </a:lnTo>
                  <a:cubicBezTo>
                    <a:pt x="0" y="5921"/>
                    <a:pt x="849" y="3872"/>
                    <a:pt x="2360" y="2360"/>
                  </a:cubicBezTo>
                  <a:cubicBezTo>
                    <a:pt x="3872" y="849"/>
                    <a:pt x="5921" y="0"/>
                    <a:pt x="8059" y="0"/>
                  </a:cubicBez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764453" cy="478475"/>
            </a:xfrm>
            <a:prstGeom prst="rect">
              <a:avLst/>
            </a:prstGeom>
            <a:grpFill/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B7BE92-E945-01CD-D68D-DDEE745CAA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21" y="90860"/>
            <a:ext cx="9359758" cy="7019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DDB97-ED85-1419-0296-F0F4BA5CEF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BAEDA3A-20D9-B3C3-74F8-751D045E818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68F9D04-2C78-316E-411E-CE6C362C814C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A6A2E47-18E8-4F34-8DEB-24F871E155E0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8A5B71C-F39F-535B-CBAD-4A30B30C4EE5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1DEA418-4A57-6CA6-61BE-32479A1E2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43" y="1528974"/>
            <a:ext cx="4290258" cy="34049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F70A56-4C17-BE18-30AE-7BBC51A62DD8}"/>
              </a:ext>
            </a:extLst>
          </p:cNvPr>
          <p:cNvSpPr txBox="1"/>
          <p:nvPr/>
        </p:nvSpPr>
        <p:spPr>
          <a:xfrm>
            <a:off x="2847165" y="320468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810DA35-57BD-3A58-A1A0-F12913897469}"/>
              </a:ext>
            </a:extLst>
          </p:cNvPr>
          <p:cNvSpPr/>
          <p:nvPr/>
        </p:nvSpPr>
        <p:spPr>
          <a:xfrm>
            <a:off x="3990474" y="2960410"/>
            <a:ext cx="844296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D81E03-2870-384F-C180-CDD17EDEE802}"/>
              </a:ext>
            </a:extLst>
          </p:cNvPr>
          <p:cNvSpPr txBox="1"/>
          <p:nvPr/>
        </p:nvSpPr>
        <p:spPr>
          <a:xfrm>
            <a:off x="4632414" y="2411804"/>
            <a:ext cx="4828279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e</a:t>
            </a:r>
            <a:r>
              <a:rPr lang="bn-BD" sz="8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lephant</a:t>
            </a:r>
            <a:endParaRPr lang="en-US" sz="8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F16E8B-C72C-2852-9D34-BBD8D5C8D8CB}"/>
              </a:ext>
            </a:extLst>
          </p:cNvPr>
          <p:cNvSpPr/>
          <p:nvPr/>
        </p:nvSpPr>
        <p:spPr>
          <a:xfrm>
            <a:off x="10527982" y="1708284"/>
            <a:ext cx="1091966" cy="2646878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none">
            <a:spAutoFit/>
          </a:bodyPr>
          <a:lstStyle/>
          <a:p>
            <a:r>
              <a:rPr lang="bn-BD" sz="16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oudy Old Style" panose="02020502050305020303" pitchFamily="18" charset="0"/>
              </a:rPr>
              <a:t>e</a:t>
            </a:r>
            <a:endParaRPr lang="en-US" sz="2800" dirty="0">
              <a:latin typeface="Goudy Old Style" panose="02020502050305020303" pitchFamily="18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6E5414F-C9FF-C3E5-D8DC-E6FA0BE031F3}"/>
              </a:ext>
            </a:extLst>
          </p:cNvPr>
          <p:cNvSpPr/>
          <p:nvPr/>
        </p:nvSpPr>
        <p:spPr>
          <a:xfrm>
            <a:off x="9460693" y="2951379"/>
            <a:ext cx="1043876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460DBB-3F94-F750-0EB5-CE7D9A8BCBCC}"/>
              </a:ext>
            </a:extLst>
          </p:cNvPr>
          <p:cNvSpPr txBox="1"/>
          <p:nvPr/>
        </p:nvSpPr>
        <p:spPr>
          <a:xfrm>
            <a:off x="7803077" y="5214930"/>
            <a:ext cx="3991124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2563264-264B-8A09-6165-CA5B3A4199A8}"/>
              </a:ext>
            </a:extLst>
          </p:cNvPr>
          <p:cNvSpPr/>
          <p:nvPr/>
        </p:nvSpPr>
        <p:spPr>
          <a:xfrm rot="5400000">
            <a:off x="10766235" y="4651637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923A219D-45A1-F5A1-3D3C-9A7437FFB1DC}"/>
              </a:ext>
            </a:extLst>
          </p:cNvPr>
          <p:cNvSpPr/>
          <p:nvPr/>
        </p:nvSpPr>
        <p:spPr>
          <a:xfrm rot="10800000">
            <a:off x="7015163" y="5434279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4C8E06-17BF-E8D6-66AB-9FEFC68C2909}"/>
              </a:ext>
            </a:extLst>
          </p:cNvPr>
          <p:cNvSpPr/>
          <p:nvPr/>
        </p:nvSpPr>
        <p:spPr>
          <a:xfrm>
            <a:off x="5707460" y="4355162"/>
            <a:ext cx="1194974" cy="2215991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3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E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B86161-3314-5BD9-7FF3-9779CEF913AB}"/>
              </a:ext>
            </a:extLst>
          </p:cNvPr>
          <p:cNvSpPr txBox="1"/>
          <p:nvPr/>
        </p:nvSpPr>
        <p:spPr>
          <a:xfrm>
            <a:off x="455071" y="5311451"/>
            <a:ext cx="4290259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66825739-980F-F978-919F-A11EB2CA2B57}"/>
              </a:ext>
            </a:extLst>
          </p:cNvPr>
          <p:cNvSpPr/>
          <p:nvPr/>
        </p:nvSpPr>
        <p:spPr>
          <a:xfrm rot="10800000">
            <a:off x="4932765" y="5455515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7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E97531-237E-A247-B12D-8F7AB985B3BB}"/>
              </a:ext>
            </a:extLst>
          </p:cNvPr>
          <p:cNvSpPr txBox="1"/>
          <p:nvPr/>
        </p:nvSpPr>
        <p:spPr>
          <a:xfrm>
            <a:off x="2847165" y="320468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EA23E-0FE8-3E35-CE83-0BEDE74FF3E2}"/>
              </a:ext>
            </a:extLst>
          </p:cNvPr>
          <p:cNvSpPr txBox="1"/>
          <p:nvPr/>
        </p:nvSpPr>
        <p:spPr>
          <a:xfrm>
            <a:off x="227047" y="409584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239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D1F7E0-4C16-C72A-2DAE-38691BFD029E}"/>
              </a:ext>
            </a:extLst>
          </p:cNvPr>
          <p:cNvSpPr txBox="1"/>
          <p:nvPr/>
        </p:nvSpPr>
        <p:spPr>
          <a:xfrm>
            <a:off x="2287184" y="2045144"/>
            <a:ext cx="1224941" cy="2646878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6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e</a:t>
            </a:r>
            <a:endParaRPr lang="en-US" sz="16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B2BE7B-34C7-593B-2D9C-413631E785E6}"/>
              </a:ext>
            </a:extLst>
          </p:cNvPr>
          <p:cNvSpPr txBox="1"/>
          <p:nvPr/>
        </p:nvSpPr>
        <p:spPr>
          <a:xfrm>
            <a:off x="8997522" y="2829974"/>
            <a:ext cx="2733819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920000"/>
                </a:solidFill>
                <a:latin typeface="Berlin Sans FB Demi" panose="020E0802020502020306" pitchFamily="34" charset="0"/>
                <a:cs typeface="Times New Roman" pitchFamily="18" charset="0"/>
              </a:rPr>
              <a:t>e</a:t>
            </a:r>
            <a:r>
              <a:rPr lang="bn-BD" sz="11500" b="1" dirty="0">
                <a:latin typeface="Berlin Sans FB Demi" panose="020E0802020502020306" pitchFamily="34" charset="0"/>
                <a:cs typeface="Times New Roman" pitchFamily="18" charset="0"/>
              </a:rPr>
              <a:t>gg</a:t>
            </a:r>
            <a:endParaRPr lang="en-US" sz="11500" b="1" dirty="0"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D36846-AD4F-D30C-185F-1ABB170F93A4}"/>
              </a:ext>
            </a:extLst>
          </p:cNvPr>
          <p:cNvSpPr txBox="1"/>
          <p:nvPr/>
        </p:nvSpPr>
        <p:spPr>
          <a:xfrm>
            <a:off x="325543" y="4649240"/>
            <a:ext cx="3049553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C00000"/>
                </a:solidFill>
                <a:latin typeface="Berlin Sans FB Demi" panose="020E0802020502020306" pitchFamily="34" charset="0"/>
                <a:cs typeface="Times New Roman" pitchFamily="18" charset="0"/>
              </a:rPr>
              <a:t>E</a:t>
            </a:r>
            <a:r>
              <a:rPr lang="bn-BD" sz="11500" b="1" dirty="0">
                <a:latin typeface="Berlin Sans FB Demi" panose="020E0802020502020306" pitchFamily="34" charset="0"/>
                <a:cs typeface="Times New Roman" pitchFamily="18" charset="0"/>
              </a:rPr>
              <a:t>gg</a:t>
            </a:r>
            <a:endParaRPr lang="en-US" sz="11500" b="1" dirty="0"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B99240-F308-2E08-E0BB-41DE095B27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54" t="4239" r="2870" b="6055"/>
          <a:stretch/>
        </p:blipFill>
        <p:spPr>
          <a:xfrm rot="5400000">
            <a:off x="3782641" y="2273384"/>
            <a:ext cx="4819940" cy="35606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E81D4-FC41-1D08-9C56-F80D6A85A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376B221-770E-5CCE-CB7F-6ACF1A3445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DFB02591-F983-0C84-C58C-CAFBBEA864C4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BA5D7F9-EAE7-0F81-3881-4A7B39807468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CBE30AC-688F-7484-5098-E92BCD168948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5BE3D7-C5D8-3D00-DCB4-427B2B32DE57}"/>
              </a:ext>
            </a:extLst>
          </p:cNvPr>
          <p:cNvSpPr txBox="1"/>
          <p:nvPr/>
        </p:nvSpPr>
        <p:spPr>
          <a:xfrm>
            <a:off x="2847165" y="463257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C4F64-5FA8-5AF4-5E3B-80219E0AD27A}"/>
              </a:ext>
            </a:extLst>
          </p:cNvPr>
          <p:cNvSpPr txBox="1"/>
          <p:nvPr/>
        </p:nvSpPr>
        <p:spPr>
          <a:xfrm>
            <a:off x="4972050" y="2312520"/>
            <a:ext cx="3247836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15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e</a:t>
            </a:r>
            <a:r>
              <a:rPr lang="bn-BD" sz="11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gg</a:t>
            </a:r>
            <a:endParaRPr lang="en-US" sz="115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E42BA5-3127-030C-0C36-781A0F0FE8B0}"/>
              </a:ext>
            </a:extLst>
          </p:cNvPr>
          <p:cNvSpPr/>
          <p:nvPr/>
        </p:nvSpPr>
        <p:spPr>
          <a:xfrm>
            <a:off x="8915400" y="1465394"/>
            <a:ext cx="1524000" cy="3154710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r>
              <a:rPr lang="bn-BD" sz="199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e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74F1411-4CF2-9C9A-0120-2EF8C1E2F399}"/>
              </a:ext>
            </a:extLst>
          </p:cNvPr>
          <p:cNvSpPr/>
          <p:nvPr/>
        </p:nvSpPr>
        <p:spPr>
          <a:xfrm>
            <a:off x="3876290" y="3158074"/>
            <a:ext cx="936692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65EA6D1-EE58-5B80-FC13-65C0B60F5406}"/>
              </a:ext>
            </a:extLst>
          </p:cNvPr>
          <p:cNvSpPr/>
          <p:nvPr/>
        </p:nvSpPr>
        <p:spPr>
          <a:xfrm>
            <a:off x="7886700" y="3134259"/>
            <a:ext cx="817687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663FA1-FDD5-400E-FCB6-1867680D0895}"/>
              </a:ext>
            </a:extLst>
          </p:cNvPr>
          <p:cNvSpPr txBox="1"/>
          <p:nvPr/>
        </p:nvSpPr>
        <p:spPr>
          <a:xfrm>
            <a:off x="7620197" y="5397810"/>
            <a:ext cx="3991124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E81D981-C5B6-6E4D-E109-2A01D0FBFCFA}"/>
              </a:ext>
            </a:extLst>
          </p:cNvPr>
          <p:cNvSpPr/>
          <p:nvPr/>
        </p:nvSpPr>
        <p:spPr>
          <a:xfrm rot="5400000">
            <a:off x="9299986" y="4834517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E1658C3-BA58-A84A-A2DC-0D55E8C6E410}"/>
              </a:ext>
            </a:extLst>
          </p:cNvPr>
          <p:cNvSpPr/>
          <p:nvPr/>
        </p:nvSpPr>
        <p:spPr>
          <a:xfrm rot="10800000">
            <a:off x="6832283" y="5617159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EA0163-C87D-DF3C-CA9F-47AC2C3C563F}"/>
              </a:ext>
            </a:extLst>
          </p:cNvPr>
          <p:cNvSpPr/>
          <p:nvPr/>
        </p:nvSpPr>
        <p:spPr>
          <a:xfrm>
            <a:off x="5568864" y="5009321"/>
            <a:ext cx="1194974" cy="1569660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E</a:t>
            </a: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AE62BA-A205-53FE-6F7F-A9F4CF4923B7}"/>
              </a:ext>
            </a:extLst>
          </p:cNvPr>
          <p:cNvSpPr txBox="1"/>
          <p:nvPr/>
        </p:nvSpPr>
        <p:spPr>
          <a:xfrm>
            <a:off x="456124" y="5550210"/>
            <a:ext cx="4290259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5D67DA3-3C7A-8BBF-393A-E5C7A240CDB4}"/>
              </a:ext>
            </a:extLst>
          </p:cNvPr>
          <p:cNvSpPr/>
          <p:nvPr/>
        </p:nvSpPr>
        <p:spPr>
          <a:xfrm rot="10800000">
            <a:off x="4812983" y="5731459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FEE0AC9-52EA-06A2-6FF5-F37E07DF3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54" t="4239" r="2870" b="6055"/>
          <a:stretch/>
        </p:blipFill>
        <p:spPr>
          <a:xfrm rot="5400000">
            <a:off x="31914" y="1824975"/>
            <a:ext cx="4200728" cy="3103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4404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37990-93CD-20ED-D731-6E8F79B88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F192485-B2B5-F2AE-732C-B15DF68A26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C03D39D-53DE-CE78-5779-0B9B7B9E3B5B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EA4AD6E-9925-701D-FBF6-4C305A80234B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7B4098C-6E12-ECC5-2F42-DA004BE18864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D9F6EA5-A4D3-0773-3F14-7EF503B99781}"/>
              </a:ext>
            </a:extLst>
          </p:cNvPr>
          <p:cNvSpPr txBox="1"/>
          <p:nvPr/>
        </p:nvSpPr>
        <p:spPr>
          <a:xfrm>
            <a:off x="2847165" y="340156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D685B4-BA5C-F647-C5BF-B7054AB386B3}"/>
              </a:ext>
            </a:extLst>
          </p:cNvPr>
          <p:cNvSpPr txBox="1"/>
          <p:nvPr/>
        </p:nvSpPr>
        <p:spPr>
          <a:xfrm>
            <a:off x="227047" y="409584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endParaRPr lang="en-US" sz="239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F33FE9-F4CF-FDD9-7B39-E2D7534341D6}"/>
              </a:ext>
            </a:extLst>
          </p:cNvPr>
          <p:cNvSpPr txBox="1"/>
          <p:nvPr/>
        </p:nvSpPr>
        <p:spPr>
          <a:xfrm>
            <a:off x="2135321" y="2045144"/>
            <a:ext cx="1448087" cy="2646878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6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f</a:t>
            </a:r>
            <a:endParaRPr lang="en-US" sz="16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56E3A-EFAF-F816-73DE-1279C31A1CF2}"/>
              </a:ext>
            </a:extLst>
          </p:cNvPr>
          <p:cNvSpPr txBox="1"/>
          <p:nvPr/>
        </p:nvSpPr>
        <p:spPr>
          <a:xfrm>
            <a:off x="8626955" y="3248823"/>
            <a:ext cx="2859447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C00000"/>
                </a:solidFill>
                <a:latin typeface="Berlin Sans FB Demi" panose="020E0802020502020306" pitchFamily="34" charset="0"/>
                <a:cs typeface="Times New Roman" pitchFamily="18" charset="0"/>
              </a:rPr>
              <a:t>f</a:t>
            </a:r>
            <a:r>
              <a:rPr lang="bn-BD" sz="11500" b="1" dirty="0">
                <a:latin typeface="Berlin Sans FB Demi" panose="020E0802020502020306" pitchFamily="34" charset="0"/>
                <a:cs typeface="Times New Roman" pitchFamily="18" charset="0"/>
              </a:rPr>
              <a:t>an</a:t>
            </a:r>
            <a:endParaRPr lang="en-US" sz="11500" b="1" dirty="0"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7F9FD-073F-EEE4-4AC7-0C17DBC4DDE0}"/>
              </a:ext>
            </a:extLst>
          </p:cNvPr>
          <p:cNvSpPr txBox="1"/>
          <p:nvPr/>
        </p:nvSpPr>
        <p:spPr>
          <a:xfrm>
            <a:off x="431412" y="4892179"/>
            <a:ext cx="316903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F</a:t>
            </a:r>
            <a:r>
              <a:rPr lang="bn-BD" sz="9600" b="1" dirty="0">
                <a:latin typeface="Arial Black" panose="020B0A04020102020204" pitchFamily="34" charset="0"/>
                <a:cs typeface="Times New Roman" pitchFamily="18" charset="0"/>
              </a:rPr>
              <a:t>an</a:t>
            </a:r>
            <a:endParaRPr lang="en-US" sz="96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73B326-72DC-A21C-703E-697DD81E4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36758" y="1171154"/>
            <a:ext cx="5672590" cy="41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08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F726E-E964-4FF8-4A76-5A746427CA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71C167-6406-698E-D436-A7343F7B40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B2D25BC-91AA-7C0E-074B-F3097012F462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8133876-1785-08B7-5D9B-28C0494F0AD9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458FAEA-623E-ACC7-CB9A-2EF2FEF63833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414AC7B-41D5-B3BC-E99F-0B4D1F18EFB6}"/>
              </a:ext>
            </a:extLst>
          </p:cNvPr>
          <p:cNvSpPr txBox="1"/>
          <p:nvPr/>
        </p:nvSpPr>
        <p:spPr>
          <a:xfrm>
            <a:off x="2847165" y="340156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1A2541-1F6A-54A8-5116-434180B379C3}"/>
              </a:ext>
            </a:extLst>
          </p:cNvPr>
          <p:cNvSpPr txBox="1"/>
          <p:nvPr/>
        </p:nvSpPr>
        <p:spPr>
          <a:xfrm>
            <a:off x="227047" y="409584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endParaRPr lang="en-US" sz="239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74B815-633D-11FD-88C7-24A4ECCAC73B}"/>
              </a:ext>
            </a:extLst>
          </p:cNvPr>
          <p:cNvSpPr txBox="1"/>
          <p:nvPr/>
        </p:nvSpPr>
        <p:spPr>
          <a:xfrm>
            <a:off x="2135321" y="2045144"/>
            <a:ext cx="1448087" cy="2646878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6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f</a:t>
            </a:r>
            <a:endParaRPr lang="en-US" sz="16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64E5E8-FEB4-ADA7-9638-126039A9F48E}"/>
              </a:ext>
            </a:extLst>
          </p:cNvPr>
          <p:cNvSpPr txBox="1"/>
          <p:nvPr/>
        </p:nvSpPr>
        <p:spPr>
          <a:xfrm>
            <a:off x="8626955" y="3248823"/>
            <a:ext cx="2859447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C00000"/>
                </a:solidFill>
                <a:latin typeface="Berlin Sans FB Demi" panose="020E0802020502020306" pitchFamily="34" charset="0"/>
                <a:cs typeface="Times New Roman" pitchFamily="18" charset="0"/>
              </a:rPr>
              <a:t>f</a:t>
            </a:r>
            <a:r>
              <a:rPr lang="bn-BD" sz="11500" b="1" dirty="0">
                <a:latin typeface="Berlin Sans FB Demi" panose="020E0802020502020306" pitchFamily="34" charset="0"/>
                <a:cs typeface="Times New Roman" pitchFamily="18" charset="0"/>
              </a:rPr>
              <a:t>an</a:t>
            </a:r>
            <a:endParaRPr lang="en-US" sz="11500" b="1" dirty="0"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2F2248-6FFD-315C-7D8C-67B65C1CDEF1}"/>
              </a:ext>
            </a:extLst>
          </p:cNvPr>
          <p:cNvSpPr txBox="1"/>
          <p:nvPr/>
        </p:nvSpPr>
        <p:spPr>
          <a:xfrm>
            <a:off x="431412" y="4892179"/>
            <a:ext cx="316903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F</a:t>
            </a:r>
            <a:r>
              <a:rPr lang="bn-BD" sz="9600" b="1" dirty="0">
                <a:latin typeface="Arial Black" panose="020B0A04020102020204" pitchFamily="34" charset="0"/>
                <a:cs typeface="Times New Roman" pitchFamily="18" charset="0"/>
              </a:rPr>
              <a:t>an</a:t>
            </a:r>
            <a:endParaRPr lang="en-US" sz="96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1CCD57-50AC-2EE5-A17B-5888183EC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36758" y="1171154"/>
            <a:ext cx="5672590" cy="417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44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F10731-F0E9-4F3D-A8A2-C92EB67D0B28}"/>
              </a:ext>
            </a:extLst>
          </p:cNvPr>
          <p:cNvSpPr txBox="1"/>
          <p:nvPr/>
        </p:nvSpPr>
        <p:spPr>
          <a:xfrm>
            <a:off x="2847165" y="340156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4CB0C0-A9CC-4FA3-813F-C65731C64917}"/>
              </a:ext>
            </a:extLst>
          </p:cNvPr>
          <p:cNvSpPr txBox="1"/>
          <p:nvPr/>
        </p:nvSpPr>
        <p:spPr>
          <a:xfrm>
            <a:off x="227047" y="409584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endParaRPr lang="en-US" sz="239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1A0B9-BBB6-45F2-A12A-84F38C7CFFFB}"/>
              </a:ext>
            </a:extLst>
          </p:cNvPr>
          <p:cNvSpPr txBox="1"/>
          <p:nvPr/>
        </p:nvSpPr>
        <p:spPr>
          <a:xfrm>
            <a:off x="2135321" y="2045144"/>
            <a:ext cx="1448087" cy="2646878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6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f</a:t>
            </a:r>
            <a:endParaRPr lang="en-US" sz="16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3FA9F-54F3-47E2-8531-0223699399FD}"/>
              </a:ext>
            </a:extLst>
          </p:cNvPr>
          <p:cNvSpPr txBox="1"/>
          <p:nvPr/>
        </p:nvSpPr>
        <p:spPr>
          <a:xfrm>
            <a:off x="8626955" y="3248823"/>
            <a:ext cx="2859447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C00000"/>
                </a:solidFill>
                <a:latin typeface="Berlin Sans FB Demi" panose="020E0802020502020306" pitchFamily="34" charset="0"/>
                <a:cs typeface="Times New Roman" pitchFamily="18" charset="0"/>
              </a:rPr>
              <a:t>f</a:t>
            </a:r>
            <a:r>
              <a:rPr lang="bn-BD" sz="11500" b="1" dirty="0">
                <a:latin typeface="Berlin Sans FB Demi" panose="020E0802020502020306" pitchFamily="34" charset="0"/>
                <a:cs typeface="Times New Roman" pitchFamily="18" charset="0"/>
              </a:rPr>
              <a:t>an</a:t>
            </a:r>
            <a:endParaRPr lang="en-US" sz="11500" b="1" dirty="0"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4C921A-4399-413C-9EF1-A73AE8EC9034}"/>
              </a:ext>
            </a:extLst>
          </p:cNvPr>
          <p:cNvSpPr txBox="1"/>
          <p:nvPr/>
        </p:nvSpPr>
        <p:spPr>
          <a:xfrm>
            <a:off x="431412" y="4892179"/>
            <a:ext cx="316903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F</a:t>
            </a:r>
            <a:r>
              <a:rPr lang="bn-BD" sz="9600" b="1" dirty="0">
                <a:latin typeface="Arial Black" panose="020B0A04020102020204" pitchFamily="34" charset="0"/>
                <a:cs typeface="Times New Roman" pitchFamily="18" charset="0"/>
              </a:rPr>
              <a:t>an</a:t>
            </a:r>
            <a:endParaRPr lang="en-US" sz="96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5ADCB7-AE4F-4A7D-9FFC-1C41D75BB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6758" y="1171154"/>
            <a:ext cx="5672590" cy="4170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8F0C1C-EB75-29C7-384E-9C31FC7EF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3437" y="6581593"/>
            <a:ext cx="2400300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6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269AB5-1775-6A28-A243-06A9CBAF4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172F2A5-F7ED-1EE3-6C71-5D9E47A2EA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AE003ED-21F0-FCDF-5B73-C83587F093F2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928DF92-6B17-2655-DB77-9F535B89F717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55D58EA-8954-DD4E-4F76-422CC2F8AEED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ED96142-A50C-BEC7-D8D5-457EDDD5BEDF}"/>
              </a:ext>
            </a:extLst>
          </p:cNvPr>
          <p:cNvSpPr txBox="1"/>
          <p:nvPr/>
        </p:nvSpPr>
        <p:spPr>
          <a:xfrm>
            <a:off x="2847165" y="320468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9BFE7DA-8EFD-F679-E8EB-DC9CD4AA15BF}"/>
              </a:ext>
            </a:extLst>
          </p:cNvPr>
          <p:cNvSpPr/>
          <p:nvPr/>
        </p:nvSpPr>
        <p:spPr>
          <a:xfrm>
            <a:off x="4325108" y="2944368"/>
            <a:ext cx="630940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3834AF-5E71-19AA-5982-00DBDCA1209B}"/>
              </a:ext>
            </a:extLst>
          </p:cNvPr>
          <p:cNvSpPr txBox="1"/>
          <p:nvPr/>
        </p:nvSpPr>
        <p:spPr>
          <a:xfrm>
            <a:off x="5115190" y="1901040"/>
            <a:ext cx="2991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3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f</a:t>
            </a:r>
            <a:r>
              <a:rPr lang="bn-BD" sz="13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an</a:t>
            </a:r>
            <a:endParaRPr lang="en-US" sz="13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4676FB-CEFA-44EA-179B-1D872848B44D}"/>
              </a:ext>
            </a:extLst>
          </p:cNvPr>
          <p:cNvSpPr/>
          <p:nvPr/>
        </p:nvSpPr>
        <p:spPr>
          <a:xfrm>
            <a:off x="9372880" y="1678593"/>
            <a:ext cx="851515" cy="2646878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none">
            <a:spAutoFit/>
          </a:bodyPr>
          <a:lstStyle/>
          <a:p>
            <a:r>
              <a:rPr lang="bn-BD" sz="16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f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3C1F0CE-A887-E4AE-8A4E-3807DD3913DE}"/>
              </a:ext>
            </a:extLst>
          </p:cNvPr>
          <p:cNvSpPr/>
          <p:nvPr/>
        </p:nvSpPr>
        <p:spPr>
          <a:xfrm>
            <a:off x="8278440" y="2951379"/>
            <a:ext cx="608827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285C41-59B5-FB2D-788A-73B1922B30C0}"/>
              </a:ext>
            </a:extLst>
          </p:cNvPr>
          <p:cNvSpPr txBox="1"/>
          <p:nvPr/>
        </p:nvSpPr>
        <p:spPr>
          <a:xfrm>
            <a:off x="7803077" y="5214930"/>
            <a:ext cx="3991124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9E64075-67CD-C268-1156-B55D3B8F7B40}"/>
              </a:ext>
            </a:extLst>
          </p:cNvPr>
          <p:cNvSpPr/>
          <p:nvPr/>
        </p:nvSpPr>
        <p:spPr>
          <a:xfrm rot="5400000">
            <a:off x="9482866" y="4651637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5B353B73-0601-6832-E5E3-DC0349DEC834}"/>
              </a:ext>
            </a:extLst>
          </p:cNvPr>
          <p:cNvSpPr/>
          <p:nvPr/>
        </p:nvSpPr>
        <p:spPr>
          <a:xfrm rot="10800000">
            <a:off x="7015163" y="5434279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CD4F91-7B72-0423-AA71-D114BBE31807}"/>
              </a:ext>
            </a:extLst>
          </p:cNvPr>
          <p:cNvSpPr/>
          <p:nvPr/>
        </p:nvSpPr>
        <p:spPr>
          <a:xfrm>
            <a:off x="5731481" y="4578180"/>
            <a:ext cx="1194974" cy="1862048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F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C30BFB-8350-8C2E-A3F4-03F1118F94E0}"/>
              </a:ext>
            </a:extLst>
          </p:cNvPr>
          <p:cNvSpPr txBox="1"/>
          <p:nvPr/>
        </p:nvSpPr>
        <p:spPr>
          <a:xfrm>
            <a:off x="397799" y="5106478"/>
            <a:ext cx="4290259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4FFBB6E-3F31-2859-879E-193FD23731D1}"/>
              </a:ext>
            </a:extLst>
          </p:cNvPr>
          <p:cNvSpPr/>
          <p:nvPr/>
        </p:nvSpPr>
        <p:spPr>
          <a:xfrm rot="10800000">
            <a:off x="4881563" y="5440375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10105BF-3237-D2CF-EE2E-DE4C8D556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69896" y="932992"/>
            <a:ext cx="4759569" cy="355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8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36EA1-3199-83E0-3945-42CFBF25D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3006AD5-6AA0-77B6-67F9-16DE8CF4F4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7A589B7-55D4-7DB8-ABE6-03ADF2821F4A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B56F7E4-860D-C32B-B5A0-50C50BE642D0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ABF69E6-48E5-A760-DCD2-D8BE1691785B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2B1E5DF-78E4-C470-F003-6DE10A95707B}"/>
              </a:ext>
            </a:extLst>
          </p:cNvPr>
          <p:cNvSpPr txBox="1"/>
          <p:nvPr/>
        </p:nvSpPr>
        <p:spPr>
          <a:xfrm>
            <a:off x="2847165" y="263318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4C023-C88A-90C5-22E8-55D1ABD39E9E}"/>
              </a:ext>
            </a:extLst>
          </p:cNvPr>
          <p:cNvSpPr txBox="1"/>
          <p:nvPr/>
        </p:nvSpPr>
        <p:spPr>
          <a:xfrm>
            <a:off x="227047" y="409584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endParaRPr lang="en-US" sz="239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25784-2303-3688-CE92-4E45B3AF1CD9}"/>
              </a:ext>
            </a:extLst>
          </p:cNvPr>
          <p:cNvSpPr txBox="1"/>
          <p:nvPr/>
        </p:nvSpPr>
        <p:spPr>
          <a:xfrm>
            <a:off x="2302228" y="2045144"/>
            <a:ext cx="1224941" cy="2646878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6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f</a:t>
            </a:r>
            <a:endParaRPr lang="en-US" sz="16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009D62-9C07-E161-5CE6-8733A3F0ECD5}"/>
              </a:ext>
            </a:extLst>
          </p:cNvPr>
          <p:cNvSpPr txBox="1"/>
          <p:nvPr/>
        </p:nvSpPr>
        <p:spPr>
          <a:xfrm>
            <a:off x="9199966" y="4179847"/>
            <a:ext cx="230076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920000"/>
                </a:solidFill>
                <a:latin typeface="Arial Black" panose="020B0A04020102020204" pitchFamily="34" charset="0"/>
                <a:cs typeface="Times New Roman" pitchFamily="18" charset="0"/>
              </a:rPr>
              <a:t>f</a:t>
            </a:r>
            <a:r>
              <a:rPr lang="bn-BD" sz="8000" b="1" dirty="0">
                <a:latin typeface="Arial Black" panose="020B0A04020102020204" pitchFamily="34" charset="0"/>
                <a:cs typeface="Times New Roman" pitchFamily="18" charset="0"/>
              </a:rPr>
              <a:t>ish</a:t>
            </a:r>
            <a:endParaRPr lang="en-US" sz="80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179C2F-5B50-00A2-B6AB-3C890CAC8B2B}"/>
              </a:ext>
            </a:extLst>
          </p:cNvPr>
          <p:cNvSpPr txBox="1"/>
          <p:nvPr/>
        </p:nvSpPr>
        <p:spPr>
          <a:xfrm>
            <a:off x="536924" y="4620612"/>
            <a:ext cx="3826529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F</a:t>
            </a:r>
            <a:r>
              <a:rPr lang="bn-BD" sz="11500" b="1" dirty="0">
                <a:latin typeface="Arial Black" panose="020B0A04020102020204" pitchFamily="34" charset="0"/>
                <a:cs typeface="Times New Roman" pitchFamily="18" charset="0"/>
              </a:rPr>
              <a:t>ish</a:t>
            </a:r>
            <a:endParaRPr lang="en-US" sz="115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6D66B-345C-613F-645A-42888167F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83841" y="1208171"/>
            <a:ext cx="5191579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5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18040-E1F2-8EEC-7AE5-163915BB4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7126D9-D998-9C33-A7CF-5396F32DA4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DC866A6-AE7B-B95D-B368-B5FD742D8B45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8F178571-03E9-0F41-4AF5-875B61FD94A3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65EF79E-15AA-6BE0-08FF-5A7CBFD116AC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67F30F-2345-A09F-31C6-17EDFEC13C0C}"/>
              </a:ext>
            </a:extLst>
          </p:cNvPr>
          <p:cNvSpPr txBox="1"/>
          <p:nvPr/>
        </p:nvSpPr>
        <p:spPr>
          <a:xfrm>
            <a:off x="2847165" y="320468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4ECC239-8D49-A9F5-18AD-6D6A29866EFA}"/>
              </a:ext>
            </a:extLst>
          </p:cNvPr>
          <p:cNvSpPr/>
          <p:nvPr/>
        </p:nvSpPr>
        <p:spPr>
          <a:xfrm>
            <a:off x="4251956" y="2944368"/>
            <a:ext cx="630940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D6C03-67BF-7D57-1FEF-037FD88DA9A1}"/>
              </a:ext>
            </a:extLst>
          </p:cNvPr>
          <p:cNvSpPr txBox="1"/>
          <p:nvPr/>
        </p:nvSpPr>
        <p:spPr>
          <a:xfrm>
            <a:off x="5278258" y="2176122"/>
            <a:ext cx="2725987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f</a:t>
            </a:r>
            <a:r>
              <a:rPr lang="bn-BD" sz="11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ish</a:t>
            </a:r>
            <a:endParaRPr lang="en-US" sz="115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D22D1A6-BBCA-9DB4-8DC1-14CB5853A6E0}"/>
              </a:ext>
            </a:extLst>
          </p:cNvPr>
          <p:cNvSpPr/>
          <p:nvPr/>
        </p:nvSpPr>
        <p:spPr>
          <a:xfrm>
            <a:off x="9321882" y="1821123"/>
            <a:ext cx="851515" cy="2646878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none">
            <a:spAutoFit/>
          </a:bodyPr>
          <a:lstStyle/>
          <a:p>
            <a:r>
              <a:rPr lang="bn-BD" sz="16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f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1A5A7E9-0FBC-FF0A-8816-D4C41A08433E}"/>
              </a:ext>
            </a:extLst>
          </p:cNvPr>
          <p:cNvSpPr/>
          <p:nvPr/>
        </p:nvSpPr>
        <p:spPr>
          <a:xfrm>
            <a:off x="8278440" y="2951379"/>
            <a:ext cx="85151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61C4F9-0F19-4EAA-22C5-B1D31BA31D35}"/>
              </a:ext>
            </a:extLst>
          </p:cNvPr>
          <p:cNvSpPr txBox="1"/>
          <p:nvPr/>
        </p:nvSpPr>
        <p:spPr>
          <a:xfrm>
            <a:off x="7803077" y="5214930"/>
            <a:ext cx="3991124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AB7EA28-E607-80E5-5FF3-CAC8AB7524B7}"/>
              </a:ext>
            </a:extLst>
          </p:cNvPr>
          <p:cNvSpPr/>
          <p:nvPr/>
        </p:nvSpPr>
        <p:spPr>
          <a:xfrm rot="5400000">
            <a:off x="9482866" y="4651637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CDF32F7-2DF8-5C2B-579A-06EE98213765}"/>
              </a:ext>
            </a:extLst>
          </p:cNvPr>
          <p:cNvSpPr/>
          <p:nvPr/>
        </p:nvSpPr>
        <p:spPr>
          <a:xfrm rot="10800000">
            <a:off x="7015163" y="5434279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4FE2AC-D244-AF87-30E3-78B6804A1B36}"/>
              </a:ext>
            </a:extLst>
          </p:cNvPr>
          <p:cNvSpPr/>
          <p:nvPr/>
        </p:nvSpPr>
        <p:spPr>
          <a:xfrm>
            <a:off x="5751744" y="4661849"/>
            <a:ext cx="1194974" cy="1862048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F</a:t>
            </a:r>
            <a:endParaRPr lang="en-US" sz="2000" dirty="0">
              <a:latin typeface="Tw Cen MT" panose="020B06020201040206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6033C1-6987-5EF9-C23D-BF39D4E5BECD}"/>
              </a:ext>
            </a:extLst>
          </p:cNvPr>
          <p:cNvSpPr txBox="1"/>
          <p:nvPr/>
        </p:nvSpPr>
        <p:spPr>
          <a:xfrm>
            <a:off x="356302" y="5367330"/>
            <a:ext cx="4290259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95A7849-38F4-815C-E6AB-5015037A8346}"/>
              </a:ext>
            </a:extLst>
          </p:cNvPr>
          <p:cNvSpPr/>
          <p:nvPr/>
        </p:nvSpPr>
        <p:spPr>
          <a:xfrm rot="10800000">
            <a:off x="4844987" y="5513527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061F5B2-4F9E-3B74-2010-5414763A5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2" y="1427620"/>
            <a:ext cx="3761008" cy="345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45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66B02-5CCA-6B7F-5034-E0813AC4E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F476B73-68E6-017E-B16F-9F33DFB42E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160ADEA-69DC-1525-4364-AAFF8C72BEE5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810C865-0C32-9377-4967-78D03A957257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581FCBFB-31F5-BEAE-6013-35B87FA1E8CC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97DAF39-DF4F-7AE0-D874-6917E216BB08}"/>
              </a:ext>
            </a:extLst>
          </p:cNvPr>
          <p:cNvSpPr txBox="1"/>
          <p:nvPr/>
        </p:nvSpPr>
        <p:spPr>
          <a:xfrm>
            <a:off x="2847165" y="263318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C8CAC-EC35-F244-1C04-FEDB5D7835B0}"/>
              </a:ext>
            </a:extLst>
          </p:cNvPr>
          <p:cNvSpPr txBox="1"/>
          <p:nvPr/>
        </p:nvSpPr>
        <p:spPr>
          <a:xfrm>
            <a:off x="227047" y="409584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endParaRPr lang="en-US" sz="239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FA0F4-F0D6-2A84-C710-45996526D003}"/>
              </a:ext>
            </a:extLst>
          </p:cNvPr>
          <p:cNvSpPr txBox="1"/>
          <p:nvPr/>
        </p:nvSpPr>
        <p:spPr>
          <a:xfrm>
            <a:off x="2143808" y="2045144"/>
            <a:ext cx="1224941" cy="2646878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6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f</a:t>
            </a:r>
            <a:endParaRPr lang="en-US" sz="166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0DF4B-E27C-CC2F-BFE8-D6D0070A91A0}"/>
              </a:ext>
            </a:extLst>
          </p:cNvPr>
          <p:cNvSpPr txBox="1"/>
          <p:nvPr/>
        </p:nvSpPr>
        <p:spPr>
          <a:xfrm>
            <a:off x="8692274" y="2849046"/>
            <a:ext cx="2507938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b="1" dirty="0">
                <a:solidFill>
                  <a:srgbClr val="920000"/>
                </a:solidFill>
                <a:latin typeface="Arial Black" panose="020B0A04020102020204" pitchFamily="34" charset="0"/>
                <a:cs typeface="Times New Roman" pitchFamily="18" charset="0"/>
              </a:rPr>
              <a:t>f</a:t>
            </a:r>
            <a:r>
              <a:rPr lang="bn-BD" sz="8000" b="1" dirty="0">
                <a:latin typeface="Arial Black" panose="020B0A04020102020204" pitchFamily="34" charset="0"/>
                <a:cs typeface="Times New Roman" pitchFamily="18" charset="0"/>
              </a:rPr>
              <a:t>rog</a:t>
            </a:r>
            <a:endParaRPr lang="en-US" sz="80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2051A7-5D2C-195A-0F5E-2E291C9B3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732" y="993325"/>
            <a:ext cx="4710998" cy="37702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E78936-2F61-F91B-28C9-B2708C91A402}"/>
              </a:ext>
            </a:extLst>
          </p:cNvPr>
          <p:cNvSpPr txBox="1"/>
          <p:nvPr/>
        </p:nvSpPr>
        <p:spPr>
          <a:xfrm>
            <a:off x="536924" y="4620612"/>
            <a:ext cx="4397026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C00000"/>
                </a:solidFill>
                <a:latin typeface="Arial Black" panose="020B0A04020102020204" pitchFamily="34" charset="0"/>
                <a:cs typeface="Times New Roman" pitchFamily="18" charset="0"/>
              </a:rPr>
              <a:t>F</a:t>
            </a:r>
            <a:r>
              <a:rPr lang="bn-BD" sz="11500" b="1" dirty="0">
                <a:latin typeface="Arial Black" panose="020B0A04020102020204" pitchFamily="34" charset="0"/>
                <a:cs typeface="Times New Roman" pitchFamily="18" charset="0"/>
              </a:rPr>
              <a:t>rog</a:t>
            </a:r>
            <a:endParaRPr lang="en-US" sz="115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74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70916" y="-779319"/>
            <a:ext cx="12509230" cy="7829600"/>
            <a:chOff x="0" y="-47625"/>
            <a:chExt cx="764453" cy="47847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64453" cy="430850"/>
            </a:xfrm>
            <a:custGeom>
              <a:avLst/>
              <a:gdLst/>
              <a:ahLst/>
              <a:cxnLst/>
              <a:rect l="l" t="t" r="r" b="b"/>
              <a:pathLst>
                <a:path w="764453" h="430850">
                  <a:moveTo>
                    <a:pt x="8059" y="0"/>
                  </a:moveTo>
                  <a:lnTo>
                    <a:pt x="756394" y="0"/>
                  </a:lnTo>
                  <a:cubicBezTo>
                    <a:pt x="760845" y="0"/>
                    <a:pt x="764453" y="3608"/>
                    <a:pt x="764453" y="8059"/>
                  </a:cubicBezTo>
                  <a:lnTo>
                    <a:pt x="764453" y="422792"/>
                  </a:lnTo>
                  <a:cubicBezTo>
                    <a:pt x="764453" y="424929"/>
                    <a:pt x="763604" y="426979"/>
                    <a:pt x="762093" y="428490"/>
                  </a:cubicBezTo>
                  <a:cubicBezTo>
                    <a:pt x="760581" y="430001"/>
                    <a:pt x="758532" y="430850"/>
                    <a:pt x="756394" y="430850"/>
                  </a:cubicBezTo>
                  <a:lnTo>
                    <a:pt x="8059" y="430850"/>
                  </a:lnTo>
                  <a:cubicBezTo>
                    <a:pt x="5921" y="430850"/>
                    <a:pt x="3872" y="430001"/>
                    <a:pt x="2360" y="428490"/>
                  </a:cubicBezTo>
                  <a:cubicBezTo>
                    <a:pt x="849" y="426979"/>
                    <a:pt x="0" y="424929"/>
                    <a:pt x="0" y="422792"/>
                  </a:cubicBezTo>
                  <a:lnTo>
                    <a:pt x="0" y="8059"/>
                  </a:lnTo>
                  <a:cubicBezTo>
                    <a:pt x="0" y="5921"/>
                    <a:pt x="849" y="3872"/>
                    <a:pt x="2360" y="2360"/>
                  </a:cubicBezTo>
                  <a:cubicBezTo>
                    <a:pt x="3872" y="849"/>
                    <a:pt x="5921" y="0"/>
                    <a:pt x="8059" y="0"/>
                  </a:cubicBezTo>
                  <a:close/>
                </a:path>
              </a:pathLst>
            </a:custGeom>
            <a:solidFill>
              <a:srgbClr val="283842">
                <a:alpha val="80000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764453" cy="4784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C6050D6-717E-5219-FA97-F7ED0C975814}"/>
              </a:ext>
            </a:extLst>
          </p:cNvPr>
          <p:cNvSpPr txBox="1"/>
          <p:nvPr/>
        </p:nvSpPr>
        <p:spPr>
          <a:xfrm>
            <a:off x="3749635" y="232948"/>
            <a:ext cx="4033171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>
                    <a:lumMod val="95000"/>
                  </a:schemeClr>
                </a:solidFill>
                <a:latin typeface="Cooper Black" panose="0208090404030B020404" pitchFamily="18" charset="0"/>
                <a:cs typeface="NikoshBAN" pitchFamily="2" charset="0"/>
              </a:rPr>
              <a:t>Introducing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9A3D0397-1378-11F6-DCA8-444BF08658EB}"/>
              </a:ext>
            </a:extLst>
          </p:cNvPr>
          <p:cNvGrpSpPr/>
          <p:nvPr/>
        </p:nvGrpSpPr>
        <p:grpSpPr>
          <a:xfrm>
            <a:off x="4408702" y="946875"/>
            <a:ext cx="2514600" cy="2761352"/>
            <a:chOff x="0" y="0"/>
            <a:chExt cx="4273707" cy="4973041"/>
          </a:xfrm>
        </p:grpSpPr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4439823C-88A9-AB25-0AEE-C7CA1D848D62}"/>
                </a:ext>
              </a:extLst>
            </p:cNvPr>
            <p:cNvGrpSpPr/>
            <p:nvPr/>
          </p:nvGrpSpPr>
          <p:grpSpPr>
            <a:xfrm>
              <a:off x="0" y="0"/>
              <a:ext cx="4273707" cy="4973041"/>
              <a:chOff x="0" y="0"/>
              <a:chExt cx="698500" cy="812800"/>
            </a:xfrm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D59A2216-9D22-8551-F6A2-CA70A499DC05}"/>
                  </a:ext>
                </a:extLst>
              </p:cNvPr>
              <p:cNvSpPr/>
              <p:nvPr/>
            </p:nvSpPr>
            <p:spPr>
              <a:xfrm>
                <a:off x="0" y="21276"/>
                <a:ext cx="698500" cy="770247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770247">
                    <a:moveTo>
                      <a:pt x="417427" y="18391"/>
                    </a:moveTo>
                    <a:lnTo>
                      <a:pt x="630323" y="142257"/>
                    </a:lnTo>
                    <a:cubicBezTo>
                      <a:pt x="672533" y="166816"/>
                      <a:pt x="698500" y="211966"/>
                      <a:pt x="698500" y="260801"/>
                    </a:cubicBezTo>
                    <a:lnTo>
                      <a:pt x="698500" y="509447"/>
                    </a:lnTo>
                    <a:cubicBezTo>
                      <a:pt x="698500" y="558282"/>
                      <a:pt x="672533" y="603432"/>
                      <a:pt x="630323" y="627991"/>
                    </a:cubicBezTo>
                    <a:lnTo>
                      <a:pt x="417427" y="751857"/>
                    </a:lnTo>
                    <a:cubicBezTo>
                      <a:pt x="375283" y="776378"/>
                      <a:pt x="323217" y="776378"/>
                      <a:pt x="281073" y="751857"/>
                    </a:cubicBezTo>
                    <a:lnTo>
                      <a:pt x="68177" y="627991"/>
                    </a:lnTo>
                    <a:cubicBezTo>
                      <a:pt x="25967" y="603432"/>
                      <a:pt x="0" y="558282"/>
                      <a:pt x="0" y="509447"/>
                    </a:cubicBezTo>
                    <a:lnTo>
                      <a:pt x="0" y="260801"/>
                    </a:lnTo>
                    <a:cubicBezTo>
                      <a:pt x="0" y="211966"/>
                      <a:pt x="25967" y="166816"/>
                      <a:pt x="68177" y="142257"/>
                    </a:cubicBezTo>
                    <a:lnTo>
                      <a:pt x="281073" y="18391"/>
                    </a:lnTo>
                    <a:cubicBezTo>
                      <a:pt x="323217" y="-6130"/>
                      <a:pt x="375283" y="-6130"/>
                      <a:pt x="417427" y="18391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rnd">
                <a:gradFill>
                  <a:gsLst>
                    <a:gs pos="0">
                      <a:srgbClr val="CEF347">
                        <a:alpha val="0"/>
                      </a:srgbClr>
                    </a:gs>
                    <a:gs pos="33333">
                      <a:srgbClr val="CEF347">
                        <a:alpha val="0"/>
                      </a:srgbClr>
                    </a:gs>
                    <a:gs pos="66667">
                      <a:srgbClr val="CEF347">
                        <a:alpha val="11500"/>
                      </a:srgbClr>
                    </a:gs>
                    <a:gs pos="100000">
                      <a:srgbClr val="CEF347">
                        <a:alpha val="100000"/>
                      </a:srgbClr>
                    </a:gs>
                  </a:gsLst>
                  <a:lin ang="2700000"/>
                </a:gradFill>
                <a:prstDash val="solid"/>
                <a:round/>
              </a:ln>
            </p:spPr>
          </p:sp>
          <p:sp>
            <p:nvSpPr>
              <p:cNvPr id="12" name="TextBox 6">
                <a:extLst>
                  <a:ext uri="{FF2B5EF4-FFF2-40B4-BE49-F238E27FC236}">
                    <a16:creationId xmlns:a16="http://schemas.microsoft.com/office/drawing/2014/main" id="{4050DD26-2453-A9B8-CA91-AED1D061DA9E}"/>
                  </a:ext>
                </a:extLst>
              </p:cNvPr>
              <p:cNvSpPr txBox="1"/>
              <p:nvPr/>
            </p:nvSpPr>
            <p:spPr>
              <a:xfrm>
                <a:off x="0" y="82550"/>
                <a:ext cx="698500" cy="590550"/>
              </a:xfrm>
              <a:prstGeom prst="rect">
                <a:avLst/>
              </a:prstGeom>
            </p:spPr>
            <p:txBody>
              <a:bodyPr lIns="25400" tIns="25400" rIns="25400" bIns="25400" rtlCol="0" anchor="ctr"/>
              <a:lstStyle/>
              <a:p>
                <a:pPr algn="ctr">
                  <a:lnSpc>
                    <a:spcPts val="1400"/>
                  </a:lnSpc>
                </a:pPr>
                <a:endParaRPr sz="900"/>
              </a:p>
            </p:txBody>
          </p:sp>
        </p:grpSp>
        <p:grpSp>
          <p:nvGrpSpPr>
            <p:cNvPr id="9" name="Group 7">
              <a:extLst>
                <a:ext uri="{FF2B5EF4-FFF2-40B4-BE49-F238E27FC236}">
                  <a16:creationId xmlns:a16="http://schemas.microsoft.com/office/drawing/2014/main" id="{35EF6A3D-104F-A6A7-7593-3BD3E82E573B}"/>
                </a:ext>
              </a:extLst>
            </p:cNvPr>
            <p:cNvGrpSpPr/>
            <p:nvPr/>
          </p:nvGrpSpPr>
          <p:grpSpPr>
            <a:xfrm>
              <a:off x="304191" y="353967"/>
              <a:ext cx="3665325" cy="4265106"/>
              <a:chOff x="0" y="0"/>
              <a:chExt cx="698500" cy="812800"/>
            </a:xfrm>
          </p:grpSpPr>
          <p:sp>
            <p:nvSpPr>
              <p:cNvPr id="10" name="Freeform 8">
                <a:extLst>
                  <a:ext uri="{FF2B5EF4-FFF2-40B4-BE49-F238E27FC236}">
                    <a16:creationId xmlns:a16="http://schemas.microsoft.com/office/drawing/2014/main" id="{B2E48917-D2E7-D3A6-1C3B-6003846CC8F5}"/>
                  </a:ext>
                </a:extLst>
              </p:cNvPr>
              <p:cNvSpPr/>
              <p:nvPr/>
            </p:nvSpPr>
            <p:spPr>
              <a:xfrm>
                <a:off x="0" y="20238"/>
                <a:ext cx="698500" cy="772324"/>
              </a:xfrm>
              <a:custGeom>
                <a:avLst/>
                <a:gdLst/>
                <a:ahLst/>
                <a:cxnLst/>
                <a:rect l="l" t="t" r="r" b="b"/>
                <a:pathLst>
                  <a:path w="698500" h="772324">
                    <a:moveTo>
                      <a:pt x="414100" y="17493"/>
                    </a:moveTo>
                    <a:lnTo>
                      <a:pt x="633650" y="145231"/>
                    </a:lnTo>
                    <a:cubicBezTo>
                      <a:pt x="673800" y="168591"/>
                      <a:pt x="698500" y="211538"/>
                      <a:pt x="698500" y="257989"/>
                    </a:cubicBezTo>
                    <a:lnTo>
                      <a:pt x="698500" y="514335"/>
                    </a:lnTo>
                    <a:cubicBezTo>
                      <a:pt x="698500" y="560786"/>
                      <a:pt x="673800" y="603733"/>
                      <a:pt x="633650" y="627093"/>
                    </a:cubicBezTo>
                    <a:lnTo>
                      <a:pt x="414100" y="754831"/>
                    </a:lnTo>
                    <a:cubicBezTo>
                      <a:pt x="374012" y="778155"/>
                      <a:pt x="324488" y="778155"/>
                      <a:pt x="284400" y="754831"/>
                    </a:cubicBezTo>
                    <a:lnTo>
                      <a:pt x="64850" y="627093"/>
                    </a:lnTo>
                    <a:cubicBezTo>
                      <a:pt x="24700" y="603733"/>
                      <a:pt x="0" y="560786"/>
                      <a:pt x="0" y="514335"/>
                    </a:cubicBezTo>
                    <a:lnTo>
                      <a:pt x="0" y="257989"/>
                    </a:lnTo>
                    <a:cubicBezTo>
                      <a:pt x="0" y="211538"/>
                      <a:pt x="24700" y="168591"/>
                      <a:pt x="64850" y="145231"/>
                    </a:cubicBezTo>
                    <a:lnTo>
                      <a:pt x="284400" y="17493"/>
                    </a:lnTo>
                    <a:cubicBezTo>
                      <a:pt x="324488" y="-5831"/>
                      <a:pt x="374012" y="-5831"/>
                      <a:pt x="414100" y="17493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t="-17954" b="-17954"/>
                </a:stretch>
              </a:blipFill>
              <a:ln w="142875" cap="rnd">
                <a:solidFill>
                  <a:srgbClr val="FFFFFF"/>
                </a:solidFill>
                <a:prstDash val="solid"/>
                <a:round/>
              </a:ln>
            </p:spPr>
          </p:sp>
        </p:grp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7F5A1AED-5AC4-7FA1-78C9-B452015BC821}"/>
              </a:ext>
            </a:extLst>
          </p:cNvPr>
          <p:cNvGrpSpPr/>
          <p:nvPr/>
        </p:nvGrpSpPr>
        <p:grpSpPr>
          <a:xfrm>
            <a:off x="1470601" y="3842716"/>
            <a:ext cx="9226195" cy="2796059"/>
            <a:chOff x="-7224346" y="-618364"/>
            <a:chExt cx="29334194" cy="7456152"/>
          </a:xfrm>
        </p:grpSpPr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82DEBF0B-D734-CA7D-01A7-59FAAA06CCAD}"/>
                </a:ext>
              </a:extLst>
            </p:cNvPr>
            <p:cNvSpPr txBox="1"/>
            <p:nvPr/>
          </p:nvSpPr>
          <p:spPr>
            <a:xfrm>
              <a:off x="3104789" y="-38100"/>
              <a:ext cx="3273346" cy="718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0"/>
                </a:lnSpc>
              </a:pPr>
              <a:endParaRPr lang="en-US" dirty="0">
                <a:latin typeface="Hasan Manal"/>
                <a:ea typeface="Hasan Manal"/>
                <a:cs typeface="Hasan Manal"/>
                <a:sym typeface="Hasan Manal"/>
              </a:endParaRPr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231441E9-0FC4-388F-A555-A90A5B381DBF}"/>
                </a:ext>
              </a:extLst>
            </p:cNvPr>
            <p:cNvSpPr txBox="1"/>
            <p:nvPr/>
          </p:nvSpPr>
          <p:spPr>
            <a:xfrm>
              <a:off x="708605" y="-618364"/>
              <a:ext cx="12136367" cy="9253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4000" b="1" dirty="0">
                  <a:solidFill>
                    <a:schemeClr val="bg1">
                      <a:lumMod val="95000"/>
                    </a:scheme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Atikur Rahman</a:t>
              </a:r>
            </a:p>
          </p:txBody>
        </p:sp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D701B8ED-5D55-0F24-6494-CB16EF15B5B8}"/>
                </a:ext>
              </a:extLst>
            </p:cNvPr>
            <p:cNvSpPr txBox="1"/>
            <p:nvPr/>
          </p:nvSpPr>
          <p:spPr>
            <a:xfrm>
              <a:off x="-46282" y="1051992"/>
              <a:ext cx="13646140" cy="86365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00"/>
                </a:lnSpc>
              </a:pPr>
              <a:r>
                <a:rPr lang="en-US" sz="3600" b="1" dirty="0">
                  <a:solidFill>
                    <a:srgbClr val="00FF00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Assistant Teacher</a:t>
              </a:r>
            </a:p>
          </p:txBody>
        </p:sp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F6B3DF0C-FA71-887D-D72C-3180D971E1E1}"/>
                </a:ext>
              </a:extLst>
            </p:cNvPr>
            <p:cNvSpPr txBox="1"/>
            <p:nvPr/>
          </p:nvSpPr>
          <p:spPr>
            <a:xfrm>
              <a:off x="-7224346" y="2616122"/>
              <a:ext cx="29334194" cy="42216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6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Shahid </a:t>
              </a:r>
              <a:r>
                <a:rPr lang="en-US" sz="2800" b="1" dirty="0" err="1">
                  <a:solidFill>
                    <a:schemeClr val="bg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Muktizuddha</a:t>
              </a:r>
              <a:r>
                <a:rPr lang="en-US" sz="2800" b="1" dirty="0">
                  <a:solidFill>
                    <a:schemeClr val="bg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Abdur Rahim Chowdhury Govt.</a:t>
              </a:r>
            </a:p>
            <a:p>
              <a:pPr algn="ctr">
                <a:lnSpc>
                  <a:spcPts val="1960"/>
                </a:lnSpc>
              </a:pPr>
              <a:endParaRPr lang="en-US" sz="2800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2800" b="1" dirty="0">
                  <a:solidFill>
                    <a:schemeClr val="bg1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Primary School</a:t>
              </a:r>
            </a:p>
            <a:p>
              <a:pPr algn="ctr">
                <a:lnSpc>
                  <a:spcPts val="1960"/>
                </a:lnSpc>
              </a:pPr>
              <a:endParaRPr lang="en-US" sz="2800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1960"/>
                </a:lnSpc>
              </a:pPr>
              <a:endParaRPr lang="en-US" sz="2800" b="1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algn="ctr">
                <a:lnSpc>
                  <a:spcPts val="1960"/>
                </a:lnSpc>
              </a:pPr>
              <a:r>
                <a:rPr lang="en-US" sz="28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Juri,  </a:t>
              </a:r>
              <a:r>
                <a:rPr lang="en-US" sz="2800" b="1" dirty="0" err="1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Canva Sans"/>
                  <a:ea typeface="Canva Sans"/>
                  <a:cs typeface="Canva Sans"/>
                  <a:sym typeface="Canva Sans"/>
                </a:rPr>
                <a:t>Moulvibazar</a:t>
              </a:r>
              <a:endParaRPr lang="en-US" sz="28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A83C3-72E6-E88E-3946-42AC89998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7F83FDD-3757-0B45-3A45-BB675A6AC4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9F62241-4635-A0E6-6D2F-4C61B791F5BC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76F14720-249B-F45E-083A-848F5D6A0A22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A5D4045A-69B7-C533-EEB2-227FBBD68561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BD87ED0-8118-3663-FC92-3EC112D4DC51}"/>
              </a:ext>
            </a:extLst>
          </p:cNvPr>
          <p:cNvSpPr txBox="1"/>
          <p:nvPr/>
        </p:nvSpPr>
        <p:spPr>
          <a:xfrm>
            <a:off x="2847165" y="320468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EFC0114-44FD-3A1F-2F86-D9930AD0FD96}"/>
              </a:ext>
            </a:extLst>
          </p:cNvPr>
          <p:cNvSpPr/>
          <p:nvPr/>
        </p:nvSpPr>
        <p:spPr>
          <a:xfrm>
            <a:off x="4251956" y="2944368"/>
            <a:ext cx="630940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0A883C-7F19-884A-7A47-E1B7CF2DA7B3}"/>
              </a:ext>
            </a:extLst>
          </p:cNvPr>
          <p:cNvSpPr txBox="1"/>
          <p:nvPr/>
        </p:nvSpPr>
        <p:spPr>
          <a:xfrm>
            <a:off x="5087758" y="2176122"/>
            <a:ext cx="321286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f</a:t>
            </a:r>
            <a:r>
              <a:rPr lang="bn-BD" sz="115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rog</a:t>
            </a:r>
            <a:endParaRPr lang="en-US" sz="115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4A4B4B-A319-ABF5-0623-EEBFCA97F270}"/>
              </a:ext>
            </a:extLst>
          </p:cNvPr>
          <p:cNvSpPr/>
          <p:nvPr/>
        </p:nvSpPr>
        <p:spPr>
          <a:xfrm>
            <a:off x="9434176" y="1821123"/>
            <a:ext cx="851515" cy="2646878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none">
            <a:spAutoFit/>
          </a:bodyPr>
          <a:lstStyle/>
          <a:p>
            <a:r>
              <a:rPr lang="bn-BD" sz="16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f</a:t>
            </a:r>
            <a:endParaRPr lang="en-US" sz="2800" dirty="0">
              <a:latin typeface="Tw Cen MT" panose="020B0602020104020603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B98090E-4260-BBD9-46F9-4E5AF383F420}"/>
              </a:ext>
            </a:extLst>
          </p:cNvPr>
          <p:cNvSpPr/>
          <p:nvPr/>
        </p:nvSpPr>
        <p:spPr>
          <a:xfrm>
            <a:off x="8278440" y="2951379"/>
            <a:ext cx="106639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A37162-88FD-540F-1797-269DFE1B6F18}"/>
              </a:ext>
            </a:extLst>
          </p:cNvPr>
          <p:cNvSpPr txBox="1"/>
          <p:nvPr/>
        </p:nvSpPr>
        <p:spPr>
          <a:xfrm>
            <a:off x="7803077" y="5214930"/>
            <a:ext cx="3991124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CAD50C2-BD11-F849-73C1-C08A71E9596E}"/>
              </a:ext>
            </a:extLst>
          </p:cNvPr>
          <p:cNvSpPr/>
          <p:nvPr/>
        </p:nvSpPr>
        <p:spPr>
          <a:xfrm rot="5400000">
            <a:off x="9482866" y="4651637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FA418DE-AE66-0B2B-A04B-8BBB6BAC6A91}"/>
              </a:ext>
            </a:extLst>
          </p:cNvPr>
          <p:cNvSpPr/>
          <p:nvPr/>
        </p:nvSpPr>
        <p:spPr>
          <a:xfrm rot="10800000">
            <a:off x="7015163" y="5434279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618C42-1D2E-28BC-61E7-0D38C8DCA67B}"/>
              </a:ext>
            </a:extLst>
          </p:cNvPr>
          <p:cNvSpPr/>
          <p:nvPr/>
        </p:nvSpPr>
        <p:spPr>
          <a:xfrm>
            <a:off x="5751744" y="4661849"/>
            <a:ext cx="1194974" cy="1862048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15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F</a:t>
            </a:r>
            <a:endParaRPr lang="en-US" sz="2000" dirty="0">
              <a:latin typeface="Tw Cen MT" panose="020B06020201040206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9D9356-5F92-033D-DD43-F645C5F5C81B}"/>
              </a:ext>
            </a:extLst>
          </p:cNvPr>
          <p:cNvSpPr txBox="1"/>
          <p:nvPr/>
        </p:nvSpPr>
        <p:spPr>
          <a:xfrm>
            <a:off x="356302" y="5287120"/>
            <a:ext cx="4290259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8269794-2A4F-40E2-556A-8EAF72EE3992}"/>
              </a:ext>
            </a:extLst>
          </p:cNvPr>
          <p:cNvSpPr/>
          <p:nvPr/>
        </p:nvSpPr>
        <p:spPr>
          <a:xfrm rot="10800000">
            <a:off x="4844987" y="5513527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14895FA-A6C2-ECAC-254E-DECC90B321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4" y="1703736"/>
            <a:ext cx="3811760" cy="320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68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6EC75-BE50-FF88-0859-C8CAD9D00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7A22D55-7B36-2309-414E-2FD6382E58B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D6D1352-84B3-7CD1-36CB-9D2B44C724E4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E04BC5C-3D3C-C09E-8584-A7E67DBB3B4B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C137BC3-569A-FA52-3207-A87921722DAF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Hexagon 5">
            <a:extLst>
              <a:ext uri="{FF2B5EF4-FFF2-40B4-BE49-F238E27FC236}">
                <a16:creationId xmlns:a16="http://schemas.microsoft.com/office/drawing/2014/main" id="{A935C13B-4C5E-C55D-D4B9-D5CB414B2C6F}"/>
              </a:ext>
            </a:extLst>
          </p:cNvPr>
          <p:cNvSpPr/>
          <p:nvPr/>
        </p:nvSpPr>
        <p:spPr>
          <a:xfrm>
            <a:off x="1606411" y="304800"/>
            <a:ext cx="8979179" cy="819150"/>
          </a:xfrm>
          <a:prstGeom prst="hexagon">
            <a:avLst/>
          </a:prstGeom>
          <a:noFill/>
          <a:ln w="3810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151B8F"/>
                </a:solidFill>
                <a:latin typeface="Elephant" panose="02020904090505020303" pitchFamily="18" charset="0"/>
              </a:rPr>
              <a:t>Now open your book page no </a:t>
            </a:r>
            <a:r>
              <a:rPr lang="bn-BD" sz="3600" b="1" dirty="0">
                <a:solidFill>
                  <a:srgbClr val="151B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23</a:t>
            </a:r>
            <a:endParaRPr lang="en-US" sz="3600" b="1" dirty="0">
              <a:solidFill>
                <a:srgbClr val="151B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541B52-3FB0-E1D5-4359-ACF76FABF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95" y="1371600"/>
            <a:ext cx="4046373" cy="4962070"/>
          </a:xfrm>
          <a:prstGeom prst="rect">
            <a:avLst/>
          </a:prstGeom>
          <a:ln w="88900" cap="sq" cmpd="thickThin">
            <a:solidFill>
              <a:srgbClr val="17593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4C7CCE-D2CD-5864-C1F4-49B1F7A58E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71600"/>
            <a:ext cx="4046373" cy="4962069"/>
          </a:xfrm>
          <a:prstGeom prst="rect">
            <a:avLst/>
          </a:prstGeom>
          <a:ln w="88900" cap="sq" cmpd="thickThin">
            <a:solidFill>
              <a:srgbClr val="17593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03913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99C62-1A53-A8FE-B7B9-2AEF00292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E7703C9-AB8C-8857-4900-5D4B7F0FBB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CB38799-2BDC-DC5B-76AC-DC353D93A41C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CF6397A-084D-DBA5-472C-89B44F2FA016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5386000-0F53-DB81-8C2D-4EFEDFCC927D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6321372-94F3-A5F9-78EC-9518902FA716}"/>
              </a:ext>
            </a:extLst>
          </p:cNvPr>
          <p:cNvSpPr txBox="1"/>
          <p:nvPr/>
        </p:nvSpPr>
        <p:spPr>
          <a:xfrm>
            <a:off x="8316457" y="4306067"/>
            <a:ext cx="3034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Berlin Sans FB Demi" panose="020E0802020502020306" pitchFamily="34" charset="0"/>
                <a:cs typeface="Times New Roman" pitchFamily="18" charset="0"/>
              </a:rPr>
              <a:t>egg</a:t>
            </a:r>
            <a:endParaRPr lang="en-US" sz="8000" b="1" dirty="0"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189048-13BC-C31C-1127-8A853D43A4C9}"/>
              </a:ext>
            </a:extLst>
          </p:cNvPr>
          <p:cNvSpPr/>
          <p:nvPr/>
        </p:nvSpPr>
        <p:spPr>
          <a:xfrm>
            <a:off x="2171700" y="289029"/>
            <a:ext cx="712325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en-US" sz="4400" b="1" kern="0" dirty="0">
                <a:ln/>
                <a:effectLst/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en-US" sz="4400" b="1" kern="0" dirty="0">
                <a:ln/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reading by the teacher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7FDC83A-6061-9EE4-24A1-731FA2E425C7}"/>
              </a:ext>
            </a:extLst>
          </p:cNvPr>
          <p:cNvGrpSpPr/>
          <p:nvPr/>
        </p:nvGrpSpPr>
        <p:grpSpPr>
          <a:xfrm>
            <a:off x="728472" y="1296740"/>
            <a:ext cx="10735056" cy="4983567"/>
            <a:chOff x="1133834" y="1722718"/>
            <a:chExt cx="9712097" cy="476090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8D99F5B-6F2B-90E4-D11B-B0658FF32A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834" y="1736035"/>
              <a:ext cx="9706444" cy="48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E6C034-CE73-3354-A880-746AACB105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6406575"/>
              <a:ext cx="9684479" cy="77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F3168E4-9234-4F04-A420-375E48F51A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4120274"/>
              <a:ext cx="9641896" cy="117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4BF5113-F2AE-5A75-C157-CC4163DBA256}"/>
                </a:ext>
              </a:extLst>
            </p:cNvPr>
            <p:cNvCxnSpPr>
              <a:cxnSpLocks/>
            </p:cNvCxnSpPr>
            <p:nvPr/>
          </p:nvCxnSpPr>
          <p:spPr>
            <a:xfrm>
              <a:off x="4097709" y="1758153"/>
              <a:ext cx="50889" cy="4686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CD81B0-9DC6-C0CE-57C9-735E28BA7FF4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01" y="1722718"/>
              <a:ext cx="38964" cy="4697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88DE37-7255-2989-8AE0-CBA39F5485AA}"/>
                </a:ext>
              </a:extLst>
            </p:cNvPr>
            <p:cNvCxnSpPr>
              <a:cxnSpLocks/>
            </p:cNvCxnSpPr>
            <p:nvPr/>
          </p:nvCxnSpPr>
          <p:spPr>
            <a:xfrm>
              <a:off x="1161452" y="1761793"/>
              <a:ext cx="0" cy="4721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670648-C84D-A411-4B03-8BD703D480C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4640" y="1736035"/>
              <a:ext cx="15638" cy="4670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281A6CE-5296-6F90-9BB2-E2952B89F690}"/>
              </a:ext>
            </a:extLst>
          </p:cNvPr>
          <p:cNvSpPr txBox="1"/>
          <p:nvPr/>
        </p:nvSpPr>
        <p:spPr>
          <a:xfrm>
            <a:off x="1869661" y="1890967"/>
            <a:ext cx="1549210" cy="1697012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rtlCol="0">
            <a:prstTxWarp prst="textPlain">
              <a:avLst/>
            </a:prstTxWarp>
            <a:spAutoFit/>
            <a:sp3d extrusionH="317500" prstMaterial="softEdge">
              <a:bevelT w="146050" h="38100" prst="angle"/>
              <a:bevelB w="120650" h="177800"/>
            </a:sp3d>
          </a:bodyPr>
          <a:lstStyle/>
          <a:p>
            <a:r>
              <a:rPr lang="bn-BD" sz="20000" b="1" dirty="0">
                <a:ln>
                  <a:gradFill>
                    <a:gsLst>
                      <a:gs pos="0">
                        <a:srgbClr val="FFFF00"/>
                      </a:gs>
                      <a:gs pos="74000">
                        <a:schemeClr val="accent6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E</a:t>
            </a:r>
            <a:endParaRPr lang="en-US" sz="20000" b="1" dirty="0">
              <a:ln>
                <a:gradFill>
                  <a:gsLst>
                    <a:gs pos="0">
                      <a:srgbClr val="FFFF00"/>
                    </a:gs>
                    <a:gs pos="7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reflection blurRad="6350" stA="50000" endA="300" endPos="50000" dist="29997" dir="5400000" sy="-100000" algn="bl" rotWithShape="0"/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1C07A1-43B9-C76F-56EF-8398ED5D7412}"/>
              </a:ext>
            </a:extLst>
          </p:cNvPr>
          <p:cNvSpPr txBox="1"/>
          <p:nvPr/>
        </p:nvSpPr>
        <p:spPr>
          <a:xfrm>
            <a:off x="1864656" y="4398248"/>
            <a:ext cx="1280387" cy="1459761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rtlCol="0">
            <a:prstTxWarp prst="textPlain">
              <a:avLst/>
            </a:prstTxWarp>
            <a:spAutoFit/>
            <a:sp3d extrusionH="317500" prstMaterial="softEdge">
              <a:bevelT w="146050" h="38100" prst="angle"/>
              <a:bevelB w="120650" h="177800"/>
            </a:sp3d>
          </a:bodyPr>
          <a:lstStyle/>
          <a:p>
            <a:r>
              <a:rPr lang="bn-BD" sz="13900" b="1" dirty="0">
                <a:ln>
                  <a:gradFill>
                    <a:gsLst>
                      <a:gs pos="0">
                        <a:srgbClr val="FFFF00"/>
                      </a:gs>
                      <a:gs pos="74000">
                        <a:schemeClr val="accent6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reflection blurRad="6350" stA="50000" endA="300" endPos="50000" dist="29997" dir="5400000" sy="-100000" algn="bl" rotWithShape="0"/>
                </a:effectLst>
                <a:latin typeface="Arial Rounded MT Bold" panose="020F0704030504030204" pitchFamily="34" charset="0"/>
                <a:cs typeface="Times New Roman" panose="02020603050405020304" pitchFamily="18" charset="0"/>
              </a:rPr>
              <a:t>e</a:t>
            </a:r>
            <a:endParaRPr lang="en-US" sz="13900" b="1" dirty="0">
              <a:ln>
                <a:gradFill>
                  <a:gsLst>
                    <a:gs pos="0">
                      <a:srgbClr val="FFFF00"/>
                    </a:gs>
                    <a:gs pos="7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reflection blurRad="6350" stA="50000" endA="300" endPos="50000" dist="29997" dir="5400000" sy="-100000" algn="bl" rotWithShape="0"/>
              </a:effectLst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A9AC4-AC5D-3DD8-AEDB-EA99DA7CF99B}"/>
              </a:ext>
            </a:extLst>
          </p:cNvPr>
          <p:cNvSpPr txBox="1"/>
          <p:nvPr/>
        </p:nvSpPr>
        <p:spPr>
          <a:xfrm>
            <a:off x="8239836" y="2161076"/>
            <a:ext cx="30804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Arial Black" panose="020B0A04020102020204" pitchFamily="34" charset="0"/>
                <a:cs typeface="Times New Roman" pitchFamily="18" charset="0"/>
              </a:rPr>
              <a:t>Egg</a:t>
            </a:r>
            <a:endParaRPr lang="en-US" sz="88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43A443-F6AD-0CAA-661D-392400B7FC03}"/>
              </a:ext>
            </a:extLst>
          </p:cNvPr>
          <p:cNvSpPr txBox="1"/>
          <p:nvPr/>
        </p:nvSpPr>
        <p:spPr>
          <a:xfrm>
            <a:off x="10452243" y="344581"/>
            <a:ext cx="13546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1693D0E-9F85-53F0-6CF8-5D2BA99B0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54" t="4239" r="2870" b="6055"/>
          <a:stretch/>
        </p:blipFill>
        <p:spPr>
          <a:xfrm rot="10800000">
            <a:off x="4523100" y="1475232"/>
            <a:ext cx="3129257" cy="2311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D2A174D-426A-3D53-783D-766080C823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54" t="4239" r="2870" b="6055"/>
          <a:stretch/>
        </p:blipFill>
        <p:spPr>
          <a:xfrm rot="16200000">
            <a:off x="4992595" y="4295065"/>
            <a:ext cx="2206810" cy="16302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264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DF43D-C194-7B7D-A161-495C27EED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DD55ECE-0106-5212-17B0-5D39ABCD35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AB8360D5-7FD6-B953-3511-E1F37BFFD703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2982CEE-4BA5-34B1-E5D8-8E628C4D62A2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1D6DE7A9-5559-B229-43B0-3CF4F48E55A8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A54B3C-4A6C-699E-6F3D-11147B24C58C}"/>
              </a:ext>
            </a:extLst>
          </p:cNvPr>
          <p:cNvSpPr txBox="1"/>
          <p:nvPr/>
        </p:nvSpPr>
        <p:spPr>
          <a:xfrm>
            <a:off x="8428526" y="4308469"/>
            <a:ext cx="25597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atin typeface="Arial Black" panose="020B0A04020102020204" pitchFamily="34" charset="0"/>
                <a:cs typeface="Times New Roman" pitchFamily="18" charset="0"/>
              </a:rPr>
              <a:t>fish</a:t>
            </a:r>
            <a:endParaRPr lang="en-US" sz="88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36CE3B-14C0-C338-A247-60121FDA6B83}"/>
              </a:ext>
            </a:extLst>
          </p:cNvPr>
          <p:cNvSpPr/>
          <p:nvPr/>
        </p:nvSpPr>
        <p:spPr>
          <a:xfrm>
            <a:off x="2171700" y="289029"/>
            <a:ext cx="7123253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defRPr/>
            </a:pPr>
            <a:r>
              <a:rPr lang="en-US" sz="4400" b="1" kern="0" dirty="0">
                <a:ln/>
                <a:effectLst/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en-US" sz="4400" b="1" kern="0" dirty="0">
                <a:ln/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reading by the teacher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35B002-1423-7BF8-D881-EB31EF17B0A7}"/>
              </a:ext>
            </a:extLst>
          </p:cNvPr>
          <p:cNvGrpSpPr/>
          <p:nvPr/>
        </p:nvGrpSpPr>
        <p:grpSpPr>
          <a:xfrm>
            <a:off x="742950" y="1255592"/>
            <a:ext cx="10610850" cy="5097867"/>
            <a:chOff x="1133834" y="1722718"/>
            <a:chExt cx="9712097" cy="476090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9D332B8-E5D2-2C58-9911-64CC485750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33834" y="1736035"/>
              <a:ext cx="9706444" cy="482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785AC3-54EC-CC54-DD86-0B3968DB50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6406575"/>
              <a:ext cx="9684479" cy="770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CFB271-50AC-0C9F-C454-F8787913D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61452" y="4120274"/>
              <a:ext cx="9641896" cy="11769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FE0308-F16C-B973-88F0-FDA4358D806B}"/>
                </a:ext>
              </a:extLst>
            </p:cNvPr>
            <p:cNvCxnSpPr>
              <a:cxnSpLocks/>
            </p:cNvCxnSpPr>
            <p:nvPr/>
          </p:nvCxnSpPr>
          <p:spPr>
            <a:xfrm>
              <a:off x="4097709" y="1758153"/>
              <a:ext cx="50889" cy="4686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8DDA821-C903-9D09-C3F0-56C11D9537D7}"/>
                </a:ext>
              </a:extLst>
            </p:cNvPr>
            <p:cNvCxnSpPr>
              <a:cxnSpLocks/>
            </p:cNvCxnSpPr>
            <p:nvPr/>
          </p:nvCxnSpPr>
          <p:spPr>
            <a:xfrm>
              <a:off x="7816201" y="1722718"/>
              <a:ext cx="38964" cy="46971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92715D5-BC7F-FBED-0678-E3010EA1DE9B}"/>
                </a:ext>
              </a:extLst>
            </p:cNvPr>
            <p:cNvCxnSpPr>
              <a:cxnSpLocks/>
            </p:cNvCxnSpPr>
            <p:nvPr/>
          </p:nvCxnSpPr>
          <p:spPr>
            <a:xfrm>
              <a:off x="1161452" y="1761793"/>
              <a:ext cx="0" cy="47218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6EA5DF-4F3F-4750-1A4F-D6CA30B59F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824640" y="1736035"/>
              <a:ext cx="15638" cy="467053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5F70374-84F3-0E06-A4C6-0E2A2953CF69}"/>
              </a:ext>
            </a:extLst>
          </p:cNvPr>
          <p:cNvSpPr txBox="1"/>
          <p:nvPr/>
        </p:nvSpPr>
        <p:spPr>
          <a:xfrm>
            <a:off x="1686781" y="1817815"/>
            <a:ext cx="1549210" cy="1697012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rtlCol="0">
            <a:prstTxWarp prst="textPlain">
              <a:avLst/>
            </a:prstTxWarp>
            <a:spAutoFit/>
            <a:sp3d extrusionH="317500" prstMaterial="softEdge">
              <a:bevelT w="146050" h="38100" prst="angle"/>
              <a:bevelB w="120650" h="177800"/>
            </a:sp3d>
          </a:bodyPr>
          <a:lstStyle/>
          <a:p>
            <a:r>
              <a:rPr lang="bn-BD" sz="20000" b="1" dirty="0">
                <a:ln>
                  <a:gradFill>
                    <a:gsLst>
                      <a:gs pos="0">
                        <a:srgbClr val="FFFF00"/>
                      </a:gs>
                      <a:gs pos="74000">
                        <a:schemeClr val="accent6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F</a:t>
            </a:r>
            <a:endParaRPr lang="en-US" sz="20000" b="1" dirty="0">
              <a:ln>
                <a:gradFill>
                  <a:gsLst>
                    <a:gs pos="0">
                      <a:srgbClr val="FFFF00"/>
                    </a:gs>
                    <a:gs pos="7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reflection blurRad="6350" stA="50000" endA="300" endPos="50000" dist="29997" dir="5400000" sy="-100000" algn="bl" rotWithShape="0"/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302C68-F18C-C743-488D-A8E220A0173F}"/>
              </a:ext>
            </a:extLst>
          </p:cNvPr>
          <p:cNvSpPr txBox="1"/>
          <p:nvPr/>
        </p:nvSpPr>
        <p:spPr>
          <a:xfrm>
            <a:off x="1770168" y="4379960"/>
            <a:ext cx="1464630" cy="1566599"/>
          </a:xfrm>
          <a:prstGeom prst="rect">
            <a:avLst/>
          </a:prstGeom>
          <a:noFill/>
          <a:scene3d>
            <a:camera prst="orthographicFront"/>
            <a:lightRig rig="freezing" dir="t">
              <a:rot lat="0" lon="0" rev="0"/>
            </a:lightRig>
          </a:scene3d>
          <a:sp3d>
            <a:bevelT w="139700" prst="cross"/>
          </a:sp3d>
        </p:spPr>
        <p:txBody>
          <a:bodyPr wrap="square" rtlCol="0">
            <a:prstTxWarp prst="textPlain">
              <a:avLst/>
            </a:prstTxWarp>
            <a:spAutoFit/>
            <a:sp3d extrusionH="317500" prstMaterial="softEdge">
              <a:bevelT w="146050" h="38100" prst="angle"/>
              <a:bevelB w="120650" h="177800"/>
            </a:sp3d>
          </a:bodyPr>
          <a:lstStyle/>
          <a:p>
            <a:r>
              <a:rPr lang="bn-BD" sz="20000" b="1" dirty="0">
                <a:ln>
                  <a:gradFill>
                    <a:gsLst>
                      <a:gs pos="0">
                        <a:srgbClr val="FFFF00"/>
                      </a:gs>
                      <a:gs pos="74000">
                        <a:schemeClr val="accent6">
                          <a:lumMod val="7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effectLst>
                  <a:reflection blurRad="6350" stA="50000" endA="300" endPos="50000" dist="29997" dir="5400000" sy="-100000" algn="bl" rotWithShape="0"/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f</a:t>
            </a:r>
            <a:endParaRPr lang="en-US" sz="20000" b="1" dirty="0">
              <a:ln>
                <a:gradFill>
                  <a:gsLst>
                    <a:gs pos="0">
                      <a:srgbClr val="FFFF00"/>
                    </a:gs>
                    <a:gs pos="7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>
                <a:reflection blurRad="6350" stA="50000" endA="300" endPos="50000" dist="29997" dir="5400000" sy="-100000" algn="bl" rotWithShape="0"/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52E0E7-DE1A-8DC8-817C-2E17CF985753}"/>
              </a:ext>
            </a:extLst>
          </p:cNvPr>
          <p:cNvSpPr txBox="1"/>
          <p:nvPr/>
        </p:nvSpPr>
        <p:spPr>
          <a:xfrm>
            <a:off x="8255482" y="1930208"/>
            <a:ext cx="2838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atin typeface="Arial Black" panose="020B0A04020102020204" pitchFamily="34" charset="0"/>
                <a:cs typeface="Times New Roman" pitchFamily="18" charset="0"/>
              </a:rPr>
              <a:t>Fish</a:t>
            </a:r>
            <a:endParaRPr lang="en-US" sz="80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BC13B9-A72A-0CB3-52F8-DF0DC5129D2F}"/>
              </a:ext>
            </a:extLst>
          </p:cNvPr>
          <p:cNvSpPr txBox="1"/>
          <p:nvPr/>
        </p:nvSpPr>
        <p:spPr>
          <a:xfrm>
            <a:off x="10488819" y="326293"/>
            <a:ext cx="135464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WCW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6C83DE2-1C64-2FF9-0B48-97BDBA560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58" y="911068"/>
            <a:ext cx="3761008" cy="3450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20FBCB-24A5-8A54-84BF-1C0D95ABAC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0126" y="3942954"/>
            <a:ext cx="3255661" cy="298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43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66C15-4EF1-4140-FB9C-203741F48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48A9C41-B5EA-0F8F-750E-297A33F5E93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6CFDCCBE-83FB-29A6-17D4-81A7BAF99121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5A4EF2C9-71EE-8FAE-21CF-4A1053FDBBF1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20D8C12-0878-1948-69B2-44B79001A466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24605A3-506D-471C-3967-D26F791FDA63}"/>
              </a:ext>
            </a:extLst>
          </p:cNvPr>
          <p:cNvSpPr txBox="1"/>
          <p:nvPr/>
        </p:nvSpPr>
        <p:spPr>
          <a:xfrm>
            <a:off x="4027165" y="304800"/>
            <a:ext cx="4137671" cy="1107996"/>
          </a:xfrm>
          <a:prstGeom prst="rect">
            <a:avLst/>
          </a:prstGeom>
          <a:noFill/>
          <a:ln>
            <a:solidFill>
              <a:srgbClr val="89154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6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5AB295-1933-7370-AD48-7763E770C921}"/>
              </a:ext>
            </a:extLst>
          </p:cNvPr>
          <p:cNvSpPr txBox="1"/>
          <p:nvPr/>
        </p:nvSpPr>
        <p:spPr>
          <a:xfrm>
            <a:off x="730589" y="1466850"/>
            <a:ext cx="10482357" cy="22159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 letter name “</a:t>
            </a:r>
            <a:r>
              <a:rPr lang="en-US" sz="13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bn-BD" sz="13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3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049190-06B9-9965-B7CC-D446C473386D}"/>
              </a:ext>
            </a:extLst>
          </p:cNvPr>
          <p:cNvSpPr txBox="1"/>
          <p:nvPr/>
        </p:nvSpPr>
        <p:spPr>
          <a:xfrm>
            <a:off x="730589" y="3676650"/>
            <a:ext cx="10411825" cy="22159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 letter name “</a:t>
            </a:r>
            <a:r>
              <a:rPr lang="en-US" sz="13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bn-BD" sz="13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3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545393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88A6D-521F-D9BF-8BC1-1B5F4046E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FA70AF-DD08-07E3-C51A-AFF6B1332FB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F316732-C6A4-3C68-482B-14C4D905E6F8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82E8EC6-7277-93E9-6117-1823766CAAD9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D05BF36-D855-52BB-90B5-0E34C69068C1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4EEED1-C35F-8647-2058-89CE1DE3280C}"/>
              </a:ext>
            </a:extLst>
          </p:cNvPr>
          <p:cNvSpPr txBox="1"/>
          <p:nvPr/>
        </p:nvSpPr>
        <p:spPr>
          <a:xfrm>
            <a:off x="4027165" y="304800"/>
            <a:ext cx="4137671" cy="1107996"/>
          </a:xfrm>
          <a:prstGeom prst="rect">
            <a:avLst/>
          </a:prstGeom>
          <a:noFill/>
          <a:ln>
            <a:solidFill>
              <a:srgbClr val="89154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6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166F41-4226-2BF1-DFB5-143445D17EB3}"/>
              </a:ext>
            </a:extLst>
          </p:cNvPr>
          <p:cNvSpPr txBox="1"/>
          <p:nvPr/>
        </p:nvSpPr>
        <p:spPr>
          <a:xfrm>
            <a:off x="730589" y="1466850"/>
            <a:ext cx="10695557" cy="22159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 letter name “</a:t>
            </a:r>
            <a:r>
              <a:rPr lang="en-US" sz="13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bn-BD" sz="13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e</a:t>
            </a:r>
            <a:r>
              <a:rPr lang="en-US" sz="13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15F8D-5F73-1822-DFB0-FAA81BBCDEC3}"/>
              </a:ext>
            </a:extLst>
          </p:cNvPr>
          <p:cNvSpPr txBox="1"/>
          <p:nvPr/>
        </p:nvSpPr>
        <p:spPr>
          <a:xfrm>
            <a:off x="730589" y="3676650"/>
            <a:ext cx="10057561" cy="221599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the letter name “</a:t>
            </a:r>
            <a:r>
              <a:rPr lang="en-US" sz="13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bn-BD" sz="13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f</a:t>
            </a:r>
            <a:r>
              <a:rPr lang="en-US" sz="138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7200" dirty="0">
                <a:ln w="3810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5901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F6D44-3E7B-7566-7D69-E67EAF17F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3FFB174-2094-D678-AF63-21CD23213A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0724F24A-862C-3AF8-9BDB-58AB11590309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B17CDE7-ED4A-CBB8-15E6-C0DB172AD692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4C5613E8-5CB2-A24E-DC79-8FE5B678E7FC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E6200EA-C0A7-8D8C-C9AA-1FF05E20DC09}"/>
              </a:ext>
            </a:extLst>
          </p:cNvPr>
          <p:cNvSpPr txBox="1"/>
          <p:nvPr/>
        </p:nvSpPr>
        <p:spPr>
          <a:xfrm>
            <a:off x="9530626" y="253123"/>
            <a:ext cx="2339102" cy="646331"/>
          </a:xfrm>
          <a:prstGeom prst="rect">
            <a:avLst/>
          </a:prstGeom>
          <a:noFill/>
          <a:ln>
            <a:solidFill>
              <a:srgbClr val="89154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7" name="Right Arrow 13">
            <a:extLst>
              <a:ext uri="{FF2B5EF4-FFF2-40B4-BE49-F238E27FC236}">
                <a16:creationId xmlns:a16="http://schemas.microsoft.com/office/drawing/2014/main" id="{A44472BF-AAD4-461B-8F80-B6EF387E3255}"/>
              </a:ext>
            </a:extLst>
          </p:cNvPr>
          <p:cNvSpPr/>
          <p:nvPr/>
        </p:nvSpPr>
        <p:spPr>
          <a:xfrm rot="1977858">
            <a:off x="3007680" y="2777420"/>
            <a:ext cx="5527397" cy="506906"/>
          </a:xfrm>
          <a:prstGeom prst="rightArrow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C9AE07-C6CB-C975-DED4-15A67E98A967}"/>
              </a:ext>
            </a:extLst>
          </p:cNvPr>
          <p:cNvSpPr/>
          <p:nvPr/>
        </p:nvSpPr>
        <p:spPr>
          <a:xfrm>
            <a:off x="8232065" y="5209630"/>
            <a:ext cx="3035310" cy="1261897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F</a:t>
            </a:r>
            <a:r>
              <a:rPr lang="bn-BD" sz="8000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rog</a:t>
            </a:r>
            <a:r>
              <a:rPr lang="en-US" sz="8000" b="1" dirty="0">
                <a:ln w="1143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D91027-CE2B-5771-779E-B6DA5DD28534}"/>
              </a:ext>
            </a:extLst>
          </p:cNvPr>
          <p:cNvSpPr/>
          <p:nvPr/>
        </p:nvSpPr>
        <p:spPr>
          <a:xfrm>
            <a:off x="8232066" y="1178358"/>
            <a:ext cx="3045534" cy="116545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e</a:t>
            </a:r>
            <a:r>
              <a:rPr lang="bn-BD" sz="80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a</a:t>
            </a:r>
            <a:r>
              <a:rPr lang="en-US" sz="80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g</a:t>
            </a:r>
            <a:r>
              <a:rPr lang="bn-BD" sz="8000" b="1" dirty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le</a:t>
            </a:r>
            <a:endParaRPr lang="en-US" sz="8000" b="1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F2DD0C-5BFC-B0D8-DD5D-43D386B5E224}"/>
              </a:ext>
            </a:extLst>
          </p:cNvPr>
          <p:cNvSpPr txBox="1"/>
          <p:nvPr/>
        </p:nvSpPr>
        <p:spPr>
          <a:xfrm>
            <a:off x="8228057" y="3895862"/>
            <a:ext cx="3039318" cy="1107996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E</a:t>
            </a:r>
            <a:r>
              <a:rPr lang="bn-BD" sz="66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gg</a:t>
            </a:r>
            <a:endParaRPr lang="en-US" sz="6600" b="1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3B8B2-3518-284B-CF44-0BF5AB95B21C}"/>
              </a:ext>
            </a:extLst>
          </p:cNvPr>
          <p:cNvSpPr txBox="1"/>
          <p:nvPr/>
        </p:nvSpPr>
        <p:spPr>
          <a:xfrm>
            <a:off x="8221841" y="2525842"/>
            <a:ext cx="3045534" cy="1200329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f</a:t>
            </a:r>
            <a:r>
              <a:rPr lang="bn-BD" sz="7200" b="1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ish</a:t>
            </a:r>
            <a:r>
              <a:rPr lang="en-US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 </a:t>
            </a:r>
          </a:p>
        </p:txBody>
      </p:sp>
      <p:sp>
        <p:nvSpPr>
          <p:cNvPr id="12" name="Right Arrow 18">
            <a:extLst>
              <a:ext uri="{FF2B5EF4-FFF2-40B4-BE49-F238E27FC236}">
                <a16:creationId xmlns:a16="http://schemas.microsoft.com/office/drawing/2014/main" id="{84B6FAB4-5EF0-8C00-DFE0-87332C17D575}"/>
              </a:ext>
            </a:extLst>
          </p:cNvPr>
          <p:cNvSpPr/>
          <p:nvPr/>
        </p:nvSpPr>
        <p:spPr>
          <a:xfrm rot="19805981">
            <a:off x="3032823" y="2937263"/>
            <a:ext cx="5394239" cy="506906"/>
          </a:xfrm>
          <a:prstGeom prst="rightArrow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9">
            <a:extLst>
              <a:ext uri="{FF2B5EF4-FFF2-40B4-BE49-F238E27FC236}">
                <a16:creationId xmlns:a16="http://schemas.microsoft.com/office/drawing/2014/main" id="{B566B67E-B739-F2E6-9914-535AFDB57A8D}"/>
              </a:ext>
            </a:extLst>
          </p:cNvPr>
          <p:cNvSpPr/>
          <p:nvPr/>
        </p:nvSpPr>
        <p:spPr>
          <a:xfrm rot="19805981">
            <a:off x="3102200" y="4442944"/>
            <a:ext cx="5491978" cy="506906"/>
          </a:xfrm>
          <a:prstGeom prst="rightArrow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20">
            <a:extLst>
              <a:ext uri="{FF2B5EF4-FFF2-40B4-BE49-F238E27FC236}">
                <a16:creationId xmlns:a16="http://schemas.microsoft.com/office/drawing/2014/main" id="{4F108836-D028-51B5-A339-96D0D597415D}"/>
              </a:ext>
            </a:extLst>
          </p:cNvPr>
          <p:cNvSpPr/>
          <p:nvPr/>
        </p:nvSpPr>
        <p:spPr>
          <a:xfrm rot="1932180">
            <a:off x="3022098" y="4349379"/>
            <a:ext cx="5508044" cy="506906"/>
          </a:xfrm>
          <a:prstGeom prst="rightArrow">
            <a:avLst/>
          </a:prstGeom>
          <a:solidFill>
            <a:schemeClr val="tx1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0298E6-192D-37C8-D3DC-683AD281949A}"/>
              </a:ext>
            </a:extLst>
          </p:cNvPr>
          <p:cNvSpPr txBox="1"/>
          <p:nvPr/>
        </p:nvSpPr>
        <p:spPr>
          <a:xfrm>
            <a:off x="2094074" y="992199"/>
            <a:ext cx="1220625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E</a:t>
            </a:r>
            <a:endParaRPr lang="en-US" sz="8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AD85D8-EFEE-953A-429A-B74ED4890219}"/>
              </a:ext>
            </a:extLst>
          </p:cNvPr>
          <p:cNvSpPr txBox="1"/>
          <p:nvPr/>
        </p:nvSpPr>
        <p:spPr>
          <a:xfrm>
            <a:off x="2094075" y="5257800"/>
            <a:ext cx="1220625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f</a:t>
            </a:r>
            <a:endParaRPr lang="en-US" sz="8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5A337-878F-59F3-6CC8-CE63D6F38327}"/>
              </a:ext>
            </a:extLst>
          </p:cNvPr>
          <p:cNvSpPr txBox="1"/>
          <p:nvPr/>
        </p:nvSpPr>
        <p:spPr>
          <a:xfrm>
            <a:off x="2095500" y="3848100"/>
            <a:ext cx="1220625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e</a:t>
            </a:r>
            <a:endParaRPr lang="en-US" sz="8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07D109-CCC9-1660-D985-A82FA1237943}"/>
              </a:ext>
            </a:extLst>
          </p:cNvPr>
          <p:cNvSpPr txBox="1"/>
          <p:nvPr/>
        </p:nvSpPr>
        <p:spPr>
          <a:xfrm>
            <a:off x="2095500" y="2414460"/>
            <a:ext cx="1220625" cy="13234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F</a:t>
            </a:r>
            <a:endParaRPr lang="en-US" sz="8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0B3DE8-6E0D-5890-18DC-E9A5B80A6B35}"/>
              </a:ext>
            </a:extLst>
          </p:cNvPr>
          <p:cNvSpPr txBox="1"/>
          <p:nvPr/>
        </p:nvSpPr>
        <p:spPr>
          <a:xfrm>
            <a:off x="2962275" y="240955"/>
            <a:ext cx="6267450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the letters by  word ?  </a:t>
            </a:r>
          </a:p>
        </p:txBody>
      </p:sp>
    </p:spTree>
    <p:extLst>
      <p:ext uri="{BB962C8B-B14F-4D97-AF65-F5344CB8AC3E}">
        <p14:creationId xmlns:p14="http://schemas.microsoft.com/office/powerpoint/2010/main" val="2077822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7C4E5-4994-0A1D-35E5-AE38A935F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DF531F1-00B1-654C-0568-8BA9056E0A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74F7AD84-FCF1-9550-169E-A179086F679A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00EF1522-FB69-EF82-8AB0-1E1726ED24B0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F36B37C-F197-9D64-8175-514EC14DC91F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2ED915F-55DF-6D8A-8170-F031C79B5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874" y="882446"/>
            <a:ext cx="9127957" cy="572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5E6833-B5ED-50C9-83FF-77293DBCB9BA}"/>
              </a:ext>
            </a:extLst>
          </p:cNvPr>
          <p:cNvSpPr txBox="1"/>
          <p:nvPr/>
        </p:nvSpPr>
        <p:spPr>
          <a:xfrm>
            <a:off x="4138994" y="240955"/>
            <a:ext cx="3914013" cy="70788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>
                  <a:solidFill>
                    <a:schemeClr val="tx1"/>
                  </a:solidFill>
                </a:ln>
              </a:rPr>
              <a:t>Fill in the blanks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7B406-4094-6CF4-AE9D-B8576CDC6978}"/>
              </a:ext>
            </a:extLst>
          </p:cNvPr>
          <p:cNvSpPr txBox="1"/>
          <p:nvPr/>
        </p:nvSpPr>
        <p:spPr>
          <a:xfrm>
            <a:off x="9530626" y="253123"/>
            <a:ext cx="2339102" cy="646331"/>
          </a:xfrm>
          <a:prstGeom prst="rect">
            <a:avLst/>
          </a:prstGeom>
          <a:noFill/>
          <a:ln>
            <a:solidFill>
              <a:srgbClr val="891549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rtlCol="0">
            <a:spAutoFit/>
          </a:bodyPr>
          <a:lstStyle/>
          <a:p>
            <a:r>
              <a:rPr lang="en-US" sz="3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307CD-5EEB-A17D-447B-5964206E6F5B}"/>
              </a:ext>
            </a:extLst>
          </p:cNvPr>
          <p:cNvSpPr txBox="1"/>
          <p:nvPr/>
        </p:nvSpPr>
        <p:spPr>
          <a:xfrm>
            <a:off x="8720725" y="3632315"/>
            <a:ext cx="792381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f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D2C5B5-A41E-B858-E5A6-898A128AF007}"/>
              </a:ext>
            </a:extLst>
          </p:cNvPr>
          <p:cNvSpPr txBox="1"/>
          <p:nvPr/>
        </p:nvSpPr>
        <p:spPr>
          <a:xfrm>
            <a:off x="6689237" y="2303337"/>
            <a:ext cx="792381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>
                  <a:solidFill>
                    <a:sysClr val="windowText" lastClr="000000"/>
                  </a:solidFill>
                </a:ln>
                <a:latin typeface="Elephant" pitchFamily="18" charset="0"/>
              </a:rPr>
              <a:t>E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latin typeface="Elephant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B59330-06CB-F9AA-CD76-55C212AACC68}"/>
              </a:ext>
            </a:extLst>
          </p:cNvPr>
          <p:cNvSpPr txBox="1"/>
          <p:nvPr/>
        </p:nvSpPr>
        <p:spPr>
          <a:xfrm>
            <a:off x="3043315" y="5405263"/>
            <a:ext cx="792381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>
                  <a:solidFill>
                    <a:sysClr val="windowText" lastClr="000000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Elephant" pitchFamily="18" charset="0"/>
              </a:rPr>
              <a:t>F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03953C-B739-5D4E-A840-FFCD2D628F3F}"/>
              </a:ext>
            </a:extLst>
          </p:cNvPr>
          <p:cNvSpPr txBox="1"/>
          <p:nvPr/>
        </p:nvSpPr>
        <p:spPr>
          <a:xfrm>
            <a:off x="8666418" y="5493364"/>
            <a:ext cx="792381" cy="76944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 w="11430">
                  <a:solidFill>
                    <a:sysClr val="windowText" lastClr="000000"/>
                  </a:solidFill>
                </a:ln>
                <a:latin typeface="Elephant" pitchFamily="18" charset="0"/>
              </a:rPr>
              <a:t>e</a:t>
            </a:r>
            <a:endParaRPr lang="en-US" sz="4400" b="1" dirty="0">
              <a:ln w="11430">
                <a:solidFill>
                  <a:sysClr val="windowText" lastClr="000000"/>
                </a:solidFill>
              </a:ln>
              <a:latin typeface="Elephant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E8FA39C-BD34-146C-DE8E-56CC3544D3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67" t="11146" b="8459"/>
          <a:stretch/>
        </p:blipFill>
        <p:spPr>
          <a:xfrm>
            <a:off x="322272" y="343016"/>
            <a:ext cx="1682920" cy="121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17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83647-C1F5-E108-E8D0-75F0724ED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04D79C-5F81-2FC8-AF32-4D1446D75E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16DA991-0CF6-A376-F013-E795C03F7530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F9919D7-BF8B-767B-E468-82F23A270FE8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4BABC1E-BF34-89CF-CD54-2DED1025D838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D034082-A2C7-6A56-B5D4-9C40B349E21F}"/>
              </a:ext>
            </a:extLst>
          </p:cNvPr>
          <p:cNvSpPr txBox="1"/>
          <p:nvPr/>
        </p:nvSpPr>
        <p:spPr>
          <a:xfrm>
            <a:off x="3878389" y="212668"/>
            <a:ext cx="443522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chemeClr val="tx1"/>
                </a:solidFill>
                <a:latin typeface="Elephant" panose="02020904090505020303" pitchFamily="18" charset="0"/>
                <a:cs typeface="Arial" pitchFamily="34" charset="0"/>
              </a:rPr>
              <a:t>Home work  </a:t>
            </a:r>
            <a:endParaRPr lang="en-US" sz="7200" b="1" dirty="0">
              <a:solidFill>
                <a:schemeClr val="tx1"/>
              </a:solidFill>
              <a:latin typeface="Elephant" panose="02020904090505020303" pitchFamily="18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626A29-B74E-4159-D69D-A91D58C08FAE}"/>
              </a:ext>
            </a:extLst>
          </p:cNvPr>
          <p:cNvSpPr txBox="1"/>
          <p:nvPr/>
        </p:nvSpPr>
        <p:spPr>
          <a:xfrm>
            <a:off x="3111951" y="2327447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E</a:t>
            </a:r>
            <a:endParaRPr lang="en-US" sz="9600" dirty="0">
              <a:ln w="25400">
                <a:solidFill>
                  <a:schemeClr val="tx1"/>
                </a:solidFill>
                <a:prstDash val="sysDash"/>
              </a:ln>
              <a:noFill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9EE6BFB-204A-C4E0-957E-C41EEB510AF3}"/>
              </a:ext>
            </a:extLst>
          </p:cNvPr>
          <p:cNvCxnSpPr/>
          <p:nvPr/>
        </p:nvCxnSpPr>
        <p:spPr>
          <a:xfrm>
            <a:off x="2040625" y="272415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61CC9B-A841-1727-6EFA-43610435565C}"/>
              </a:ext>
            </a:extLst>
          </p:cNvPr>
          <p:cNvCxnSpPr/>
          <p:nvPr/>
        </p:nvCxnSpPr>
        <p:spPr>
          <a:xfrm>
            <a:off x="2038350" y="3028950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01808D-826A-9945-6690-D5B5C6BDAC07}"/>
              </a:ext>
            </a:extLst>
          </p:cNvPr>
          <p:cNvCxnSpPr/>
          <p:nvPr/>
        </p:nvCxnSpPr>
        <p:spPr>
          <a:xfrm>
            <a:off x="2040625" y="3562350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F8A79C-FB10-29D2-A00E-1C3A9C17BA6B}"/>
              </a:ext>
            </a:extLst>
          </p:cNvPr>
          <p:cNvCxnSpPr/>
          <p:nvPr/>
        </p:nvCxnSpPr>
        <p:spPr>
          <a:xfrm>
            <a:off x="2028539" y="379095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79211F-F993-81E8-343D-94094AB90920}"/>
              </a:ext>
            </a:extLst>
          </p:cNvPr>
          <p:cNvCxnSpPr/>
          <p:nvPr/>
        </p:nvCxnSpPr>
        <p:spPr>
          <a:xfrm>
            <a:off x="2193025" y="523875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181FE-4665-55FA-424E-F7DDDF586C1C}"/>
              </a:ext>
            </a:extLst>
          </p:cNvPr>
          <p:cNvCxnSpPr/>
          <p:nvPr/>
        </p:nvCxnSpPr>
        <p:spPr>
          <a:xfrm>
            <a:off x="2193025" y="5479155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BB09B6-8FD0-466F-EA46-50CD8F941593}"/>
              </a:ext>
            </a:extLst>
          </p:cNvPr>
          <p:cNvCxnSpPr/>
          <p:nvPr/>
        </p:nvCxnSpPr>
        <p:spPr>
          <a:xfrm>
            <a:off x="2180939" y="6115587"/>
            <a:ext cx="8153400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868322-08BC-87AD-F27A-17D58BFABD62}"/>
              </a:ext>
            </a:extLst>
          </p:cNvPr>
          <p:cNvCxnSpPr/>
          <p:nvPr/>
        </p:nvCxnSpPr>
        <p:spPr>
          <a:xfrm>
            <a:off x="2180939" y="6305550"/>
            <a:ext cx="815340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CE68BE8-D0F0-8A3D-3027-70D7B460C268}"/>
              </a:ext>
            </a:extLst>
          </p:cNvPr>
          <p:cNvSpPr txBox="1"/>
          <p:nvPr/>
        </p:nvSpPr>
        <p:spPr>
          <a:xfrm>
            <a:off x="3555872" y="1485901"/>
            <a:ext cx="5080256" cy="830997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and write.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0255F4-66CE-F0A5-25EF-19B6466413C1}"/>
              </a:ext>
            </a:extLst>
          </p:cNvPr>
          <p:cNvSpPr txBox="1"/>
          <p:nvPr/>
        </p:nvSpPr>
        <p:spPr>
          <a:xfrm>
            <a:off x="1879981" y="2344013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96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08D535-659C-DD75-F6F0-13B771D44452}"/>
              </a:ext>
            </a:extLst>
          </p:cNvPr>
          <p:cNvSpPr txBox="1"/>
          <p:nvPr/>
        </p:nvSpPr>
        <p:spPr>
          <a:xfrm>
            <a:off x="4337830" y="2327447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E</a:t>
            </a:r>
            <a:endParaRPr lang="en-US" sz="9600" dirty="0">
              <a:ln w="25400">
                <a:solidFill>
                  <a:schemeClr val="tx1"/>
                </a:solidFill>
                <a:prstDash val="sysDash"/>
              </a:ln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F21D3E-C212-4215-7B1E-FC76A89018D0}"/>
              </a:ext>
            </a:extLst>
          </p:cNvPr>
          <p:cNvSpPr txBox="1"/>
          <p:nvPr/>
        </p:nvSpPr>
        <p:spPr>
          <a:xfrm>
            <a:off x="1954776" y="4848236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e</a:t>
            </a:r>
            <a:endParaRPr lang="en-US" sz="96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0C6E47-3E4C-0905-9E54-AB038600AE09}"/>
              </a:ext>
            </a:extLst>
          </p:cNvPr>
          <p:cNvSpPr txBox="1"/>
          <p:nvPr/>
        </p:nvSpPr>
        <p:spPr>
          <a:xfrm>
            <a:off x="3189556" y="4878324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Berlin Sans FB Demi" panose="020E0802020502020306" pitchFamily="34" charset="0"/>
                <a:cs typeface="Times New Roman" pitchFamily="18" charset="0"/>
              </a:rPr>
              <a:t>e</a:t>
            </a:r>
            <a:endParaRPr lang="en-US" sz="9600" dirty="0">
              <a:ln w="25400">
                <a:solidFill>
                  <a:schemeClr val="tx1"/>
                </a:solidFill>
                <a:prstDash val="sysDash"/>
              </a:ln>
              <a:noFill/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0E43D8E-961E-CE34-6706-8F1FA4ACC7CA}"/>
              </a:ext>
            </a:extLst>
          </p:cNvPr>
          <p:cNvSpPr txBox="1"/>
          <p:nvPr/>
        </p:nvSpPr>
        <p:spPr>
          <a:xfrm>
            <a:off x="4394861" y="4860798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Berlin Sans FB Demi" panose="020E0802020502020306" pitchFamily="34" charset="0"/>
                <a:cs typeface="Times New Roman" pitchFamily="18" charset="0"/>
              </a:rPr>
              <a:t>e</a:t>
            </a:r>
            <a:endParaRPr lang="en-US" sz="9600" dirty="0">
              <a:ln w="25400">
                <a:solidFill>
                  <a:schemeClr val="tx1"/>
                </a:solidFill>
                <a:prstDash val="sysDash"/>
              </a:ln>
              <a:noFill/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CAB204-CBBD-A278-A4EF-652E8B935C5A}"/>
              </a:ext>
            </a:extLst>
          </p:cNvPr>
          <p:cNvSpPr txBox="1"/>
          <p:nvPr/>
        </p:nvSpPr>
        <p:spPr>
          <a:xfrm>
            <a:off x="5632413" y="2316819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F</a:t>
            </a:r>
            <a:endParaRPr lang="en-US" sz="96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C5C0C0-982D-39CC-05CF-BE4162E3B440}"/>
              </a:ext>
            </a:extLst>
          </p:cNvPr>
          <p:cNvSpPr txBox="1"/>
          <p:nvPr/>
        </p:nvSpPr>
        <p:spPr>
          <a:xfrm>
            <a:off x="7057119" y="2327447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F</a:t>
            </a:r>
            <a:endParaRPr lang="en-US" sz="9600" dirty="0">
              <a:ln w="25400">
                <a:solidFill>
                  <a:schemeClr val="tx1"/>
                </a:solidFill>
                <a:prstDash val="sysDash"/>
              </a:ln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09489B-3348-EDA2-2164-05D9BDF49E84}"/>
              </a:ext>
            </a:extLst>
          </p:cNvPr>
          <p:cNvSpPr txBox="1"/>
          <p:nvPr/>
        </p:nvSpPr>
        <p:spPr>
          <a:xfrm>
            <a:off x="8410157" y="2327447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Times New Roman" pitchFamily="18" charset="0"/>
                <a:cs typeface="Times New Roman" pitchFamily="18" charset="0"/>
              </a:rPr>
              <a:t>F</a:t>
            </a:r>
            <a:endParaRPr lang="en-US" sz="9600" dirty="0">
              <a:ln w="25400">
                <a:solidFill>
                  <a:schemeClr val="tx1"/>
                </a:solidFill>
                <a:prstDash val="sysDash"/>
              </a:ln>
              <a:noFill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7ECC19-A602-FF81-8166-E6D538211F97}"/>
              </a:ext>
            </a:extLst>
          </p:cNvPr>
          <p:cNvSpPr txBox="1"/>
          <p:nvPr/>
        </p:nvSpPr>
        <p:spPr>
          <a:xfrm>
            <a:off x="5691137" y="4910350"/>
            <a:ext cx="1157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f</a:t>
            </a:r>
            <a:endParaRPr lang="en-US" sz="9600" b="1" dirty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E35F51-37CF-F312-8E84-172A8DDCCC06}"/>
              </a:ext>
            </a:extLst>
          </p:cNvPr>
          <p:cNvSpPr txBox="1"/>
          <p:nvPr/>
        </p:nvSpPr>
        <p:spPr>
          <a:xfrm>
            <a:off x="7070310" y="4929781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Arial Black" panose="020B0A04020102020204" pitchFamily="34" charset="0"/>
                <a:cs typeface="Times New Roman" pitchFamily="18" charset="0"/>
              </a:rPr>
              <a:t>f</a:t>
            </a:r>
            <a:endParaRPr lang="en-US" sz="9600" dirty="0">
              <a:ln w="25400">
                <a:solidFill>
                  <a:schemeClr val="tx1"/>
                </a:solidFill>
                <a:prstDash val="sysDash"/>
              </a:ln>
              <a:noFill/>
              <a:latin typeface="Arial Black" panose="020B0A04020102020204" pitchFamily="34" charset="0"/>
              <a:cs typeface="Times New Roman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BDB295-8CD6-357B-4608-003012F23166}"/>
              </a:ext>
            </a:extLst>
          </p:cNvPr>
          <p:cNvSpPr txBox="1"/>
          <p:nvPr/>
        </p:nvSpPr>
        <p:spPr>
          <a:xfrm>
            <a:off x="8334969" y="4922150"/>
            <a:ext cx="1225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n w="25400">
                  <a:solidFill>
                    <a:schemeClr val="tx1"/>
                  </a:solidFill>
                  <a:prstDash val="sysDash"/>
                </a:ln>
                <a:noFill/>
                <a:latin typeface="Arial Black" panose="020B0A04020102020204" pitchFamily="34" charset="0"/>
                <a:cs typeface="Times New Roman" pitchFamily="18" charset="0"/>
              </a:rPr>
              <a:t>f</a:t>
            </a:r>
            <a:endParaRPr lang="en-US" sz="9600" dirty="0">
              <a:ln w="25400">
                <a:solidFill>
                  <a:schemeClr val="tx1"/>
                </a:solidFill>
                <a:prstDash val="sysDash"/>
              </a:ln>
              <a:noFill/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310BC44-4445-F78B-7652-BB809EB00E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64" y="-66594"/>
            <a:ext cx="3128035" cy="266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7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2667000" y="-2667000"/>
            <a:ext cx="6858000" cy="12192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10287000" y="0"/>
                </a:move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lnTo>
                  <a:pt x="10287000" y="0"/>
                </a:lnTo>
                <a:close/>
              </a:path>
            </a:pathLst>
          </a:custGeom>
          <a:blipFill>
            <a:blip r:embed="rId2"/>
            <a:stretch>
              <a:fillRect l="-12888" r="-12888"/>
            </a:stretch>
          </a:blipFill>
        </p:spPr>
      </p:sp>
      <p:sp>
        <p:nvSpPr>
          <p:cNvPr id="3" name="Freeform 3"/>
          <p:cNvSpPr/>
          <p:nvPr/>
        </p:nvSpPr>
        <p:spPr>
          <a:xfrm rot="-106670">
            <a:off x="591693" y="1661320"/>
            <a:ext cx="10842065" cy="4838271"/>
          </a:xfrm>
          <a:custGeom>
            <a:avLst/>
            <a:gdLst/>
            <a:ahLst/>
            <a:cxnLst/>
            <a:rect l="l" t="t" r="r" b="b"/>
            <a:pathLst>
              <a:path w="16263097" h="7257407">
                <a:moveTo>
                  <a:pt x="0" y="0"/>
                </a:moveTo>
                <a:lnTo>
                  <a:pt x="16263097" y="0"/>
                </a:lnTo>
                <a:lnTo>
                  <a:pt x="16263097" y="7257408"/>
                </a:lnTo>
                <a:lnTo>
                  <a:pt x="0" y="725740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1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-6987240" y="-6459420"/>
            <a:ext cx="15346079" cy="1534607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1A4FF">
                    <a:alpha val="25000"/>
                  </a:srgbClr>
                </a:gs>
                <a:gs pos="50000">
                  <a:srgbClr val="A3C6F4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84390" y="3192689"/>
            <a:ext cx="10574860" cy="1057486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340459" y="3948757"/>
            <a:ext cx="9062723" cy="9062723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7814447" y="-6459420"/>
            <a:ext cx="10574860" cy="1057486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6667"/>
              </a:srgbClr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7058378" y="-5703352"/>
            <a:ext cx="9062723" cy="9062723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>
                <a:alpha val="4706"/>
              </a:srgbClr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80160" y="6379062"/>
            <a:ext cx="957878" cy="957878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777CF">
                    <a:alpha val="100000"/>
                  </a:srgbClr>
                </a:gs>
                <a:gs pos="50000">
                  <a:srgbClr val="202543">
                    <a:alpha val="100000"/>
                  </a:srgbClr>
                </a:gs>
                <a:gs pos="100000">
                  <a:srgbClr val="202543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185875" y="-578156"/>
            <a:ext cx="2527912" cy="252791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6777CF">
                    <a:alpha val="100000"/>
                  </a:srgbClr>
                </a:gs>
                <a:gs pos="50000">
                  <a:srgbClr val="202543">
                    <a:alpha val="100000"/>
                  </a:srgbClr>
                </a:gs>
                <a:gs pos="100000">
                  <a:srgbClr val="202543">
                    <a:alpha val="100000"/>
                  </a:srgbClr>
                </a:gs>
              </a:gsLst>
              <a:lin ang="2700000"/>
            </a:gradFill>
          </p:spPr>
        </p:sp>
        <p:sp>
          <p:nvSpPr>
            <p:cNvPr id="24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25" name="Freeform 25"/>
          <p:cNvSpPr/>
          <p:nvPr/>
        </p:nvSpPr>
        <p:spPr>
          <a:xfrm>
            <a:off x="3960797" y="-1296983"/>
            <a:ext cx="4876800" cy="2243328"/>
          </a:xfrm>
          <a:custGeom>
            <a:avLst/>
            <a:gdLst/>
            <a:ahLst/>
            <a:cxnLst/>
            <a:rect l="l" t="t" r="r" b="b"/>
            <a:pathLst>
              <a:path w="7315200" h="3364992">
                <a:moveTo>
                  <a:pt x="0" y="0"/>
                </a:moveTo>
                <a:lnTo>
                  <a:pt x="7315200" y="0"/>
                </a:lnTo>
                <a:lnTo>
                  <a:pt x="7315200" y="3364992"/>
                </a:lnTo>
                <a:lnTo>
                  <a:pt x="0" y="3364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864164" y="5936006"/>
            <a:ext cx="2494676" cy="2030043"/>
          </a:xfrm>
          <a:custGeom>
            <a:avLst/>
            <a:gdLst/>
            <a:ahLst/>
            <a:cxnLst/>
            <a:rect l="l" t="t" r="r" b="b"/>
            <a:pathLst>
              <a:path w="3742014" h="3045064">
                <a:moveTo>
                  <a:pt x="0" y="0"/>
                </a:moveTo>
                <a:lnTo>
                  <a:pt x="3742014" y="0"/>
                </a:lnTo>
                <a:lnTo>
                  <a:pt x="3742014" y="3045064"/>
                </a:lnTo>
                <a:lnTo>
                  <a:pt x="0" y="304506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-612838" flipV="1">
            <a:off x="-274463" y="-262737"/>
            <a:ext cx="3175309" cy="3597254"/>
          </a:xfrm>
          <a:custGeom>
            <a:avLst/>
            <a:gdLst/>
            <a:ahLst/>
            <a:cxnLst/>
            <a:rect l="l" t="t" r="r" b="b"/>
            <a:pathLst>
              <a:path w="4762964" h="5395881">
                <a:moveTo>
                  <a:pt x="0" y="5395881"/>
                </a:moveTo>
                <a:lnTo>
                  <a:pt x="4762964" y="5395881"/>
                </a:lnTo>
                <a:lnTo>
                  <a:pt x="4762964" y="0"/>
                </a:lnTo>
                <a:lnTo>
                  <a:pt x="0" y="0"/>
                </a:lnTo>
                <a:lnTo>
                  <a:pt x="0" y="5395881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 rot="-612838" flipH="1" flipV="1">
            <a:off x="1909152" y="-564103"/>
            <a:ext cx="3208463" cy="3634813"/>
          </a:xfrm>
          <a:custGeom>
            <a:avLst/>
            <a:gdLst/>
            <a:ahLst/>
            <a:cxnLst/>
            <a:rect l="l" t="t" r="r" b="b"/>
            <a:pathLst>
              <a:path w="4812694" h="5452219">
                <a:moveTo>
                  <a:pt x="4812694" y="5452219"/>
                </a:moveTo>
                <a:lnTo>
                  <a:pt x="0" y="5452219"/>
                </a:lnTo>
                <a:lnTo>
                  <a:pt x="0" y="0"/>
                </a:lnTo>
                <a:lnTo>
                  <a:pt x="4812694" y="0"/>
                </a:lnTo>
                <a:lnTo>
                  <a:pt x="4812694" y="5452219"/>
                </a:lnTo>
                <a:close/>
              </a:path>
            </a:pathLst>
          </a:custGeom>
          <a:blipFill>
            <a:blip r:embed="rId6"/>
            <a:stretch>
              <a:fillRect l="-94" r="-94"/>
            </a:stretch>
          </a:blipFill>
        </p:spPr>
      </p:sp>
      <p:sp>
        <p:nvSpPr>
          <p:cNvPr id="29" name="Freeform 29"/>
          <p:cNvSpPr/>
          <p:nvPr/>
        </p:nvSpPr>
        <p:spPr>
          <a:xfrm rot="1439087">
            <a:off x="10000466" y="2656529"/>
            <a:ext cx="1875129" cy="3435351"/>
          </a:xfrm>
          <a:custGeom>
            <a:avLst/>
            <a:gdLst/>
            <a:ahLst/>
            <a:cxnLst/>
            <a:rect l="l" t="t" r="r" b="b"/>
            <a:pathLst>
              <a:path w="2812694" h="5153027">
                <a:moveTo>
                  <a:pt x="0" y="0"/>
                </a:moveTo>
                <a:lnTo>
                  <a:pt x="2812694" y="0"/>
                </a:lnTo>
                <a:lnTo>
                  <a:pt x="2812694" y="5153028"/>
                </a:lnTo>
                <a:lnTo>
                  <a:pt x="0" y="51530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rot="-103621">
            <a:off x="8886030" y="3991602"/>
            <a:ext cx="1768882" cy="3240699"/>
          </a:xfrm>
          <a:custGeom>
            <a:avLst/>
            <a:gdLst/>
            <a:ahLst/>
            <a:cxnLst/>
            <a:rect l="l" t="t" r="r" b="b"/>
            <a:pathLst>
              <a:path w="2653323" h="4861049">
                <a:moveTo>
                  <a:pt x="0" y="0"/>
                </a:moveTo>
                <a:lnTo>
                  <a:pt x="2653323" y="0"/>
                </a:lnTo>
                <a:lnTo>
                  <a:pt x="2653323" y="4861050"/>
                </a:lnTo>
                <a:lnTo>
                  <a:pt x="0" y="48610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256396">
            <a:off x="9728918" y="2248007"/>
            <a:ext cx="1875129" cy="3435351"/>
          </a:xfrm>
          <a:custGeom>
            <a:avLst/>
            <a:gdLst/>
            <a:ahLst/>
            <a:cxnLst/>
            <a:rect l="l" t="t" r="r" b="b"/>
            <a:pathLst>
              <a:path w="2812694" h="5153027">
                <a:moveTo>
                  <a:pt x="0" y="0"/>
                </a:moveTo>
                <a:lnTo>
                  <a:pt x="2812694" y="0"/>
                </a:lnTo>
                <a:lnTo>
                  <a:pt x="2812694" y="5153028"/>
                </a:lnTo>
                <a:lnTo>
                  <a:pt x="0" y="51530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 rot="706339">
            <a:off x="10782598" y="3772920"/>
            <a:ext cx="316206" cy="2258616"/>
          </a:xfrm>
          <a:custGeom>
            <a:avLst/>
            <a:gdLst/>
            <a:ahLst/>
            <a:cxnLst/>
            <a:rect l="l" t="t" r="r" b="b"/>
            <a:pathLst>
              <a:path w="474309" h="3387924">
                <a:moveTo>
                  <a:pt x="0" y="0"/>
                </a:moveTo>
                <a:lnTo>
                  <a:pt x="474309" y="0"/>
                </a:lnTo>
                <a:lnTo>
                  <a:pt x="474309" y="3387925"/>
                </a:lnTo>
                <a:lnTo>
                  <a:pt x="0" y="33879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198927">
            <a:off x="10782978" y="1956566"/>
            <a:ext cx="315447" cy="2763045"/>
          </a:xfrm>
          <a:custGeom>
            <a:avLst/>
            <a:gdLst/>
            <a:ahLst/>
            <a:cxnLst/>
            <a:rect l="l" t="t" r="r" b="b"/>
            <a:pathLst>
              <a:path w="473171" h="4144567">
                <a:moveTo>
                  <a:pt x="0" y="0"/>
                </a:moveTo>
                <a:lnTo>
                  <a:pt x="473171" y="0"/>
                </a:lnTo>
                <a:lnTo>
                  <a:pt x="473171" y="4144567"/>
                </a:lnTo>
                <a:lnTo>
                  <a:pt x="0" y="41445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-292184">
            <a:off x="9578929" y="2893088"/>
            <a:ext cx="1733999" cy="2526773"/>
          </a:xfrm>
          <a:custGeom>
            <a:avLst/>
            <a:gdLst/>
            <a:ahLst/>
            <a:cxnLst/>
            <a:rect l="l" t="t" r="r" b="b"/>
            <a:pathLst>
              <a:path w="2600998" h="3790160">
                <a:moveTo>
                  <a:pt x="0" y="0"/>
                </a:moveTo>
                <a:lnTo>
                  <a:pt x="2600998" y="0"/>
                </a:lnTo>
                <a:lnTo>
                  <a:pt x="2600998" y="3790161"/>
                </a:lnTo>
                <a:lnTo>
                  <a:pt x="0" y="37901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-414482">
            <a:off x="10143836" y="4096794"/>
            <a:ext cx="428147" cy="2210161"/>
          </a:xfrm>
          <a:custGeom>
            <a:avLst/>
            <a:gdLst/>
            <a:ahLst/>
            <a:cxnLst/>
            <a:rect l="l" t="t" r="r" b="b"/>
            <a:pathLst>
              <a:path w="642220" h="3315241">
                <a:moveTo>
                  <a:pt x="0" y="0"/>
                </a:moveTo>
                <a:lnTo>
                  <a:pt x="642220" y="0"/>
                </a:lnTo>
                <a:lnTo>
                  <a:pt x="642220" y="3315241"/>
                </a:lnTo>
                <a:lnTo>
                  <a:pt x="0" y="33152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 rot="1051439">
            <a:off x="9734679" y="4146145"/>
            <a:ext cx="1880716" cy="3134527"/>
          </a:xfrm>
          <a:custGeom>
            <a:avLst/>
            <a:gdLst/>
            <a:ahLst/>
            <a:cxnLst/>
            <a:rect l="l" t="t" r="r" b="b"/>
            <a:pathLst>
              <a:path w="2821074" h="4701791">
                <a:moveTo>
                  <a:pt x="0" y="0"/>
                </a:moveTo>
                <a:lnTo>
                  <a:pt x="2821074" y="0"/>
                </a:lnTo>
                <a:lnTo>
                  <a:pt x="2821074" y="4701790"/>
                </a:lnTo>
                <a:lnTo>
                  <a:pt x="0" y="470179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 rot="1439087">
            <a:off x="9923680" y="5561855"/>
            <a:ext cx="1875129" cy="3435351"/>
          </a:xfrm>
          <a:custGeom>
            <a:avLst/>
            <a:gdLst/>
            <a:ahLst/>
            <a:cxnLst/>
            <a:rect l="l" t="t" r="r" b="b"/>
            <a:pathLst>
              <a:path w="2812694" h="5153027">
                <a:moveTo>
                  <a:pt x="0" y="0"/>
                </a:moveTo>
                <a:lnTo>
                  <a:pt x="2812694" y="0"/>
                </a:lnTo>
                <a:lnTo>
                  <a:pt x="2812694" y="5153027"/>
                </a:lnTo>
                <a:lnTo>
                  <a:pt x="0" y="515302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5000"/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3008595" y="2665298"/>
            <a:ext cx="5711136" cy="2747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1"/>
              </a:lnSpc>
            </a:pPr>
            <a:r>
              <a:rPr lang="en-US" sz="8000" dirty="0">
                <a:solidFill>
                  <a:srgbClr val="FFFFFF"/>
                </a:solidFill>
                <a:latin typeface="Hangout"/>
                <a:ea typeface="Hangout"/>
                <a:cs typeface="Hangout"/>
                <a:sym typeface="Hangout"/>
              </a:rPr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6417B-19AB-CB54-09DE-5B6F6EF5E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6907D7D-F99C-03D5-88EF-AC95EFA0AE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512CB707-F03A-FBD0-E7A2-BFE776D545E9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3A48340-AA83-BE48-F2FC-B137595B45ED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C802FE8-C001-60E5-F0CC-11BF83D21FA3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581B02-6137-92C4-D029-690B7D2EE23D}"/>
              </a:ext>
            </a:extLst>
          </p:cNvPr>
          <p:cNvSpPr txBox="1"/>
          <p:nvPr/>
        </p:nvSpPr>
        <p:spPr>
          <a:xfrm>
            <a:off x="5140212" y="2896690"/>
            <a:ext cx="3745505" cy="292387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92000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Class : One</a:t>
            </a:r>
          </a:p>
          <a:p>
            <a:r>
              <a:rPr lang="en-US" sz="3600" dirty="0">
                <a:solidFill>
                  <a:srgbClr val="007A37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3600" dirty="0">
                <a:solidFill>
                  <a:srgbClr val="00206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Lesson:</a:t>
            </a:r>
            <a:r>
              <a:rPr lang="bn-BD" sz="3600" dirty="0">
                <a:solidFill>
                  <a:srgbClr val="00206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anose="020B0903060703020204" pitchFamily="34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Unit: 2</a:t>
            </a:r>
          </a:p>
          <a:p>
            <a:r>
              <a:rPr lang="en-US" sz="3200" dirty="0" err="1">
                <a:solidFill>
                  <a:schemeClr val="tx1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Dat</a:t>
            </a:r>
            <a:r>
              <a:rPr lang="bn-BD" sz="3200" dirty="0">
                <a:solidFill>
                  <a:schemeClr val="tx1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e: 20.09.2025</a:t>
            </a:r>
            <a:r>
              <a:rPr lang="en-US" sz="3200" dirty="0">
                <a:solidFill>
                  <a:schemeClr val="tx1"/>
                </a:solidFill>
                <a:latin typeface="Britannic Bold" panose="020B0903060703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65F2AE8F-E0E9-D859-09E0-A07AE52B6E73}"/>
              </a:ext>
            </a:extLst>
          </p:cNvPr>
          <p:cNvSpPr/>
          <p:nvPr/>
        </p:nvSpPr>
        <p:spPr>
          <a:xfrm rot="20987162" flipH="1" flipV="1">
            <a:off x="-330614" y="-614578"/>
            <a:ext cx="3208463" cy="3634813"/>
          </a:xfrm>
          <a:custGeom>
            <a:avLst/>
            <a:gdLst/>
            <a:ahLst/>
            <a:cxnLst/>
            <a:rect l="l" t="t" r="r" b="b"/>
            <a:pathLst>
              <a:path w="4812694" h="5452219">
                <a:moveTo>
                  <a:pt x="4812694" y="5452219"/>
                </a:moveTo>
                <a:lnTo>
                  <a:pt x="0" y="5452219"/>
                </a:lnTo>
                <a:lnTo>
                  <a:pt x="0" y="0"/>
                </a:lnTo>
                <a:lnTo>
                  <a:pt x="4812694" y="0"/>
                </a:lnTo>
                <a:lnTo>
                  <a:pt x="4812694" y="5452219"/>
                </a:lnTo>
                <a:close/>
              </a:path>
            </a:pathLst>
          </a:custGeom>
          <a:blipFill>
            <a:blip r:embed="rId3"/>
            <a:stretch>
              <a:fillRect l="-94" r="-94"/>
            </a:stretch>
          </a:blipFill>
        </p:spPr>
      </p:sp>
    </p:spTree>
    <p:extLst>
      <p:ext uri="{BB962C8B-B14F-4D97-AF65-F5344CB8AC3E}">
        <p14:creationId xmlns:p14="http://schemas.microsoft.com/office/powerpoint/2010/main" val="1064051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982BB-8F5A-4F50-046D-9006B619F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5DF9A7A-3981-183D-004A-D7B7BBA0C5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F30C0EC-E29C-1589-DCB7-7764A70924C0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6C34C05-200A-47C1-C94A-8D5F03F2F4D5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8B06866C-3A70-7391-6E1C-5132B2AED7B7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13AE9AF-BD1A-E5DD-342C-D47F1E948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930" y="1514208"/>
            <a:ext cx="6316141" cy="3829584"/>
          </a:xfrm>
          <a:prstGeom prst="rect">
            <a:avLst/>
          </a:prstGeom>
          <a:ln w="88900" cap="sq" cmpd="thickThin">
            <a:solidFill>
              <a:srgbClr val="3038E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DF2692-2E4F-F38D-C613-02B9873B2F29}"/>
              </a:ext>
            </a:extLst>
          </p:cNvPr>
          <p:cNvSpPr txBox="1"/>
          <p:nvPr/>
        </p:nvSpPr>
        <p:spPr>
          <a:xfrm>
            <a:off x="3034812" y="336763"/>
            <a:ext cx="6122377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151B8F"/>
                </a:solidFill>
                <a:latin typeface="Elephant" panose="02020904090505020303" pitchFamily="18" charset="0"/>
              </a:rPr>
              <a:t>Look at the picture.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D6196-D8F3-F5A6-C644-7B2F343676B5}"/>
              </a:ext>
            </a:extLst>
          </p:cNvPr>
          <p:cNvSpPr txBox="1"/>
          <p:nvPr/>
        </p:nvSpPr>
        <p:spPr>
          <a:xfrm>
            <a:off x="1710412" y="5749747"/>
            <a:ext cx="8771176" cy="76944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Elephant" panose="02020904090505020303" pitchFamily="18" charset="0"/>
              </a:rPr>
              <a:t>Say the names of the animals.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4DAC2-A4FC-E8FD-A82B-A87EA9F9D747}"/>
              </a:ext>
            </a:extLst>
          </p:cNvPr>
          <p:cNvSpPr txBox="1"/>
          <p:nvPr/>
        </p:nvSpPr>
        <p:spPr>
          <a:xfrm>
            <a:off x="299347" y="2250400"/>
            <a:ext cx="1735131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Eagle</a:t>
            </a:r>
            <a:endParaRPr lang="en-US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CD73F0-5CC0-7D0E-B5A7-D047656903C1}"/>
              </a:ext>
            </a:extLst>
          </p:cNvPr>
          <p:cNvCxnSpPr>
            <a:cxnSpLocks/>
          </p:cNvCxnSpPr>
          <p:nvPr/>
        </p:nvCxnSpPr>
        <p:spPr>
          <a:xfrm flipH="1">
            <a:off x="1431716" y="1988288"/>
            <a:ext cx="5203000" cy="64536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BE1F37-3CC6-3331-4826-0FA783E2B82B}"/>
              </a:ext>
            </a:extLst>
          </p:cNvPr>
          <p:cNvCxnSpPr>
            <a:cxnSpLocks/>
          </p:cNvCxnSpPr>
          <p:nvPr/>
        </p:nvCxnSpPr>
        <p:spPr>
          <a:xfrm flipH="1" flipV="1">
            <a:off x="1685224" y="3961270"/>
            <a:ext cx="2833613" cy="600097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153E9B1-26F0-4B0C-6913-A9FBA38F9DA9}"/>
              </a:ext>
            </a:extLst>
          </p:cNvPr>
          <p:cNvSpPr txBox="1"/>
          <p:nvPr/>
        </p:nvSpPr>
        <p:spPr>
          <a:xfrm>
            <a:off x="482254" y="3602348"/>
            <a:ext cx="1499059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Frog</a:t>
            </a:r>
            <a:endParaRPr lang="en-US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66CBB6-7B54-1B16-3740-8AE517B5BB81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8272123" y="4714818"/>
            <a:ext cx="1651287" cy="11236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7477A2-A828-4975-B029-75FAC00A0751}"/>
              </a:ext>
            </a:extLst>
          </p:cNvPr>
          <p:cNvSpPr txBox="1"/>
          <p:nvPr/>
        </p:nvSpPr>
        <p:spPr>
          <a:xfrm>
            <a:off x="9923410" y="4391652"/>
            <a:ext cx="1633940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Egg</a:t>
            </a:r>
            <a:endParaRPr lang="en-US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84E34F2-6C9B-315A-A1B5-3B408C75FA4D}"/>
              </a:ext>
            </a:extLst>
          </p:cNvPr>
          <p:cNvCxnSpPr>
            <a:cxnSpLocks/>
            <a:endCxn id="19" idx="2"/>
          </p:cNvCxnSpPr>
          <p:nvPr/>
        </p:nvCxnSpPr>
        <p:spPr>
          <a:xfrm flipV="1">
            <a:off x="6177516" y="2989539"/>
            <a:ext cx="3880848" cy="183764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4806D8F-2C8B-62B3-3786-5A7AB1585DD3}"/>
              </a:ext>
            </a:extLst>
          </p:cNvPr>
          <p:cNvSpPr txBox="1"/>
          <p:nvPr/>
        </p:nvSpPr>
        <p:spPr>
          <a:xfrm>
            <a:off x="10140840" y="2647844"/>
            <a:ext cx="1456626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Fish</a:t>
            </a:r>
            <a:endParaRPr lang="en-US" sz="36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3174E0A-15DE-9C7A-6397-977DA5DE0141}"/>
              </a:ext>
            </a:extLst>
          </p:cNvPr>
          <p:cNvSpPr/>
          <p:nvPr/>
        </p:nvSpPr>
        <p:spPr>
          <a:xfrm>
            <a:off x="303331" y="2250400"/>
            <a:ext cx="592019" cy="676546"/>
          </a:xfrm>
          <a:prstGeom prst="ellipse">
            <a:avLst/>
          </a:prstGeom>
          <a:noFill/>
          <a:ln w="3810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28EC12E-C250-8DC7-631F-769E60727877}"/>
              </a:ext>
            </a:extLst>
          </p:cNvPr>
          <p:cNvSpPr/>
          <p:nvPr/>
        </p:nvSpPr>
        <p:spPr>
          <a:xfrm>
            <a:off x="496761" y="3544336"/>
            <a:ext cx="592019" cy="704343"/>
          </a:xfrm>
          <a:prstGeom prst="ellipse">
            <a:avLst/>
          </a:prstGeom>
          <a:noFill/>
          <a:ln w="3810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94985E4-761C-BA41-AF3F-F8AE4209753E}"/>
              </a:ext>
            </a:extLst>
          </p:cNvPr>
          <p:cNvSpPr/>
          <p:nvPr/>
        </p:nvSpPr>
        <p:spPr>
          <a:xfrm>
            <a:off x="10058364" y="2633656"/>
            <a:ext cx="701921" cy="711765"/>
          </a:xfrm>
          <a:prstGeom prst="ellipse">
            <a:avLst/>
          </a:prstGeom>
          <a:noFill/>
          <a:ln w="3810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EFA4DE-A650-19C4-2000-2ABF6AFCD36F}"/>
              </a:ext>
            </a:extLst>
          </p:cNvPr>
          <p:cNvSpPr/>
          <p:nvPr/>
        </p:nvSpPr>
        <p:spPr>
          <a:xfrm>
            <a:off x="10021728" y="4356482"/>
            <a:ext cx="738557" cy="769439"/>
          </a:xfrm>
          <a:prstGeom prst="ellipse">
            <a:avLst/>
          </a:prstGeom>
          <a:noFill/>
          <a:ln w="38100">
            <a:solidFill>
              <a:srgbClr val="9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32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repeatCount="3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8" grpId="1"/>
      <p:bldP spid="9" grpId="0"/>
      <p:bldP spid="12" grpId="0"/>
      <p:bldP spid="14" grpId="0"/>
      <p:bldP spid="16" grpId="0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D1E5D-E388-E36E-8023-85224AE65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9D0D88-3704-93D6-89E4-7E82C3E172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B19F48E-6B31-EFC5-1434-AF680AFB319C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A30FA25-C82A-F993-EF7E-D986775F70FE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E4D4743-8660-81DA-472B-7B79ACA4317A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65FB113-835E-A2CA-90EB-1AFCF83BDE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86050" y="801858"/>
            <a:ext cx="9415118" cy="6028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B152EA-DC77-2949-A058-6847DD7E56D1}"/>
              </a:ext>
            </a:extLst>
          </p:cNvPr>
          <p:cNvSpPr txBox="1"/>
          <p:nvPr/>
        </p:nvSpPr>
        <p:spPr>
          <a:xfrm>
            <a:off x="357553" y="269527"/>
            <a:ext cx="6400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600" b="1" i="1" u="sng" dirty="0">
                <a:solidFill>
                  <a:srgbClr val="151B8F"/>
                </a:solidFill>
                <a:latin typeface="Elephant" panose="02020904090505020303" pitchFamily="18" charset="0"/>
                <a:cs typeface="Times New Roman" panose="02020603050405020304" pitchFamily="18" charset="0"/>
              </a:rPr>
              <a:t>Today's lesson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29AF8-F71D-9B75-CD80-5262F54F9A92}"/>
              </a:ext>
            </a:extLst>
          </p:cNvPr>
          <p:cNvSpPr txBox="1"/>
          <p:nvPr/>
        </p:nvSpPr>
        <p:spPr>
          <a:xfrm>
            <a:off x="279892" y="3965660"/>
            <a:ext cx="29205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ahnschrift SemiBold Condensed" panose="020B0502040204020203" pitchFamily="34" charset="0"/>
              </a:rPr>
              <a:t>Class-1</a:t>
            </a:r>
          </a:p>
          <a:p>
            <a:r>
              <a:rPr lang="en-US" sz="4000" b="1" dirty="0">
                <a:latin typeface="Bahnschrift SemiBold Condensed" panose="020B0502040204020203" pitchFamily="34" charset="0"/>
              </a:rPr>
              <a:t>Subject-English</a:t>
            </a:r>
          </a:p>
          <a:p>
            <a:r>
              <a:rPr lang="en-US" sz="4000" b="1" dirty="0">
                <a:latin typeface="Bahnschrift SemiBold Condensed" panose="020B0502040204020203" pitchFamily="34" charset="0"/>
              </a:rPr>
              <a:t>Lesson-</a:t>
            </a:r>
            <a:r>
              <a:rPr lang="bn-BD" sz="4000" b="1" dirty="0">
                <a:latin typeface="Bahnschrift SemiBold Condensed" panose="020B0502040204020203" pitchFamily="34" charset="0"/>
              </a:rPr>
              <a:t>6</a:t>
            </a:r>
            <a:endParaRPr lang="en-US" sz="4000" b="1" dirty="0">
              <a:latin typeface="Bahnschrift SemiBold Condensed" panose="020B0502040204020203" pitchFamily="34" charset="0"/>
            </a:endParaRPr>
          </a:p>
          <a:p>
            <a:r>
              <a:rPr lang="en-US" sz="4000" b="1" dirty="0">
                <a:latin typeface="Bahnschrift SemiBold Condensed" panose="020B0502040204020203" pitchFamily="34" charset="0"/>
              </a:rPr>
              <a:t>Unit-2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73F70-F11D-37DF-0891-AC8F1636BC24}"/>
              </a:ext>
            </a:extLst>
          </p:cNvPr>
          <p:cNvSpPr txBox="1"/>
          <p:nvPr/>
        </p:nvSpPr>
        <p:spPr>
          <a:xfrm>
            <a:off x="4656847" y="3319955"/>
            <a:ext cx="329565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33350" h="101600" prst="coolSlant"/>
              <a:bevelB w="44450" h="107950"/>
            </a:sp3d>
          </a:bodyPr>
          <a:lstStyle/>
          <a:p>
            <a:pPr algn="ctr"/>
            <a:r>
              <a:rPr lang="bn-BD" sz="88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Ee</a:t>
            </a:r>
            <a:r>
              <a:rPr lang="en-US" sz="88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bn-BD" sz="8800" b="1" dirty="0">
                <a:solidFill>
                  <a:srgbClr val="9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Ff</a:t>
            </a:r>
            <a:endParaRPr lang="en-US" sz="8800" b="1" dirty="0">
              <a:solidFill>
                <a:srgbClr val="9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CF9B47-2C9D-A04B-0F8F-7914C094CC6F}"/>
              </a:ext>
            </a:extLst>
          </p:cNvPr>
          <p:cNvSpPr txBox="1"/>
          <p:nvPr/>
        </p:nvSpPr>
        <p:spPr>
          <a:xfrm>
            <a:off x="2895600" y="5487747"/>
            <a:ext cx="6400800" cy="1015663"/>
          </a:xfrm>
          <a:prstGeom prst="rect">
            <a:avLst/>
          </a:prstGeom>
          <a:solidFill>
            <a:srgbClr val="00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95250" prst="riblet"/>
            <a:bevelB w="635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6000" b="1" dirty="0">
                <a:ln w="22225">
                  <a:solidFill>
                    <a:srgbClr val="151B8F"/>
                  </a:solidFill>
                  <a:prstDash val="solid"/>
                </a:ln>
                <a:solidFill>
                  <a:srgbClr val="151B8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Alphabet (</a:t>
            </a:r>
            <a:r>
              <a:rPr lang="bn-BD" sz="6000" b="1" dirty="0">
                <a:ln w="22225">
                  <a:solidFill>
                    <a:srgbClr val="151B8F"/>
                  </a:solidFill>
                  <a:prstDash val="solid"/>
                </a:ln>
                <a:solidFill>
                  <a:srgbClr val="151B8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Ee</a:t>
            </a:r>
            <a:r>
              <a:rPr lang="en-US" sz="6000" b="1" dirty="0">
                <a:ln w="22225">
                  <a:solidFill>
                    <a:srgbClr val="151B8F"/>
                  </a:solidFill>
                  <a:prstDash val="solid"/>
                </a:ln>
                <a:solidFill>
                  <a:srgbClr val="151B8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6000" b="1" dirty="0">
                <a:ln w="22225">
                  <a:solidFill>
                    <a:srgbClr val="151B8F"/>
                  </a:solidFill>
                  <a:prstDash val="solid"/>
                </a:ln>
                <a:solidFill>
                  <a:srgbClr val="151B8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Ff</a:t>
            </a:r>
            <a:r>
              <a:rPr lang="en-US" sz="6000" b="1" dirty="0">
                <a:ln w="22225">
                  <a:solidFill>
                    <a:srgbClr val="151B8F"/>
                  </a:solidFill>
                  <a:prstDash val="solid"/>
                </a:ln>
                <a:solidFill>
                  <a:srgbClr val="151B8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645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A9FEA-2E05-2D7B-43D2-5CFDD766CB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C0F56C9-3E44-198A-6CF6-4507519B60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C638DE4-B6E3-4276-8C73-E8E6C57809FF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87CA270-5B33-3782-536E-720D0DAA2CD5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F1832E7-2DCF-30E9-47CA-155EC653B5E2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02CD8E5-C6B7-0104-9769-DA5015B6275C}"/>
              </a:ext>
            </a:extLst>
          </p:cNvPr>
          <p:cNvSpPr txBox="1"/>
          <p:nvPr/>
        </p:nvSpPr>
        <p:spPr>
          <a:xfrm>
            <a:off x="2408128" y="450822"/>
            <a:ext cx="7375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rgbClr val="151B8F"/>
                </a:solidFill>
                <a:latin typeface="Comic Sans MS" panose="030F0702030302020204" pitchFamily="66" charset="0"/>
              </a:rPr>
              <a:t>Learning outcomes: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D98975-BD08-30E4-08D7-451567C719DF}"/>
              </a:ext>
            </a:extLst>
          </p:cNvPr>
          <p:cNvSpPr txBox="1"/>
          <p:nvPr/>
        </p:nvSpPr>
        <p:spPr>
          <a:xfrm>
            <a:off x="542464" y="2072574"/>
            <a:ext cx="6924257" cy="83099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to-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66002D-46EF-2ACA-C7AE-E8C7D98E154F}"/>
              </a:ext>
            </a:extLst>
          </p:cNvPr>
          <p:cNvSpPr txBox="1"/>
          <p:nvPr/>
        </p:nvSpPr>
        <p:spPr>
          <a:xfrm>
            <a:off x="422033" y="3090496"/>
            <a:ext cx="113831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ahnschrift SemiBold Condensed" panose="020B0502040204020203" pitchFamily="34" charset="0"/>
              </a:rPr>
              <a:t>1.1.1 -recognize the sounds of the alphabet in familiar words. </a:t>
            </a:r>
          </a:p>
          <a:p>
            <a:r>
              <a:rPr lang="en-US" sz="4400" dirty="0">
                <a:latin typeface="Bahnschrift SemiBold Condensed" panose="020B0502040204020203" pitchFamily="34" charset="0"/>
              </a:rPr>
              <a:t>3.1.1 - say proper sounds of the letters in familiar words.</a:t>
            </a:r>
          </a:p>
          <a:p>
            <a:r>
              <a:rPr lang="en-US" sz="4400" dirty="0">
                <a:latin typeface="Bahnschrift SemiBold Condensed" panose="020B0502040204020203" pitchFamily="34" charset="0"/>
              </a:rPr>
              <a:t>4.1.1 - read the pictures of familiar objects and events.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FB6054-B85D-A424-16D3-E619F31354F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0591" y="275557"/>
            <a:ext cx="1499551" cy="123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9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0392C5-D05E-AE39-5292-ED14246DD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298E0FC-0015-E91B-EBCD-49CAD3E208B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B1BDABE3-40DD-076D-FE9D-1DB09E5EFCE8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57F5578-FF7C-6947-B2A2-A6ADBA44BEF0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995151FA-1CBA-E191-FB9D-7684BFA15C80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2A35CC0-2C50-C7A4-1EE2-2D50B21DCFF2}"/>
              </a:ext>
            </a:extLst>
          </p:cNvPr>
          <p:cNvSpPr txBox="1"/>
          <p:nvPr/>
        </p:nvSpPr>
        <p:spPr>
          <a:xfrm>
            <a:off x="2847165" y="375332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EE8CB3-7F9F-4105-21AE-97C7E82FBFB0}"/>
              </a:ext>
            </a:extLst>
          </p:cNvPr>
          <p:cNvSpPr txBox="1"/>
          <p:nvPr/>
        </p:nvSpPr>
        <p:spPr>
          <a:xfrm>
            <a:off x="513955" y="821644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151B8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23900" b="1" dirty="0">
              <a:ln w="11430"/>
              <a:solidFill>
                <a:srgbClr val="151B8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32D139-E4E3-6785-DD1B-6FDA35159B23}"/>
              </a:ext>
            </a:extLst>
          </p:cNvPr>
          <p:cNvSpPr txBox="1"/>
          <p:nvPr/>
        </p:nvSpPr>
        <p:spPr>
          <a:xfrm>
            <a:off x="2839634" y="2045144"/>
            <a:ext cx="1224941" cy="2646878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6600" b="1" dirty="0">
                <a:ln w="11430"/>
                <a:solidFill>
                  <a:srgbClr val="151B8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e</a:t>
            </a:r>
            <a:endParaRPr lang="en-US" sz="16600" b="1" dirty="0">
              <a:ln w="11430"/>
              <a:solidFill>
                <a:srgbClr val="151B8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C3D940-25B1-C263-6BDB-2EF9A850E8B1}"/>
              </a:ext>
            </a:extLst>
          </p:cNvPr>
          <p:cNvSpPr txBox="1"/>
          <p:nvPr/>
        </p:nvSpPr>
        <p:spPr>
          <a:xfrm>
            <a:off x="7912794" y="2437559"/>
            <a:ext cx="3956665" cy="18620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solidFill>
                  <a:srgbClr val="FF0000"/>
                </a:solidFill>
                <a:latin typeface="Berlin Sans FB Demi" panose="020E0802020502020306" pitchFamily="34" charset="0"/>
                <a:cs typeface="Times New Roman" pitchFamily="18" charset="0"/>
              </a:rPr>
              <a:t>e</a:t>
            </a:r>
            <a:r>
              <a:rPr lang="en-US" sz="11500" b="1" dirty="0">
                <a:latin typeface="Berlin Sans FB Demi" panose="020E0802020502020306" pitchFamily="34" charset="0"/>
                <a:cs typeface="Times New Roman" pitchFamily="18" charset="0"/>
              </a:rPr>
              <a:t>a</a:t>
            </a:r>
            <a:r>
              <a:rPr lang="bn-BD" sz="11500" b="1" dirty="0">
                <a:latin typeface="Berlin Sans FB Demi" panose="020E0802020502020306" pitchFamily="34" charset="0"/>
                <a:cs typeface="Times New Roman" pitchFamily="18" charset="0"/>
              </a:rPr>
              <a:t>gle</a:t>
            </a:r>
            <a:endParaRPr lang="en-US" sz="11500" b="1" dirty="0"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6B579-38EB-BD12-70A5-C3003469590C}"/>
              </a:ext>
            </a:extLst>
          </p:cNvPr>
          <p:cNvSpPr txBox="1"/>
          <p:nvPr/>
        </p:nvSpPr>
        <p:spPr>
          <a:xfrm>
            <a:off x="589062" y="4804254"/>
            <a:ext cx="404710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96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E</a:t>
            </a:r>
            <a:r>
              <a:rPr lang="en-US" sz="9600" b="1" dirty="0">
                <a:latin typeface="Arial Black" panose="020B0A04020102020204" pitchFamily="34" charset="0"/>
                <a:cs typeface="Times New Roman" pitchFamily="18" charset="0"/>
              </a:rPr>
              <a:t>a</a:t>
            </a:r>
            <a:r>
              <a:rPr lang="bn-BD" sz="9600" b="1" dirty="0">
                <a:latin typeface="Arial Black" panose="020B0A04020102020204" pitchFamily="34" charset="0"/>
                <a:cs typeface="Times New Roman" pitchFamily="18" charset="0"/>
              </a:rPr>
              <a:t>gle</a:t>
            </a:r>
            <a:endParaRPr lang="en-US" sz="96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A5EF67-AE6D-8A3E-CC65-7EDB97C04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63" y="994691"/>
            <a:ext cx="3721966" cy="525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4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9D2E27-AA02-6340-C7D8-B0E40E841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9B5C341-609C-3844-168B-712D810B9D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3AED884-30D8-9BB0-8C6C-B4643C5B7B94}"/>
              </a:ext>
            </a:extLst>
          </p:cNvPr>
          <p:cNvGrpSpPr/>
          <p:nvPr/>
        </p:nvGrpSpPr>
        <p:grpSpPr>
          <a:xfrm>
            <a:off x="-146606" y="-119272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26C9CFE1-09F1-DB7C-71C0-633F7749E8B1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E436A9CC-D0F8-54AE-76C5-2263E7F9E14C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866198-A613-6499-215C-7A963CD9BC0E}"/>
              </a:ext>
            </a:extLst>
          </p:cNvPr>
          <p:cNvSpPr txBox="1"/>
          <p:nvPr/>
        </p:nvSpPr>
        <p:spPr>
          <a:xfrm>
            <a:off x="2847165" y="320468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E880093-7E79-EA8C-31BD-90C15E0B9F62}"/>
              </a:ext>
            </a:extLst>
          </p:cNvPr>
          <p:cNvSpPr/>
          <p:nvPr/>
        </p:nvSpPr>
        <p:spPr>
          <a:xfrm>
            <a:off x="3332752" y="2944368"/>
            <a:ext cx="844296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0F612C-B254-DD99-AE9F-04E176885356}"/>
              </a:ext>
            </a:extLst>
          </p:cNvPr>
          <p:cNvSpPr txBox="1"/>
          <p:nvPr/>
        </p:nvSpPr>
        <p:spPr>
          <a:xfrm>
            <a:off x="4130662" y="1901040"/>
            <a:ext cx="434393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3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e</a:t>
            </a:r>
            <a:r>
              <a:rPr lang="en-US" sz="13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a</a:t>
            </a:r>
            <a:r>
              <a:rPr lang="bn-BD" sz="138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  <a:cs typeface="Times New Roman" pitchFamily="18" charset="0"/>
              </a:rPr>
              <a:t>gle</a:t>
            </a:r>
            <a:endParaRPr lang="en-US" sz="13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w Cen MT" panose="020B0602020104020603" pitchFamily="34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297456-8C14-AD38-A13B-442F31380604}"/>
              </a:ext>
            </a:extLst>
          </p:cNvPr>
          <p:cNvSpPr/>
          <p:nvPr/>
        </p:nvSpPr>
        <p:spPr>
          <a:xfrm>
            <a:off x="9469204" y="1708284"/>
            <a:ext cx="1604927" cy="2646878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none">
            <a:spAutoFit/>
          </a:bodyPr>
          <a:lstStyle/>
          <a:p>
            <a:r>
              <a:rPr lang="bn-BD" sz="16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endParaRPr lang="en-US" sz="2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DCF424A5-2D69-E2C0-CF5F-99F2AF1B6F33}"/>
              </a:ext>
            </a:extLst>
          </p:cNvPr>
          <p:cNvSpPr/>
          <p:nvPr/>
        </p:nvSpPr>
        <p:spPr>
          <a:xfrm>
            <a:off x="8417956" y="2951379"/>
            <a:ext cx="1043876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FD5723-5315-9C62-955B-C3E58315B9CE}"/>
              </a:ext>
            </a:extLst>
          </p:cNvPr>
          <p:cNvSpPr txBox="1"/>
          <p:nvPr/>
        </p:nvSpPr>
        <p:spPr>
          <a:xfrm>
            <a:off x="7803077" y="5214930"/>
            <a:ext cx="3991124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Small letter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F8E17A5-E368-8DC1-2FB7-CB3B5C13A4EB}"/>
              </a:ext>
            </a:extLst>
          </p:cNvPr>
          <p:cNvSpPr/>
          <p:nvPr/>
        </p:nvSpPr>
        <p:spPr>
          <a:xfrm rot="5400000">
            <a:off x="9884702" y="4540130"/>
            <a:ext cx="854562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258A873-01EF-21E2-4C6F-D8A9A4628FC7}"/>
              </a:ext>
            </a:extLst>
          </p:cNvPr>
          <p:cNvSpPr/>
          <p:nvPr/>
        </p:nvSpPr>
        <p:spPr>
          <a:xfrm rot="10800000">
            <a:off x="7015163" y="5434279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F1C8A9-83FA-8A35-642E-5FA73893593D}"/>
              </a:ext>
            </a:extLst>
          </p:cNvPr>
          <p:cNvSpPr/>
          <p:nvPr/>
        </p:nvSpPr>
        <p:spPr>
          <a:xfrm>
            <a:off x="5707460" y="4355162"/>
            <a:ext cx="1194974" cy="2215991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138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askerville Old Face" panose="02020602080505020303" pitchFamily="18" charset="0"/>
              </a:rPr>
              <a:t>E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3FDE2D-E910-CA78-776A-4D77D129ACA2}"/>
              </a:ext>
            </a:extLst>
          </p:cNvPr>
          <p:cNvSpPr txBox="1"/>
          <p:nvPr/>
        </p:nvSpPr>
        <p:spPr>
          <a:xfrm>
            <a:off x="455071" y="5311451"/>
            <a:ext cx="4290259" cy="923330"/>
          </a:xfrm>
          <a:prstGeom prst="rect">
            <a:avLst/>
          </a:prstGeom>
          <a:noFill/>
          <a:ln>
            <a:solidFill>
              <a:srgbClr val="92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Capital letter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29CBE2A7-1354-FAB7-F043-FCA2C8F4B8C5}"/>
              </a:ext>
            </a:extLst>
          </p:cNvPr>
          <p:cNvSpPr/>
          <p:nvPr/>
        </p:nvSpPr>
        <p:spPr>
          <a:xfrm rot="10800000">
            <a:off x="4932765" y="5455515"/>
            <a:ext cx="631545" cy="484632"/>
          </a:xfrm>
          <a:prstGeom prst="rightArrow">
            <a:avLst/>
          </a:prstGeom>
          <a:solidFill>
            <a:srgbClr val="8915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731C95C-4651-94A0-6198-29C405EC6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63" y="932851"/>
            <a:ext cx="2975007" cy="419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9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55F78-EE26-7682-E396-CA53B438E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0453F42-8611-2AD1-5188-A4A6C0221E5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C7DA9BC-0E3B-79EA-D88D-883C1E36FDE0}"/>
              </a:ext>
            </a:extLst>
          </p:cNvPr>
          <p:cNvGrpSpPr/>
          <p:nvPr/>
        </p:nvGrpSpPr>
        <p:grpSpPr>
          <a:xfrm>
            <a:off x="-146897" y="-81650"/>
            <a:ext cx="12485211" cy="7110565"/>
            <a:chOff x="0" y="0"/>
            <a:chExt cx="754008" cy="429422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900D616-962E-51E8-F5A3-7FED0A86FB2A}"/>
                </a:ext>
              </a:extLst>
            </p:cNvPr>
            <p:cNvSpPr/>
            <p:nvPr/>
          </p:nvSpPr>
          <p:spPr>
            <a:xfrm>
              <a:off x="0" y="0"/>
              <a:ext cx="754008" cy="429422"/>
            </a:xfrm>
            <a:custGeom>
              <a:avLst/>
              <a:gdLst/>
              <a:ahLst/>
              <a:cxnLst/>
              <a:rect l="l" t="t" r="r" b="b"/>
              <a:pathLst>
                <a:path w="754008" h="429422">
                  <a:moveTo>
                    <a:pt x="8074" y="0"/>
                  </a:moveTo>
                  <a:lnTo>
                    <a:pt x="745934" y="0"/>
                  </a:lnTo>
                  <a:cubicBezTo>
                    <a:pt x="750393" y="0"/>
                    <a:pt x="754008" y="3615"/>
                    <a:pt x="754008" y="8074"/>
                  </a:cubicBezTo>
                  <a:lnTo>
                    <a:pt x="754008" y="421348"/>
                  </a:lnTo>
                  <a:cubicBezTo>
                    <a:pt x="754008" y="423489"/>
                    <a:pt x="753157" y="425543"/>
                    <a:pt x="751643" y="427057"/>
                  </a:cubicBezTo>
                  <a:cubicBezTo>
                    <a:pt x="750129" y="428571"/>
                    <a:pt x="748075" y="429422"/>
                    <a:pt x="745934" y="429422"/>
                  </a:cubicBezTo>
                  <a:lnTo>
                    <a:pt x="8074" y="429422"/>
                  </a:lnTo>
                  <a:cubicBezTo>
                    <a:pt x="5933" y="429422"/>
                    <a:pt x="3879" y="428571"/>
                    <a:pt x="2365" y="427057"/>
                  </a:cubicBezTo>
                  <a:cubicBezTo>
                    <a:pt x="851" y="425543"/>
                    <a:pt x="0" y="423489"/>
                    <a:pt x="0" y="421348"/>
                  </a:cubicBezTo>
                  <a:lnTo>
                    <a:pt x="0" y="8074"/>
                  </a:lnTo>
                  <a:cubicBezTo>
                    <a:pt x="0" y="5933"/>
                    <a:pt x="851" y="3879"/>
                    <a:pt x="2365" y="2365"/>
                  </a:cubicBezTo>
                  <a:cubicBezTo>
                    <a:pt x="3879" y="851"/>
                    <a:pt x="5933" y="0"/>
                    <a:pt x="8074" y="0"/>
                  </a:cubicBezTo>
                  <a:close/>
                </a:path>
              </a:pathLst>
            </a:custGeom>
            <a:solidFill>
              <a:srgbClr val="FCFCFC">
                <a:alpha val="80000"/>
              </a:srgbClr>
            </a:solidFill>
          </p:spPr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6CC7C08-0485-FCC0-509F-1690E6E7A566}"/>
                </a:ext>
              </a:extLst>
            </p:cNvPr>
            <p:cNvSpPr txBox="1"/>
            <p:nvPr/>
          </p:nvSpPr>
          <p:spPr>
            <a:xfrm>
              <a:off x="0" y="-47625"/>
              <a:ext cx="754008" cy="47704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39"/>
                </a:lnSpc>
              </a:pPr>
              <a:endParaRPr sz="120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36B7A90-6E91-E991-98E6-34D4E7106AD6}"/>
              </a:ext>
            </a:extLst>
          </p:cNvPr>
          <p:cNvSpPr txBox="1"/>
          <p:nvPr/>
        </p:nvSpPr>
        <p:spPr>
          <a:xfrm>
            <a:off x="2847165" y="375332"/>
            <a:ext cx="6497670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Look</a:t>
            </a:r>
            <a:r>
              <a:rPr lang="en-US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, listen</a:t>
            </a:r>
            <a:r>
              <a:rPr lang="bn-BD" sz="4800" b="1" dirty="0">
                <a:latin typeface="Elephant" panose="02020904090505020303" pitchFamily="18" charset="0"/>
                <a:cs typeface="NikoshBAN" panose="02000000000000000000" pitchFamily="2" charset="0"/>
              </a:rPr>
              <a:t> and say.</a:t>
            </a:r>
            <a:endParaRPr lang="en-US" sz="4000" b="1" dirty="0">
              <a:latin typeface="Elephant" panose="02020904090505020303" pitchFamily="18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C51EA-DBDA-283C-17C5-6552E25837CA}"/>
              </a:ext>
            </a:extLst>
          </p:cNvPr>
          <p:cNvSpPr txBox="1"/>
          <p:nvPr/>
        </p:nvSpPr>
        <p:spPr>
          <a:xfrm>
            <a:off x="227047" y="409584"/>
            <a:ext cx="18288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glow" dir="tl">
                <a:rot lat="0" lon="0" rev="5400000"/>
              </a:lightRig>
            </a:scene3d>
            <a:sp3d contourW="12700">
              <a:bevelT w="25400" h="23495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23900" b="1" dirty="0">
                <a:ln w="11430"/>
                <a:solidFill>
                  <a:srgbClr val="151B8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US" sz="23900" b="1" dirty="0">
              <a:ln w="11430"/>
              <a:solidFill>
                <a:srgbClr val="151B8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8C09D4-A911-902C-3F58-B86A00B02C35}"/>
              </a:ext>
            </a:extLst>
          </p:cNvPr>
          <p:cNvSpPr txBox="1"/>
          <p:nvPr/>
        </p:nvSpPr>
        <p:spPr>
          <a:xfrm>
            <a:off x="2477684" y="1930844"/>
            <a:ext cx="1224941" cy="2646878"/>
          </a:xfrm>
          <a:prstGeom prst="rect">
            <a:avLst/>
          </a:prstGeom>
          <a:noFill/>
          <a:scene3d>
            <a:camera prst="perspectiveRelaxedModerately"/>
            <a:lightRig rig="glow" dir="tl">
              <a:rot lat="0" lon="0" rev="5400000"/>
            </a:lightRig>
          </a:scene3d>
          <a:sp3d>
            <a:bevelT h="215900"/>
          </a:sp3d>
        </p:spPr>
        <p:txBody>
          <a:bodyPr wrap="square" rtlCol="0">
            <a:spAutoFit/>
            <a:sp3d contourW="12700">
              <a:bevelT w="25400" h="2032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6600" b="1" dirty="0">
                <a:ln w="11430"/>
                <a:solidFill>
                  <a:srgbClr val="151B8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rlin Sans FB Demi" panose="020E0802020502020306" pitchFamily="34" charset="0"/>
                <a:cs typeface="Times New Roman" pitchFamily="18" charset="0"/>
              </a:rPr>
              <a:t>e</a:t>
            </a:r>
            <a:endParaRPr lang="en-US" sz="16600" b="1" dirty="0">
              <a:ln w="11430"/>
              <a:solidFill>
                <a:srgbClr val="151B8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8D0D5E-A230-3738-82EC-4BD0DDCBF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382" y="1342955"/>
            <a:ext cx="4361235" cy="34612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333D21-21A6-4F73-671B-25BE77F13436}"/>
              </a:ext>
            </a:extLst>
          </p:cNvPr>
          <p:cNvSpPr txBox="1"/>
          <p:nvPr/>
        </p:nvSpPr>
        <p:spPr>
          <a:xfrm>
            <a:off x="7071368" y="3254283"/>
            <a:ext cx="454693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FF0000"/>
                </a:solidFill>
                <a:latin typeface="Berlin Sans FB Demi" panose="020E0802020502020306" pitchFamily="34" charset="0"/>
                <a:cs typeface="Times New Roman" pitchFamily="18" charset="0"/>
              </a:rPr>
              <a:t>e</a:t>
            </a:r>
            <a:r>
              <a:rPr lang="bn-BD" sz="8000" b="1" dirty="0">
                <a:latin typeface="Berlin Sans FB Demi" panose="020E0802020502020306" pitchFamily="34" charset="0"/>
                <a:cs typeface="Times New Roman" pitchFamily="18" charset="0"/>
              </a:rPr>
              <a:t>lephant</a:t>
            </a:r>
            <a:endParaRPr lang="en-US" sz="8000" b="1" dirty="0">
              <a:latin typeface="Berlin Sans FB Demi" panose="020E0802020502020306" pitchFamily="34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1E3D1-14B2-AF92-005F-C36482FED0D3}"/>
              </a:ext>
            </a:extLst>
          </p:cNvPr>
          <p:cNvSpPr txBox="1"/>
          <p:nvPr/>
        </p:nvSpPr>
        <p:spPr>
          <a:xfrm>
            <a:off x="361949" y="4996758"/>
            <a:ext cx="5734051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b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itchFamily="18" charset="0"/>
              </a:rPr>
              <a:t>E</a:t>
            </a:r>
            <a:r>
              <a:rPr lang="bn-BD" sz="8800" b="1" dirty="0">
                <a:latin typeface="Arial Black" panose="020B0A04020102020204" pitchFamily="34" charset="0"/>
                <a:cs typeface="Times New Roman" pitchFamily="18" charset="0"/>
              </a:rPr>
              <a:t>le</a:t>
            </a:r>
            <a:r>
              <a:rPr lang="en-US" sz="8800" b="1" dirty="0">
                <a:latin typeface="Arial Black" panose="020B0A04020102020204" pitchFamily="34" charset="0"/>
                <a:cs typeface="Times New Roman" pitchFamily="18" charset="0"/>
              </a:rPr>
              <a:t>p</a:t>
            </a:r>
            <a:r>
              <a:rPr lang="bn-BD" sz="8800" b="1" dirty="0">
                <a:latin typeface="Arial Black" panose="020B0A04020102020204" pitchFamily="34" charset="0"/>
                <a:cs typeface="Times New Roman" pitchFamily="18" charset="0"/>
              </a:rPr>
              <a:t>hant</a:t>
            </a:r>
            <a:endParaRPr lang="en-US" sz="8800" b="1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9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00">
        <p15:prstTrans prst="pageCurlDouble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377</Words>
  <Application>Microsoft Office PowerPoint</Application>
  <PresentationFormat>Widescreen</PresentationFormat>
  <Paragraphs>159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Arial Black</vt:lpstr>
      <vt:lpstr>Arial Rounded MT Bold</vt:lpstr>
      <vt:lpstr>Bahnschrift SemiBold Condensed</vt:lpstr>
      <vt:lpstr>Baskerville Old Face</vt:lpstr>
      <vt:lpstr>Berlin Sans FB Demi</vt:lpstr>
      <vt:lpstr>Bodoni MT Black</vt:lpstr>
      <vt:lpstr>Britannic Bold</vt:lpstr>
      <vt:lpstr>Calibri</vt:lpstr>
      <vt:lpstr>Canva Sans</vt:lpstr>
      <vt:lpstr>Century Gothic</vt:lpstr>
      <vt:lpstr>Comic Sans MS</vt:lpstr>
      <vt:lpstr>Cooper Black</vt:lpstr>
      <vt:lpstr>Elephant</vt:lpstr>
      <vt:lpstr>Goudy Old Style</vt:lpstr>
      <vt:lpstr>Hangout</vt:lpstr>
      <vt:lpstr>Hasan Manal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CyberSpace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SUCCESS</dc:creator>
  <cp:lastModifiedBy>Atikur Rahman</cp:lastModifiedBy>
  <cp:revision>192</cp:revision>
  <dcterms:created xsi:type="dcterms:W3CDTF">2021-12-18T14:29:08Z</dcterms:created>
  <dcterms:modified xsi:type="dcterms:W3CDTF">2026-06-10T06:10:04Z</dcterms:modified>
</cp:coreProperties>
</file>