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0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73" r:id="rId12"/>
    <p:sldId id="266" r:id="rId13"/>
    <p:sldId id="274" r:id="rId14"/>
    <p:sldId id="265" r:id="rId15"/>
    <p:sldId id="275" r:id="rId16"/>
    <p:sldId id="267" r:id="rId17"/>
    <p:sldId id="268" r:id="rId18"/>
    <p:sldId id="271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4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12" y="78"/>
      </p:cViewPr>
      <p:guideLst>
        <p:guide orient="horz" pos="2184"/>
        <p:guide pos="44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C85E6-0A91-4CD7-91BE-5EF4E388B58E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E073D-65EA-4987-B415-55363BDA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8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E073D-65EA-4987-B415-55363BDAF6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9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E073D-65EA-4987-B415-55363BDAF6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7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E073D-65EA-4987-B415-55363BDAF6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4C403-C026-7BE3-E90D-98F78AC72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978E9-47AD-D1BA-389B-B62F1318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C60AE-D90E-19C6-68AF-3135D6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CC152-2023-4407-EE46-573B1451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E507-6510-9394-73E8-0F1FA972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2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AAE0-E6C2-11BF-4B2A-5D2690AD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C2C08-4E8A-33B4-5EEF-2A2F5026C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65410-B7E1-7862-7F44-00F6264C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BECD9-CB3B-4D3C-6513-77B14A779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328CF-A30E-45B4-11AE-409FB48A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1BCBB2-55DF-F5B7-FC30-18C1CEE0C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A501D-1BA1-ADBB-2A78-7F95E2465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3A125-0469-0744-C4D7-DE4A59D2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E9F79-1D32-492B-0C2F-9526A672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A6804-265D-3665-84DD-2E6B3FDF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6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A48E-EE4E-C3F0-D219-80B3F034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1E225-8271-9547-8FCC-5C455D558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32805-1B21-5BF9-2DEC-8975CE62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850E-D295-67A5-F898-0BD0DD7A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779B1-9F58-878B-B315-2A39A271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8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E544-BFC6-DEE6-6828-ED13CC1E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B9C23-3599-1852-46EC-BDC74025F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54D49-794D-5973-A38B-65D948AF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6987B-9D58-4EAB-675D-FCB39F20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2C4EC-B6F8-6FB6-E1C8-949317B5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4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C7AE-913B-0102-DA83-FAFE7DB0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475D5-DAF0-2578-82F9-F4A9958BD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9B4BE-5A60-9AC4-6DF4-68D91096E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2C9D3-BA09-59B1-2F3B-B729ED8A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B1B57-E87B-55B9-A52F-4481864C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FFB38-274E-6DB9-9ACE-80C54398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6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CC66-AAC6-51A2-4095-928FDB4A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50D6C-85EA-1333-FD00-88AC2F2DA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526EF-0A2C-B07C-7E16-5C49296E0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4A004-6462-F62A-2204-A036FA437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EC9DC-8017-C45F-F9B8-C219A78E1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FFE279-AE75-EB77-77BD-941C4785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84E8E-7943-7C7C-E8DF-156DA339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EAF599-1D0C-0E4F-80BB-8DE02948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6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B847-ED7F-9615-E844-E53E680E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6051E-029D-2C41-B5B4-05949C80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D9775-A62A-B53D-3C52-8D78DD32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FDD66-38D8-1B0A-7455-04593FA6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C41D3-BCA6-21B5-21DE-3DDA6A29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F9EA2-B76F-2556-8C22-548E4246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6CA6-53E3-53C8-8641-B5838000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97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5599-B80F-A54B-C1EC-515EAD2D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3E12-BD15-371A-A9F2-243B92F64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C8D55-5706-25FD-E1B7-CF67FF6B2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4DE2F-4D5C-84A6-A334-49E580B1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81138-6B7F-6040-E84D-411C5915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BE65F-3C3F-48DB-35EE-311535A6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4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6973-6CCA-B35F-F561-A84D47FE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3C1E6-CAA6-35F5-3D04-4E6190A29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6DB69-DFF9-0D5B-731B-ABBB141B0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BB16B-BA0D-7D62-4507-B49E0683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801-7FD0-4B1C-B289-552BBB652061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ABA0D-D669-4B04-7BCE-0AA2558A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77C3-7454-811F-4E1E-3CACE5FA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73F0-0B93-4A9A-BBDF-3E99B9F30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1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153FA-FD03-07FF-9E03-C8FCA61ED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46801-7FD0-4B1C-B289-552BBB652061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697AA-23F9-8457-9D94-617A2E14C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tahminatuhin02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C2AFD-D55B-E084-4223-E3052E55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623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4AEED8-3249-58F3-1112-48183A2A2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-2" y="2993482"/>
            <a:ext cx="12192001" cy="38884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4364AF-9144-FAF3-005E-5416D7E3764B}"/>
              </a:ext>
            </a:extLst>
          </p:cNvPr>
          <p:cNvSpPr txBox="1"/>
          <p:nvPr/>
        </p:nvSpPr>
        <p:spPr>
          <a:xfrm>
            <a:off x="3071683" y="1490008"/>
            <a:ext cx="5867400" cy="193899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6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02CB3-DE00-DEC5-62D6-712EB6FC3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" t="18181" r="87244" b="65066"/>
          <a:stretch>
            <a:fillRect/>
          </a:stretch>
        </p:blipFill>
        <p:spPr>
          <a:xfrm>
            <a:off x="254620" y="1394757"/>
            <a:ext cx="1497361" cy="13642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585C3E-2470-60F6-5D84-BDB3F6B8CDDB}"/>
              </a:ext>
            </a:extLst>
          </p:cNvPr>
          <p:cNvSpPr txBox="1"/>
          <p:nvPr/>
        </p:nvSpPr>
        <p:spPr>
          <a:xfrm>
            <a:off x="3338286" y="654980"/>
            <a:ext cx="551542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166A2-AA54-79B9-E2AD-A7361D0B5A8A}"/>
              </a:ext>
            </a:extLst>
          </p:cNvPr>
          <p:cNvSpPr txBox="1"/>
          <p:nvPr/>
        </p:nvSpPr>
        <p:spPr>
          <a:xfrm>
            <a:off x="1751981" y="2008192"/>
            <a:ext cx="1017451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385E8D-3D2D-9637-3B56-33ADD6C4B5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498" t="28997" r="13809" b="45382"/>
          <a:stretch>
            <a:fillRect/>
          </a:stretch>
        </p:blipFill>
        <p:spPr>
          <a:xfrm>
            <a:off x="9490975" y="4485989"/>
            <a:ext cx="1607575" cy="18377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3CBD8E-CF56-977F-C173-FD8F783BE2EF}"/>
              </a:ext>
            </a:extLst>
          </p:cNvPr>
          <p:cNvSpPr txBox="1"/>
          <p:nvPr/>
        </p:nvSpPr>
        <p:spPr>
          <a:xfrm>
            <a:off x="3793566" y="5040981"/>
            <a:ext cx="223944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05346B-25EE-6E06-3262-C8D03FBC531B}"/>
              </a:ext>
            </a:extLst>
          </p:cNvPr>
          <p:cNvSpPr/>
          <p:nvPr/>
        </p:nvSpPr>
        <p:spPr>
          <a:xfrm>
            <a:off x="1730166" y="3398275"/>
            <a:ext cx="110613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8D6E2D-C9B0-3E1E-1200-8221B14EFCEF}"/>
              </a:ext>
            </a:extLst>
          </p:cNvPr>
          <p:cNvSpPr/>
          <p:nvPr/>
        </p:nvSpPr>
        <p:spPr>
          <a:xfrm>
            <a:off x="5027973" y="3387214"/>
            <a:ext cx="110613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5DB8B2-E2E6-C92A-0C7A-0D06496ECD43}"/>
              </a:ext>
            </a:extLst>
          </p:cNvPr>
          <p:cNvSpPr/>
          <p:nvPr/>
        </p:nvSpPr>
        <p:spPr>
          <a:xfrm>
            <a:off x="645851" y="3413024"/>
            <a:ext cx="110613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5EA30-2C36-4DAD-F79B-59B565D18936}"/>
              </a:ext>
            </a:extLst>
          </p:cNvPr>
          <p:cNvSpPr/>
          <p:nvPr/>
        </p:nvSpPr>
        <p:spPr>
          <a:xfrm>
            <a:off x="2847511" y="3398275"/>
            <a:ext cx="110613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CAACFC-FF2A-91B7-3D80-8CEF4A40DFE1}"/>
              </a:ext>
            </a:extLst>
          </p:cNvPr>
          <p:cNvSpPr/>
          <p:nvPr/>
        </p:nvSpPr>
        <p:spPr>
          <a:xfrm>
            <a:off x="3964857" y="3398275"/>
            <a:ext cx="110613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492BE7-12D0-CB95-FEE4-79A138E2CE7D}"/>
              </a:ext>
            </a:extLst>
          </p:cNvPr>
          <p:cNvSpPr/>
          <p:nvPr/>
        </p:nvSpPr>
        <p:spPr>
          <a:xfrm>
            <a:off x="6134103" y="3398275"/>
            <a:ext cx="110613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6B12A4-FE0E-AA10-76E5-D35423B898F7}"/>
              </a:ext>
            </a:extLst>
          </p:cNvPr>
          <p:cNvSpPr/>
          <p:nvPr/>
        </p:nvSpPr>
        <p:spPr>
          <a:xfrm>
            <a:off x="7240233" y="3385986"/>
            <a:ext cx="110613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7B0BCA-303E-1EFA-41CB-C738AB055E32}"/>
              </a:ext>
            </a:extLst>
          </p:cNvPr>
          <p:cNvSpPr/>
          <p:nvPr/>
        </p:nvSpPr>
        <p:spPr>
          <a:xfrm>
            <a:off x="8770375" y="3398275"/>
            <a:ext cx="110613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D19481-825A-A5FE-D366-B13BF7300CD9}"/>
              </a:ext>
            </a:extLst>
          </p:cNvPr>
          <p:cNvSpPr/>
          <p:nvPr/>
        </p:nvSpPr>
        <p:spPr>
          <a:xfrm>
            <a:off x="9876505" y="3387214"/>
            <a:ext cx="110613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36494-6390-1240-9D32-08855A0A2B63}"/>
              </a:ext>
            </a:extLst>
          </p:cNvPr>
          <p:cNvSpPr txBox="1"/>
          <p:nvPr/>
        </p:nvSpPr>
        <p:spPr>
          <a:xfrm>
            <a:off x="8563368" y="3234170"/>
            <a:ext cx="2975796" cy="12180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F87D86-159C-8188-5540-4DD0CDA29093}"/>
              </a:ext>
            </a:extLst>
          </p:cNvPr>
          <p:cNvSpPr txBox="1"/>
          <p:nvPr/>
        </p:nvSpPr>
        <p:spPr>
          <a:xfrm>
            <a:off x="563972" y="5022766"/>
            <a:ext cx="223944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B1A2BC-15FD-DBE5-09B3-CB5EC1332729}"/>
              </a:ext>
            </a:extLst>
          </p:cNvPr>
          <p:cNvSpPr txBox="1"/>
          <p:nvPr/>
        </p:nvSpPr>
        <p:spPr>
          <a:xfrm>
            <a:off x="7239009" y="5031849"/>
            <a:ext cx="223944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27" name="Minus Sign 26">
            <a:extLst>
              <a:ext uri="{FF2B5EF4-FFF2-40B4-BE49-F238E27FC236}">
                <a16:creationId xmlns:a16="http://schemas.microsoft.com/office/drawing/2014/main" id="{E479917F-30F1-5C25-02C0-DB60897AE1D2}"/>
              </a:ext>
            </a:extLst>
          </p:cNvPr>
          <p:cNvSpPr/>
          <p:nvPr/>
        </p:nvSpPr>
        <p:spPr>
          <a:xfrm>
            <a:off x="2881086" y="4906946"/>
            <a:ext cx="914400" cy="9144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Equals 27">
            <a:extLst>
              <a:ext uri="{FF2B5EF4-FFF2-40B4-BE49-F238E27FC236}">
                <a16:creationId xmlns:a16="http://schemas.microsoft.com/office/drawing/2014/main" id="{E2A352F0-FB84-9D5E-9FF8-4B076521CBD4}"/>
              </a:ext>
            </a:extLst>
          </p:cNvPr>
          <p:cNvSpPr/>
          <p:nvPr/>
        </p:nvSpPr>
        <p:spPr>
          <a:xfrm>
            <a:off x="6229968" y="4947684"/>
            <a:ext cx="914400" cy="914400"/>
          </a:xfrm>
          <a:prstGeom prst="mathEqual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4" grpId="0" animBg="1"/>
      <p:bldP spid="5" grpId="0" animBg="1"/>
      <p:bldP spid="10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E3008-65F9-F812-A947-B8938F78A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402A9E-C791-AD08-BDA9-004003C95A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" t="18181" r="87244" b="65066"/>
          <a:stretch>
            <a:fillRect/>
          </a:stretch>
        </p:blipFill>
        <p:spPr>
          <a:xfrm>
            <a:off x="254620" y="1394757"/>
            <a:ext cx="1497361" cy="13642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5A9D0D-B54B-8537-313E-6FDFE71B0C07}"/>
              </a:ext>
            </a:extLst>
          </p:cNvPr>
          <p:cNvSpPr txBox="1"/>
          <p:nvPr/>
        </p:nvSpPr>
        <p:spPr>
          <a:xfrm>
            <a:off x="3338286" y="654980"/>
            <a:ext cx="551542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9C797-2516-63B8-9129-629C3F4B2E79}"/>
              </a:ext>
            </a:extLst>
          </p:cNvPr>
          <p:cNvSpPr txBox="1"/>
          <p:nvPr/>
        </p:nvSpPr>
        <p:spPr>
          <a:xfrm>
            <a:off x="1751981" y="2008192"/>
            <a:ext cx="1017451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A35A62-1EED-B2BD-B6D3-1387638028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498" t="28997" r="13809" b="45382"/>
          <a:stretch>
            <a:fillRect/>
          </a:stretch>
        </p:blipFill>
        <p:spPr>
          <a:xfrm>
            <a:off x="9490975" y="4485989"/>
            <a:ext cx="1607575" cy="18377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53F370-2059-395B-1B54-C2FA5C01E6B6}"/>
              </a:ext>
            </a:extLst>
          </p:cNvPr>
          <p:cNvSpPr txBox="1"/>
          <p:nvPr/>
        </p:nvSpPr>
        <p:spPr>
          <a:xfrm>
            <a:off x="3793566" y="5040981"/>
            <a:ext cx="223944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58152-AD10-F338-9E3F-5AA12F0B86DA}"/>
              </a:ext>
            </a:extLst>
          </p:cNvPr>
          <p:cNvSpPr/>
          <p:nvPr/>
        </p:nvSpPr>
        <p:spPr>
          <a:xfrm>
            <a:off x="1762430" y="3413024"/>
            <a:ext cx="110613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239DC1-5326-62B3-719D-5DE67546305B}"/>
              </a:ext>
            </a:extLst>
          </p:cNvPr>
          <p:cNvSpPr/>
          <p:nvPr/>
        </p:nvSpPr>
        <p:spPr>
          <a:xfrm>
            <a:off x="5424008" y="3387214"/>
            <a:ext cx="110613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8AA43B-96AD-A861-F396-DEF84AD4C528}"/>
              </a:ext>
            </a:extLst>
          </p:cNvPr>
          <p:cNvSpPr/>
          <p:nvPr/>
        </p:nvSpPr>
        <p:spPr>
          <a:xfrm>
            <a:off x="645851" y="3413024"/>
            <a:ext cx="110613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09976F-D1A6-ED89-7ADC-F551B44BCD6C}"/>
              </a:ext>
            </a:extLst>
          </p:cNvPr>
          <p:cNvSpPr/>
          <p:nvPr/>
        </p:nvSpPr>
        <p:spPr>
          <a:xfrm>
            <a:off x="2879009" y="3413024"/>
            <a:ext cx="110613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DA659A-298A-B079-DF9C-1C4146F5F27F}"/>
              </a:ext>
            </a:extLst>
          </p:cNvPr>
          <p:cNvSpPr/>
          <p:nvPr/>
        </p:nvSpPr>
        <p:spPr>
          <a:xfrm>
            <a:off x="3964857" y="3398275"/>
            <a:ext cx="110613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112383-C6F9-C0C4-253A-AD7723419CEB}"/>
              </a:ext>
            </a:extLst>
          </p:cNvPr>
          <p:cNvSpPr/>
          <p:nvPr/>
        </p:nvSpPr>
        <p:spPr>
          <a:xfrm>
            <a:off x="6530138" y="3398275"/>
            <a:ext cx="110613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115B05-2349-2B31-417B-C656EAA6BA0C}"/>
              </a:ext>
            </a:extLst>
          </p:cNvPr>
          <p:cNvSpPr/>
          <p:nvPr/>
        </p:nvSpPr>
        <p:spPr>
          <a:xfrm>
            <a:off x="7664245" y="3387214"/>
            <a:ext cx="110613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8043B7-3E3D-6A03-C7AC-1F441B872EDB}"/>
              </a:ext>
            </a:extLst>
          </p:cNvPr>
          <p:cNvSpPr/>
          <p:nvPr/>
        </p:nvSpPr>
        <p:spPr>
          <a:xfrm>
            <a:off x="8770375" y="3398275"/>
            <a:ext cx="110613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5121D1-71CF-C2CA-B7B9-DFCE77C7EC49}"/>
              </a:ext>
            </a:extLst>
          </p:cNvPr>
          <p:cNvSpPr/>
          <p:nvPr/>
        </p:nvSpPr>
        <p:spPr>
          <a:xfrm>
            <a:off x="9876505" y="3387214"/>
            <a:ext cx="110613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2E0F05-975F-C9C1-7721-55C0E3F0F1CC}"/>
              </a:ext>
            </a:extLst>
          </p:cNvPr>
          <p:cNvSpPr txBox="1"/>
          <p:nvPr/>
        </p:nvSpPr>
        <p:spPr>
          <a:xfrm>
            <a:off x="563972" y="5022766"/>
            <a:ext cx="223944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3206F3-D83B-962C-F691-01BB5B7E5A61}"/>
              </a:ext>
            </a:extLst>
          </p:cNvPr>
          <p:cNvSpPr txBox="1"/>
          <p:nvPr/>
        </p:nvSpPr>
        <p:spPr>
          <a:xfrm>
            <a:off x="7239009" y="5031849"/>
            <a:ext cx="223944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27" name="Minus Sign 26">
            <a:extLst>
              <a:ext uri="{FF2B5EF4-FFF2-40B4-BE49-F238E27FC236}">
                <a16:creationId xmlns:a16="http://schemas.microsoft.com/office/drawing/2014/main" id="{60E3D0F3-64F6-8CA8-3432-75CC757305CC}"/>
              </a:ext>
            </a:extLst>
          </p:cNvPr>
          <p:cNvSpPr/>
          <p:nvPr/>
        </p:nvSpPr>
        <p:spPr>
          <a:xfrm>
            <a:off x="2881086" y="4906946"/>
            <a:ext cx="914400" cy="914400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Equals 27">
            <a:extLst>
              <a:ext uri="{FF2B5EF4-FFF2-40B4-BE49-F238E27FC236}">
                <a16:creationId xmlns:a16="http://schemas.microsoft.com/office/drawing/2014/main" id="{F9142C44-58E1-D417-581C-96EA238A75B6}"/>
              </a:ext>
            </a:extLst>
          </p:cNvPr>
          <p:cNvSpPr/>
          <p:nvPr/>
        </p:nvSpPr>
        <p:spPr>
          <a:xfrm>
            <a:off x="6229968" y="4947684"/>
            <a:ext cx="914400" cy="914400"/>
          </a:xfrm>
          <a:prstGeom prst="mathEqual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3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76C3B1-7087-7DA5-4C82-E91DD7ADAB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21"/>
          <a:stretch>
            <a:fillRect/>
          </a:stretch>
        </p:blipFill>
        <p:spPr>
          <a:xfrm>
            <a:off x="0" y="-275771"/>
            <a:ext cx="7924800" cy="71337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C75236-CDC9-4B75-C53A-F69C21EA90A5}"/>
              </a:ext>
            </a:extLst>
          </p:cNvPr>
          <p:cNvSpPr txBox="1"/>
          <p:nvPr/>
        </p:nvSpPr>
        <p:spPr>
          <a:xfrm>
            <a:off x="3334830" y="1260623"/>
            <a:ext cx="4176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02855-7044-4807-564B-4D571AD0C16F}"/>
              </a:ext>
            </a:extLst>
          </p:cNvPr>
          <p:cNvSpPr txBox="1"/>
          <p:nvPr/>
        </p:nvSpPr>
        <p:spPr>
          <a:xfrm>
            <a:off x="2831690" y="3268136"/>
            <a:ext cx="259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42927-C948-B853-206D-005482CDDC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479" t="17985" r="23653" b="6494"/>
          <a:stretch>
            <a:fillRect/>
          </a:stretch>
        </p:blipFill>
        <p:spPr>
          <a:xfrm>
            <a:off x="7924799" y="406400"/>
            <a:ext cx="3929299" cy="60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3AA077-86AA-84C2-D9AF-A2023CAA6F67}"/>
              </a:ext>
            </a:extLst>
          </p:cNvPr>
          <p:cNvSpPr txBox="1"/>
          <p:nvPr/>
        </p:nvSpPr>
        <p:spPr>
          <a:xfrm>
            <a:off x="4836886" y="1028324"/>
            <a:ext cx="224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2E155-8D85-6CC0-D68E-1F03A56EC33B}"/>
              </a:ext>
            </a:extLst>
          </p:cNvPr>
          <p:cNvSpPr txBox="1"/>
          <p:nvPr/>
        </p:nvSpPr>
        <p:spPr>
          <a:xfrm>
            <a:off x="1233711" y="2255938"/>
            <a:ext cx="175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১) ৪-১=৩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9249EE-BED7-03DC-E415-41E528B7A22E}"/>
              </a:ext>
            </a:extLst>
          </p:cNvPr>
          <p:cNvSpPr txBox="1"/>
          <p:nvPr/>
        </p:nvSpPr>
        <p:spPr>
          <a:xfrm>
            <a:off x="1197427" y="3049915"/>
            <a:ext cx="175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২) ৫-২=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4DB18-44C4-A957-F2BB-705169D91EA5}"/>
              </a:ext>
            </a:extLst>
          </p:cNvPr>
          <p:cNvSpPr txBox="1"/>
          <p:nvPr/>
        </p:nvSpPr>
        <p:spPr>
          <a:xfrm>
            <a:off x="1197427" y="5141463"/>
            <a:ext cx="138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৫)৯-৫=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219CEC-B9CA-4D13-8907-F1BFEB80F3A4}"/>
              </a:ext>
            </a:extLst>
          </p:cNvPr>
          <p:cNvSpPr txBox="1"/>
          <p:nvPr/>
        </p:nvSpPr>
        <p:spPr>
          <a:xfrm>
            <a:off x="1197427" y="3843892"/>
            <a:ext cx="185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৩) ৭-৫=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910BC-4226-B779-1DD7-7161FE79094F}"/>
              </a:ext>
            </a:extLst>
          </p:cNvPr>
          <p:cNvSpPr txBox="1"/>
          <p:nvPr/>
        </p:nvSpPr>
        <p:spPr>
          <a:xfrm>
            <a:off x="1197427" y="4490223"/>
            <a:ext cx="146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৪)৬-২= </a:t>
            </a:r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E084C6AB-7A64-4388-5369-4B01C4F84133}"/>
              </a:ext>
            </a:extLst>
          </p:cNvPr>
          <p:cNvSpPr/>
          <p:nvPr/>
        </p:nvSpPr>
        <p:spPr>
          <a:xfrm rot="16200000">
            <a:off x="8518172" y="1631250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50DE69C5-F569-8CE0-5BA0-49CBA926F475}"/>
              </a:ext>
            </a:extLst>
          </p:cNvPr>
          <p:cNvSpPr/>
          <p:nvPr/>
        </p:nvSpPr>
        <p:spPr>
          <a:xfrm rot="16200000">
            <a:off x="8124430" y="1651856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88C36B0D-BC6C-F8D7-AEED-A7C25B26E676}"/>
              </a:ext>
            </a:extLst>
          </p:cNvPr>
          <p:cNvSpPr/>
          <p:nvPr/>
        </p:nvSpPr>
        <p:spPr>
          <a:xfrm rot="16200000">
            <a:off x="7775693" y="1654836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6EBC182D-BE92-1EC6-56B2-62C3C90A67E1}"/>
              </a:ext>
            </a:extLst>
          </p:cNvPr>
          <p:cNvSpPr/>
          <p:nvPr/>
        </p:nvSpPr>
        <p:spPr>
          <a:xfrm rot="16200000">
            <a:off x="7404354" y="1666505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109EF8D7-8E0B-8A0E-C29B-E50AF59C9B76}"/>
              </a:ext>
            </a:extLst>
          </p:cNvPr>
          <p:cNvSpPr/>
          <p:nvPr/>
        </p:nvSpPr>
        <p:spPr>
          <a:xfrm>
            <a:off x="8668819" y="1756093"/>
            <a:ext cx="710367" cy="739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A7954ACB-F3AB-81EA-08C4-846BEFAEA2CC}"/>
              </a:ext>
            </a:extLst>
          </p:cNvPr>
          <p:cNvSpPr/>
          <p:nvPr/>
        </p:nvSpPr>
        <p:spPr>
          <a:xfrm rot="16200000">
            <a:off x="10146866" y="4268338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4EC9E804-649A-D1FA-87DB-5FB16C1E8DB4}"/>
              </a:ext>
            </a:extLst>
          </p:cNvPr>
          <p:cNvSpPr/>
          <p:nvPr/>
        </p:nvSpPr>
        <p:spPr>
          <a:xfrm rot="16200000">
            <a:off x="9528957" y="4258728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939F13EC-DA90-38E2-4C01-52D09FE52BFB}"/>
              </a:ext>
            </a:extLst>
          </p:cNvPr>
          <p:cNvSpPr/>
          <p:nvPr/>
        </p:nvSpPr>
        <p:spPr>
          <a:xfrm rot="16200000">
            <a:off x="8850039" y="4214544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A1F9539E-4167-5528-84C8-8194A63BD98A}"/>
              </a:ext>
            </a:extLst>
          </p:cNvPr>
          <p:cNvSpPr/>
          <p:nvPr/>
        </p:nvSpPr>
        <p:spPr>
          <a:xfrm rot="16200000">
            <a:off x="8441441" y="4234711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B1B9B204-17C8-DA71-F1A8-9517AE9CA0CC}"/>
              </a:ext>
            </a:extLst>
          </p:cNvPr>
          <p:cNvSpPr/>
          <p:nvPr/>
        </p:nvSpPr>
        <p:spPr>
          <a:xfrm rot="16200000">
            <a:off x="7979233" y="4223416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B08802A1-95DA-C08B-9B80-B179E6053D47}"/>
              </a:ext>
            </a:extLst>
          </p:cNvPr>
          <p:cNvSpPr/>
          <p:nvPr/>
        </p:nvSpPr>
        <p:spPr>
          <a:xfrm rot="16200000">
            <a:off x="7413916" y="4218678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4148EE55-3552-A571-5430-F8605DC4D17F}"/>
              </a:ext>
            </a:extLst>
          </p:cNvPr>
          <p:cNvSpPr/>
          <p:nvPr/>
        </p:nvSpPr>
        <p:spPr>
          <a:xfrm rot="16200000">
            <a:off x="7130354" y="5118364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Minus Sign 22">
            <a:extLst>
              <a:ext uri="{FF2B5EF4-FFF2-40B4-BE49-F238E27FC236}">
                <a16:creationId xmlns:a16="http://schemas.microsoft.com/office/drawing/2014/main" id="{48C7CB2D-A043-96FA-171A-123E84FC68DD}"/>
              </a:ext>
            </a:extLst>
          </p:cNvPr>
          <p:cNvSpPr/>
          <p:nvPr/>
        </p:nvSpPr>
        <p:spPr>
          <a:xfrm rot="16200000">
            <a:off x="10134911" y="5102652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Minus Sign 23">
            <a:extLst>
              <a:ext uri="{FF2B5EF4-FFF2-40B4-BE49-F238E27FC236}">
                <a16:creationId xmlns:a16="http://schemas.microsoft.com/office/drawing/2014/main" id="{BBB13F7E-3DD0-4227-DEF8-F5D4C633307A}"/>
              </a:ext>
            </a:extLst>
          </p:cNvPr>
          <p:cNvSpPr/>
          <p:nvPr/>
        </p:nvSpPr>
        <p:spPr>
          <a:xfrm rot="16200000">
            <a:off x="9686761" y="5114467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Minus Sign 24">
            <a:extLst>
              <a:ext uri="{FF2B5EF4-FFF2-40B4-BE49-F238E27FC236}">
                <a16:creationId xmlns:a16="http://schemas.microsoft.com/office/drawing/2014/main" id="{877DFCD8-E490-ABDC-E3B8-E4241CDADC6A}"/>
              </a:ext>
            </a:extLst>
          </p:cNvPr>
          <p:cNvSpPr/>
          <p:nvPr/>
        </p:nvSpPr>
        <p:spPr>
          <a:xfrm rot="16200000">
            <a:off x="9313322" y="5115655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Minus Sign 25">
            <a:extLst>
              <a:ext uri="{FF2B5EF4-FFF2-40B4-BE49-F238E27FC236}">
                <a16:creationId xmlns:a16="http://schemas.microsoft.com/office/drawing/2014/main" id="{98590BDD-F190-A1A8-0D65-7DF5FCCC64DA}"/>
              </a:ext>
            </a:extLst>
          </p:cNvPr>
          <p:cNvSpPr/>
          <p:nvPr/>
        </p:nvSpPr>
        <p:spPr>
          <a:xfrm rot="16200000">
            <a:off x="8856122" y="5111952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Minus Sign 26">
            <a:extLst>
              <a:ext uri="{FF2B5EF4-FFF2-40B4-BE49-F238E27FC236}">
                <a16:creationId xmlns:a16="http://schemas.microsoft.com/office/drawing/2014/main" id="{CB84DBA3-4F3C-80FE-B20B-B4A75CF5A99F}"/>
              </a:ext>
            </a:extLst>
          </p:cNvPr>
          <p:cNvSpPr/>
          <p:nvPr/>
        </p:nvSpPr>
        <p:spPr>
          <a:xfrm rot="16200000">
            <a:off x="8478787" y="5095698"/>
            <a:ext cx="914400" cy="93860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Minus Sign 27">
            <a:extLst>
              <a:ext uri="{FF2B5EF4-FFF2-40B4-BE49-F238E27FC236}">
                <a16:creationId xmlns:a16="http://schemas.microsoft.com/office/drawing/2014/main" id="{7E3B138A-DF6C-22CB-4332-E41A9DD5F068}"/>
              </a:ext>
            </a:extLst>
          </p:cNvPr>
          <p:cNvSpPr/>
          <p:nvPr/>
        </p:nvSpPr>
        <p:spPr>
          <a:xfrm rot="16200000">
            <a:off x="8177944" y="5137229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Minus Sign 28">
            <a:extLst>
              <a:ext uri="{FF2B5EF4-FFF2-40B4-BE49-F238E27FC236}">
                <a16:creationId xmlns:a16="http://schemas.microsoft.com/office/drawing/2014/main" id="{077B8E9A-DCA3-6B49-C39F-F66F64726D87}"/>
              </a:ext>
            </a:extLst>
          </p:cNvPr>
          <p:cNvSpPr/>
          <p:nvPr/>
        </p:nvSpPr>
        <p:spPr>
          <a:xfrm rot="16200000">
            <a:off x="7803189" y="5103650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Minus Sign 29">
            <a:extLst>
              <a:ext uri="{FF2B5EF4-FFF2-40B4-BE49-F238E27FC236}">
                <a16:creationId xmlns:a16="http://schemas.microsoft.com/office/drawing/2014/main" id="{05AB7596-634A-6B28-CB14-669BEADC91A3}"/>
              </a:ext>
            </a:extLst>
          </p:cNvPr>
          <p:cNvSpPr/>
          <p:nvPr/>
        </p:nvSpPr>
        <p:spPr>
          <a:xfrm rot="16200000">
            <a:off x="7428434" y="5114467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Minus Sign 30">
            <a:extLst>
              <a:ext uri="{FF2B5EF4-FFF2-40B4-BE49-F238E27FC236}">
                <a16:creationId xmlns:a16="http://schemas.microsoft.com/office/drawing/2014/main" id="{C853D089-5958-BADA-1446-2B3A2ACD5F72}"/>
              </a:ext>
            </a:extLst>
          </p:cNvPr>
          <p:cNvSpPr/>
          <p:nvPr/>
        </p:nvSpPr>
        <p:spPr>
          <a:xfrm rot="16200000">
            <a:off x="8015276" y="3373285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Minus Sign 31">
            <a:extLst>
              <a:ext uri="{FF2B5EF4-FFF2-40B4-BE49-F238E27FC236}">
                <a16:creationId xmlns:a16="http://schemas.microsoft.com/office/drawing/2014/main" id="{C3EF400F-4563-648D-47AE-6DF68891BE22}"/>
              </a:ext>
            </a:extLst>
          </p:cNvPr>
          <p:cNvSpPr/>
          <p:nvPr/>
        </p:nvSpPr>
        <p:spPr>
          <a:xfrm rot="16200000">
            <a:off x="7612827" y="3388793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Minus Sign 32">
            <a:extLst>
              <a:ext uri="{FF2B5EF4-FFF2-40B4-BE49-F238E27FC236}">
                <a16:creationId xmlns:a16="http://schemas.microsoft.com/office/drawing/2014/main" id="{3C28859D-D259-201B-CA39-0DBED6D253AC}"/>
              </a:ext>
            </a:extLst>
          </p:cNvPr>
          <p:cNvSpPr/>
          <p:nvPr/>
        </p:nvSpPr>
        <p:spPr>
          <a:xfrm rot="16200000">
            <a:off x="8525549" y="3370556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Minus Sign 33">
            <a:extLst>
              <a:ext uri="{FF2B5EF4-FFF2-40B4-BE49-F238E27FC236}">
                <a16:creationId xmlns:a16="http://schemas.microsoft.com/office/drawing/2014/main" id="{5461348D-533F-9B66-19C9-46F4682EEF6A}"/>
              </a:ext>
            </a:extLst>
          </p:cNvPr>
          <p:cNvSpPr/>
          <p:nvPr/>
        </p:nvSpPr>
        <p:spPr>
          <a:xfrm rot="16200000">
            <a:off x="8984006" y="3381130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Minus Sign 34">
            <a:extLst>
              <a:ext uri="{FF2B5EF4-FFF2-40B4-BE49-F238E27FC236}">
                <a16:creationId xmlns:a16="http://schemas.microsoft.com/office/drawing/2014/main" id="{50563399-3223-831F-D64E-B61E0E50AF48}"/>
              </a:ext>
            </a:extLst>
          </p:cNvPr>
          <p:cNvSpPr/>
          <p:nvPr/>
        </p:nvSpPr>
        <p:spPr>
          <a:xfrm rot="16200000">
            <a:off x="9910407" y="3382196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Minus Sign 35">
            <a:extLst>
              <a:ext uri="{FF2B5EF4-FFF2-40B4-BE49-F238E27FC236}">
                <a16:creationId xmlns:a16="http://schemas.microsoft.com/office/drawing/2014/main" id="{A5965EF5-A0BA-8B4B-57F6-4C2CD0C12BB6}"/>
              </a:ext>
            </a:extLst>
          </p:cNvPr>
          <p:cNvSpPr/>
          <p:nvPr/>
        </p:nvSpPr>
        <p:spPr>
          <a:xfrm rot="16200000">
            <a:off x="9367094" y="3343249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Minus Sign 36">
            <a:extLst>
              <a:ext uri="{FF2B5EF4-FFF2-40B4-BE49-F238E27FC236}">
                <a16:creationId xmlns:a16="http://schemas.microsoft.com/office/drawing/2014/main" id="{0323E0AD-0EF0-9B03-A7DB-3C7CE591FD89}"/>
              </a:ext>
            </a:extLst>
          </p:cNvPr>
          <p:cNvSpPr/>
          <p:nvPr/>
        </p:nvSpPr>
        <p:spPr>
          <a:xfrm rot="16200000">
            <a:off x="8562121" y="2500696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Minus Sign 37">
            <a:extLst>
              <a:ext uri="{FF2B5EF4-FFF2-40B4-BE49-F238E27FC236}">
                <a16:creationId xmlns:a16="http://schemas.microsoft.com/office/drawing/2014/main" id="{859677B4-8439-4CCE-60BB-0889FDD03683}"/>
              </a:ext>
            </a:extLst>
          </p:cNvPr>
          <p:cNvSpPr/>
          <p:nvPr/>
        </p:nvSpPr>
        <p:spPr>
          <a:xfrm rot="16200000">
            <a:off x="7587661" y="2514600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Minus Sign 38">
            <a:extLst>
              <a:ext uri="{FF2B5EF4-FFF2-40B4-BE49-F238E27FC236}">
                <a16:creationId xmlns:a16="http://schemas.microsoft.com/office/drawing/2014/main" id="{2F5CC0D6-8B28-DEBB-9E00-DB8F4F6D0297}"/>
              </a:ext>
            </a:extLst>
          </p:cNvPr>
          <p:cNvSpPr/>
          <p:nvPr/>
        </p:nvSpPr>
        <p:spPr>
          <a:xfrm rot="16200000">
            <a:off x="7269059" y="2531165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Minus Sign 42">
            <a:extLst>
              <a:ext uri="{FF2B5EF4-FFF2-40B4-BE49-F238E27FC236}">
                <a16:creationId xmlns:a16="http://schemas.microsoft.com/office/drawing/2014/main" id="{7ADE43A7-7DCB-8E66-E899-255CC0BCD70A}"/>
              </a:ext>
            </a:extLst>
          </p:cNvPr>
          <p:cNvSpPr/>
          <p:nvPr/>
        </p:nvSpPr>
        <p:spPr>
          <a:xfrm rot="16200000">
            <a:off x="7893365" y="2523265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Minus Sign 43">
            <a:extLst>
              <a:ext uri="{FF2B5EF4-FFF2-40B4-BE49-F238E27FC236}">
                <a16:creationId xmlns:a16="http://schemas.microsoft.com/office/drawing/2014/main" id="{CC80FAF4-9783-A8E0-49F8-04823DA31443}"/>
              </a:ext>
            </a:extLst>
          </p:cNvPr>
          <p:cNvSpPr/>
          <p:nvPr/>
        </p:nvSpPr>
        <p:spPr>
          <a:xfrm rot="16200000">
            <a:off x="9050303" y="2475772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Multiplication Sign 44">
            <a:extLst>
              <a:ext uri="{FF2B5EF4-FFF2-40B4-BE49-F238E27FC236}">
                <a16:creationId xmlns:a16="http://schemas.microsoft.com/office/drawing/2014/main" id="{C0417377-9BBD-E347-12F8-6AFBB93770D1}"/>
              </a:ext>
            </a:extLst>
          </p:cNvPr>
          <p:cNvSpPr/>
          <p:nvPr/>
        </p:nvSpPr>
        <p:spPr>
          <a:xfrm>
            <a:off x="8656894" y="2561867"/>
            <a:ext cx="710367" cy="739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Multiplication Sign 45">
            <a:extLst>
              <a:ext uri="{FF2B5EF4-FFF2-40B4-BE49-F238E27FC236}">
                <a16:creationId xmlns:a16="http://schemas.microsoft.com/office/drawing/2014/main" id="{39E01EC1-1E43-FAA9-78B9-844E2BB0C192}"/>
              </a:ext>
            </a:extLst>
          </p:cNvPr>
          <p:cNvSpPr/>
          <p:nvPr/>
        </p:nvSpPr>
        <p:spPr>
          <a:xfrm>
            <a:off x="9161432" y="2597124"/>
            <a:ext cx="710367" cy="739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Multiplication Sign 46">
            <a:extLst>
              <a:ext uri="{FF2B5EF4-FFF2-40B4-BE49-F238E27FC236}">
                <a16:creationId xmlns:a16="http://schemas.microsoft.com/office/drawing/2014/main" id="{57E95C19-1651-FB3C-C9F0-3405777D9D16}"/>
              </a:ext>
            </a:extLst>
          </p:cNvPr>
          <p:cNvSpPr/>
          <p:nvPr/>
        </p:nvSpPr>
        <p:spPr>
          <a:xfrm>
            <a:off x="9934409" y="3468786"/>
            <a:ext cx="710367" cy="739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Minus Sign 47">
            <a:extLst>
              <a:ext uri="{FF2B5EF4-FFF2-40B4-BE49-F238E27FC236}">
                <a16:creationId xmlns:a16="http://schemas.microsoft.com/office/drawing/2014/main" id="{B71CD4ED-CBD2-D6B8-2583-31A32576C70A}"/>
              </a:ext>
            </a:extLst>
          </p:cNvPr>
          <p:cNvSpPr/>
          <p:nvPr/>
        </p:nvSpPr>
        <p:spPr>
          <a:xfrm rot="16200000">
            <a:off x="10256639" y="3344314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Multiplication Sign 48">
            <a:extLst>
              <a:ext uri="{FF2B5EF4-FFF2-40B4-BE49-F238E27FC236}">
                <a16:creationId xmlns:a16="http://schemas.microsoft.com/office/drawing/2014/main" id="{DC31C4EF-9C59-E822-0E26-9303BD4C9EF4}"/>
              </a:ext>
            </a:extLst>
          </p:cNvPr>
          <p:cNvSpPr/>
          <p:nvPr/>
        </p:nvSpPr>
        <p:spPr>
          <a:xfrm>
            <a:off x="10256639" y="4320234"/>
            <a:ext cx="710367" cy="739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Multiplication Sign 49">
            <a:extLst>
              <a:ext uri="{FF2B5EF4-FFF2-40B4-BE49-F238E27FC236}">
                <a16:creationId xmlns:a16="http://schemas.microsoft.com/office/drawing/2014/main" id="{1EE70C1C-050F-A085-5205-5FE47A2A80B1}"/>
              </a:ext>
            </a:extLst>
          </p:cNvPr>
          <p:cNvSpPr/>
          <p:nvPr/>
        </p:nvSpPr>
        <p:spPr>
          <a:xfrm>
            <a:off x="9018321" y="5246569"/>
            <a:ext cx="710367" cy="739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Multiplication Sign 50">
            <a:extLst>
              <a:ext uri="{FF2B5EF4-FFF2-40B4-BE49-F238E27FC236}">
                <a16:creationId xmlns:a16="http://schemas.microsoft.com/office/drawing/2014/main" id="{D5EBF0CA-CBCD-70B7-3B92-8610248F173C}"/>
              </a:ext>
            </a:extLst>
          </p:cNvPr>
          <p:cNvSpPr/>
          <p:nvPr/>
        </p:nvSpPr>
        <p:spPr>
          <a:xfrm>
            <a:off x="8583448" y="3488089"/>
            <a:ext cx="710367" cy="739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Multiplication Sign 51">
            <a:extLst>
              <a:ext uri="{FF2B5EF4-FFF2-40B4-BE49-F238E27FC236}">
                <a16:creationId xmlns:a16="http://schemas.microsoft.com/office/drawing/2014/main" id="{FAB9FFEE-2E7D-B331-5BD1-F82D8584D701}"/>
              </a:ext>
            </a:extLst>
          </p:cNvPr>
          <p:cNvSpPr/>
          <p:nvPr/>
        </p:nvSpPr>
        <p:spPr>
          <a:xfrm>
            <a:off x="9514897" y="3394639"/>
            <a:ext cx="710367" cy="739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Multiplication Sign 52">
            <a:extLst>
              <a:ext uri="{FF2B5EF4-FFF2-40B4-BE49-F238E27FC236}">
                <a16:creationId xmlns:a16="http://schemas.microsoft.com/office/drawing/2014/main" id="{7AAD6D28-5BD5-51FA-7A4E-E96394F621BD}"/>
              </a:ext>
            </a:extLst>
          </p:cNvPr>
          <p:cNvSpPr/>
          <p:nvPr/>
        </p:nvSpPr>
        <p:spPr>
          <a:xfrm>
            <a:off x="9093401" y="3460469"/>
            <a:ext cx="710367" cy="739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Multiplication Sign 53">
            <a:extLst>
              <a:ext uri="{FF2B5EF4-FFF2-40B4-BE49-F238E27FC236}">
                <a16:creationId xmlns:a16="http://schemas.microsoft.com/office/drawing/2014/main" id="{FFEA063F-8AF2-1146-C5E1-0A9C7B77219C}"/>
              </a:ext>
            </a:extLst>
          </p:cNvPr>
          <p:cNvSpPr/>
          <p:nvPr/>
        </p:nvSpPr>
        <p:spPr>
          <a:xfrm>
            <a:off x="9644545" y="4336582"/>
            <a:ext cx="710367" cy="739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Multiplication Sign 54">
            <a:extLst>
              <a:ext uri="{FF2B5EF4-FFF2-40B4-BE49-F238E27FC236}">
                <a16:creationId xmlns:a16="http://schemas.microsoft.com/office/drawing/2014/main" id="{7A329594-B7B7-9BD9-AD54-32D476AA6875}"/>
              </a:ext>
            </a:extLst>
          </p:cNvPr>
          <p:cNvSpPr/>
          <p:nvPr/>
        </p:nvSpPr>
        <p:spPr>
          <a:xfrm>
            <a:off x="10347806" y="3405522"/>
            <a:ext cx="710367" cy="739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Multiplication Sign 55">
            <a:extLst>
              <a:ext uri="{FF2B5EF4-FFF2-40B4-BE49-F238E27FC236}">
                <a16:creationId xmlns:a16="http://schemas.microsoft.com/office/drawing/2014/main" id="{6A846EFD-9725-D319-0309-BDE7E8AD8708}"/>
              </a:ext>
            </a:extLst>
          </p:cNvPr>
          <p:cNvSpPr/>
          <p:nvPr/>
        </p:nvSpPr>
        <p:spPr>
          <a:xfrm>
            <a:off x="9402063" y="5246570"/>
            <a:ext cx="710367" cy="739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Multiplication Sign 56">
            <a:extLst>
              <a:ext uri="{FF2B5EF4-FFF2-40B4-BE49-F238E27FC236}">
                <a16:creationId xmlns:a16="http://schemas.microsoft.com/office/drawing/2014/main" id="{CA8FCD34-4A60-F5FD-4759-215B98CFA0EA}"/>
              </a:ext>
            </a:extLst>
          </p:cNvPr>
          <p:cNvSpPr/>
          <p:nvPr/>
        </p:nvSpPr>
        <p:spPr>
          <a:xfrm>
            <a:off x="10272684" y="5202122"/>
            <a:ext cx="710367" cy="739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Multiplication Sign 57">
            <a:extLst>
              <a:ext uri="{FF2B5EF4-FFF2-40B4-BE49-F238E27FC236}">
                <a16:creationId xmlns:a16="http://schemas.microsoft.com/office/drawing/2014/main" id="{147EF38E-4447-9694-2809-7CFAB60678CA}"/>
              </a:ext>
            </a:extLst>
          </p:cNvPr>
          <p:cNvSpPr/>
          <p:nvPr/>
        </p:nvSpPr>
        <p:spPr>
          <a:xfrm>
            <a:off x="8612129" y="5258581"/>
            <a:ext cx="710367" cy="739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Multiplication Sign 58">
            <a:extLst>
              <a:ext uri="{FF2B5EF4-FFF2-40B4-BE49-F238E27FC236}">
                <a16:creationId xmlns:a16="http://schemas.microsoft.com/office/drawing/2014/main" id="{8D4158E0-22E8-C135-BDC2-A00160CF477C}"/>
              </a:ext>
            </a:extLst>
          </p:cNvPr>
          <p:cNvSpPr/>
          <p:nvPr/>
        </p:nvSpPr>
        <p:spPr>
          <a:xfrm>
            <a:off x="9788777" y="5229957"/>
            <a:ext cx="710367" cy="739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AF94D3-908D-CDEB-DD0C-6B7ECCD5B6F4}"/>
              </a:ext>
            </a:extLst>
          </p:cNvPr>
          <p:cNvSpPr txBox="1"/>
          <p:nvPr/>
        </p:nvSpPr>
        <p:spPr>
          <a:xfrm>
            <a:off x="2703420" y="312656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E55BD0-2953-5CE2-7A7E-AEC255E98AA2}"/>
              </a:ext>
            </a:extLst>
          </p:cNvPr>
          <p:cNvSpPr txBox="1"/>
          <p:nvPr/>
        </p:nvSpPr>
        <p:spPr>
          <a:xfrm>
            <a:off x="2648789" y="387639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CFE17E-507E-9939-830D-39EC4D6B8F98}"/>
              </a:ext>
            </a:extLst>
          </p:cNvPr>
          <p:cNvSpPr txBox="1"/>
          <p:nvPr/>
        </p:nvSpPr>
        <p:spPr>
          <a:xfrm>
            <a:off x="2629554" y="459372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5844F9-41C5-E085-A6BD-CC0A440CAAD2}"/>
              </a:ext>
            </a:extLst>
          </p:cNvPr>
          <p:cNvSpPr txBox="1"/>
          <p:nvPr/>
        </p:nvSpPr>
        <p:spPr>
          <a:xfrm>
            <a:off x="2584171" y="517840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180221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13" grpId="0"/>
      <p:bldP spid="14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68B352-17EF-4FF4-E029-2149E226F303}"/>
              </a:ext>
            </a:extLst>
          </p:cNvPr>
          <p:cNvSpPr txBox="1"/>
          <p:nvPr/>
        </p:nvSpPr>
        <p:spPr>
          <a:xfrm>
            <a:off x="4814933" y="368692"/>
            <a:ext cx="212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E6DA4F-EC52-6257-313D-5144AC0BD11C}"/>
              </a:ext>
            </a:extLst>
          </p:cNvPr>
          <p:cNvSpPr txBox="1"/>
          <p:nvPr/>
        </p:nvSpPr>
        <p:spPr>
          <a:xfrm>
            <a:off x="1959429" y="765898"/>
            <a:ext cx="894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731B47-8043-C90E-2C86-8F53043CED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599" t="18832" r="12143" b="5787"/>
          <a:stretch>
            <a:fillRect/>
          </a:stretch>
        </p:blipFill>
        <p:spPr>
          <a:xfrm rot="5400000">
            <a:off x="781910" y="2059079"/>
            <a:ext cx="4481016" cy="35850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BA8B40-1DB2-DDCF-C2AE-24A2225980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657" t="25866" r="29722" b="13083"/>
          <a:stretch>
            <a:fillRect/>
          </a:stretch>
        </p:blipFill>
        <p:spPr>
          <a:xfrm rot="5400000">
            <a:off x="7087534" y="950415"/>
            <a:ext cx="2603446" cy="55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763D7-52CD-5922-99CF-F4C6B8F4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69" t="68058" r="9376" b="18014"/>
          <a:stretch>
            <a:fillRect/>
          </a:stretch>
        </p:blipFill>
        <p:spPr>
          <a:xfrm>
            <a:off x="3018971" y="1289258"/>
            <a:ext cx="7837714" cy="1698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4B2994-9011-1A8C-018A-1B342A1407D4}"/>
              </a:ext>
            </a:extLst>
          </p:cNvPr>
          <p:cNvSpPr txBox="1"/>
          <p:nvPr/>
        </p:nvSpPr>
        <p:spPr>
          <a:xfrm>
            <a:off x="2786743" y="3954252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1FECA-3477-BD18-13B5-8F1165BAB0DD}"/>
              </a:ext>
            </a:extLst>
          </p:cNvPr>
          <p:cNvSpPr txBox="1"/>
          <p:nvPr/>
        </p:nvSpPr>
        <p:spPr>
          <a:xfrm>
            <a:off x="6654800" y="3954252"/>
            <a:ext cx="219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৭-৫=২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92E15-5762-C88C-D16D-F73E8CC026B6}"/>
              </a:ext>
            </a:extLst>
          </p:cNvPr>
          <p:cNvSpPr txBox="1"/>
          <p:nvPr/>
        </p:nvSpPr>
        <p:spPr>
          <a:xfrm>
            <a:off x="3556002" y="4922411"/>
            <a:ext cx="492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পড়ি,৭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</a:p>
        </p:txBody>
      </p:sp>
    </p:spTree>
    <p:extLst>
      <p:ext uri="{BB962C8B-B14F-4D97-AF65-F5344CB8AC3E}">
        <p14:creationId xmlns:p14="http://schemas.microsoft.com/office/powerpoint/2010/main" val="30154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AFE498-A7E9-00AA-81CC-A722FE912D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057" t="-746" r="1330" b="505"/>
          <a:stretch>
            <a:fillRect/>
          </a:stretch>
        </p:blipFill>
        <p:spPr>
          <a:xfrm>
            <a:off x="8069216" y="2027611"/>
            <a:ext cx="3106783" cy="4537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3EF0C7-F3AC-A351-3B71-C78B86177D81}"/>
              </a:ext>
            </a:extLst>
          </p:cNvPr>
          <p:cNvSpPr txBox="1"/>
          <p:nvPr/>
        </p:nvSpPr>
        <p:spPr>
          <a:xfrm>
            <a:off x="3383644" y="902866"/>
            <a:ext cx="46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57C3F-2061-0A26-31C5-F4577DCC6E7C}"/>
              </a:ext>
            </a:extLst>
          </p:cNvPr>
          <p:cNvSpPr txBox="1"/>
          <p:nvPr/>
        </p:nvSpPr>
        <p:spPr>
          <a:xfrm>
            <a:off x="2021116" y="1315420"/>
            <a:ext cx="739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01918-CC9F-742A-8F68-5A940502EBD2}"/>
              </a:ext>
            </a:extLst>
          </p:cNvPr>
          <p:cNvSpPr txBox="1"/>
          <p:nvPr/>
        </p:nvSpPr>
        <p:spPr>
          <a:xfrm>
            <a:off x="3026228" y="3760172"/>
            <a:ext cx="3389448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৮-৩=৫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AD9E0-770A-46F4-0F54-9893A2030251}"/>
              </a:ext>
            </a:extLst>
          </p:cNvPr>
          <p:cNvSpPr txBox="1"/>
          <p:nvPr/>
        </p:nvSpPr>
        <p:spPr>
          <a:xfrm>
            <a:off x="3062876" y="4516188"/>
            <a:ext cx="335280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৯-২=৭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3F129-C4B8-D2F3-D5C5-B52DEA9A8F60}"/>
              </a:ext>
            </a:extLst>
          </p:cNvPr>
          <p:cNvSpPr txBox="1"/>
          <p:nvPr/>
        </p:nvSpPr>
        <p:spPr>
          <a:xfrm>
            <a:off x="3062876" y="3012992"/>
            <a:ext cx="3352801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৮-২=৬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17650-7B23-A4D1-6F44-5A14722B9CC4}"/>
              </a:ext>
            </a:extLst>
          </p:cNvPr>
          <p:cNvSpPr txBox="1"/>
          <p:nvPr/>
        </p:nvSpPr>
        <p:spPr>
          <a:xfrm>
            <a:off x="3062876" y="5312250"/>
            <a:ext cx="3352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৮-৫=৩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38268D2-E8FD-89C8-A8CA-4A384954F21C}"/>
              </a:ext>
            </a:extLst>
          </p:cNvPr>
          <p:cNvSpPr/>
          <p:nvPr/>
        </p:nvSpPr>
        <p:spPr>
          <a:xfrm>
            <a:off x="1016001" y="2945812"/>
            <a:ext cx="2046876" cy="802899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দলঃটগর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6D13C97-0F0F-ECF9-91CB-D3A7600F0451}"/>
              </a:ext>
            </a:extLst>
          </p:cNvPr>
          <p:cNvSpPr/>
          <p:nvPr/>
        </p:nvSpPr>
        <p:spPr>
          <a:xfrm>
            <a:off x="1016000" y="3688439"/>
            <a:ext cx="2046876" cy="802899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দলঃবেলি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23AE2F6C-462C-A451-9CB9-0CC3676C4501}"/>
              </a:ext>
            </a:extLst>
          </p:cNvPr>
          <p:cNvSpPr/>
          <p:nvPr/>
        </p:nvSpPr>
        <p:spPr>
          <a:xfrm>
            <a:off x="997677" y="4455916"/>
            <a:ext cx="2046876" cy="802899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E8C00BE8-94CB-E502-9A98-7FA8153FE4C3}"/>
              </a:ext>
            </a:extLst>
          </p:cNvPr>
          <p:cNvSpPr/>
          <p:nvPr/>
        </p:nvSpPr>
        <p:spPr>
          <a:xfrm>
            <a:off x="1015999" y="5233967"/>
            <a:ext cx="2046876" cy="802899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516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build="p" animBg="1"/>
      <p:bldP spid="7" grpId="0" animBg="1"/>
      <p:bldP spid="9" grpId="0" animBg="1"/>
      <p:bldP spid="10" grpId="0" animBg="1"/>
      <p:bldP spid="11" grpId="0" animBg="1"/>
      <p:bldP spid="12" grpId="0" build="p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42F962-1CE4-AB01-ABCC-D34A5286F1EA}"/>
              </a:ext>
            </a:extLst>
          </p:cNvPr>
          <p:cNvSpPr txBox="1"/>
          <p:nvPr/>
        </p:nvSpPr>
        <p:spPr>
          <a:xfrm>
            <a:off x="3846286" y="247021"/>
            <a:ext cx="44994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82CB9-E52A-D89C-D145-72F83823AB49}"/>
              </a:ext>
            </a:extLst>
          </p:cNvPr>
          <p:cNvSpPr txBox="1"/>
          <p:nvPr/>
        </p:nvSpPr>
        <p:spPr>
          <a:xfrm>
            <a:off x="2351314" y="1658762"/>
            <a:ext cx="37446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1384E5-9B49-EB30-7DE6-7141F93A0AD3}"/>
              </a:ext>
            </a:extLst>
          </p:cNvPr>
          <p:cNvSpPr txBox="1"/>
          <p:nvPr/>
        </p:nvSpPr>
        <p:spPr>
          <a:xfrm>
            <a:off x="2351312" y="2798582"/>
            <a:ext cx="8157029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চকোলেট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বোনকে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চকোলেট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257AB-CBA4-BAC1-D19A-C758EDB959CB}"/>
              </a:ext>
            </a:extLst>
          </p:cNvPr>
          <p:cNvSpPr txBox="1"/>
          <p:nvPr/>
        </p:nvSpPr>
        <p:spPr>
          <a:xfrm>
            <a:off x="2351312" y="4723231"/>
            <a:ext cx="815702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৭-৪=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54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51F277-B652-A0D5-7966-06607DCA9E39}"/>
              </a:ext>
            </a:extLst>
          </p:cNvPr>
          <p:cNvSpPr txBox="1"/>
          <p:nvPr/>
        </p:nvSpPr>
        <p:spPr>
          <a:xfrm>
            <a:off x="4240161" y="943898"/>
            <a:ext cx="3711677" cy="64633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CE685-E351-1B0A-AF14-06D66EEC6124}"/>
              </a:ext>
            </a:extLst>
          </p:cNvPr>
          <p:cNvSpPr txBox="1"/>
          <p:nvPr/>
        </p:nvSpPr>
        <p:spPr>
          <a:xfrm>
            <a:off x="3377380" y="1939413"/>
            <a:ext cx="613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108EB-3559-8764-4AF0-E65D17E43F60}"/>
              </a:ext>
            </a:extLst>
          </p:cNvPr>
          <p:cNvSpPr txBox="1"/>
          <p:nvPr/>
        </p:nvSpPr>
        <p:spPr>
          <a:xfrm>
            <a:off x="4662129" y="2379431"/>
            <a:ext cx="4452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৩-১=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৫-১=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৭-২=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৬-৫=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১০-৩=    </a:t>
            </a:r>
          </a:p>
        </p:txBody>
      </p:sp>
    </p:spTree>
    <p:extLst>
      <p:ext uri="{BB962C8B-B14F-4D97-AF65-F5344CB8AC3E}">
        <p14:creationId xmlns:p14="http://schemas.microsoft.com/office/powerpoint/2010/main" val="28326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1D8841-FDF6-672A-1F41-148E4D74A714}"/>
              </a:ext>
            </a:extLst>
          </p:cNvPr>
          <p:cNvSpPr txBox="1"/>
          <p:nvPr/>
        </p:nvSpPr>
        <p:spPr>
          <a:xfrm>
            <a:off x="4194253" y="2959268"/>
            <a:ext cx="4398579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l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D28307-D710-DFE3-36E7-4C435A5CB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498" y="3599823"/>
            <a:ext cx="3877392" cy="2804403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7FCF58F6-8CED-FC13-1303-300BEDC3951A}"/>
              </a:ext>
            </a:extLst>
          </p:cNvPr>
          <p:cNvSpPr/>
          <p:nvPr/>
        </p:nvSpPr>
        <p:spPr>
          <a:xfrm>
            <a:off x="6786417" y="3454309"/>
            <a:ext cx="5093524" cy="2923632"/>
          </a:xfrm>
          <a:prstGeom prst="round2DiagRect">
            <a:avLst>
              <a:gd name="adj1" fmla="val 31508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শ্রেণিঃ১ম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অধ্যায়ঃ৫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পাঠঃবিয়োগের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পৃষ্ঠাঃ৪৫-46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B159DC-96F4-E43C-7B2B-D4AA706FB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51" y="1160042"/>
            <a:ext cx="2312423" cy="226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534853-1271-D05A-FF90-B187B2CA9C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9014" y="723358"/>
            <a:ext cx="2380593" cy="2487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E134FC-3853-D634-88A7-AF3D92E7B7CC}"/>
              </a:ext>
            </a:extLst>
          </p:cNvPr>
          <p:cNvSpPr txBox="1"/>
          <p:nvPr/>
        </p:nvSpPr>
        <p:spPr>
          <a:xfrm>
            <a:off x="3737428" y="917056"/>
            <a:ext cx="471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E537F-30FC-70B6-5F1B-9C2BCA98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198527" y="2118992"/>
            <a:ext cx="43434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834B64-C64D-E5FC-9D02-5835504C032E}"/>
              </a:ext>
            </a:extLst>
          </p:cNvPr>
          <p:cNvSpPr/>
          <p:nvPr/>
        </p:nvSpPr>
        <p:spPr>
          <a:xfrm>
            <a:off x="1177470" y="1583871"/>
            <a:ext cx="10127343" cy="3753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s-IN" sz="2800" b="0" i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২.২.১ বস্তুর সাহায্যে বিয়োগের ধারণা লাভ করে তা বলতে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২.২.২ বস্তুর সাহায্যে বিয়োগের ধারণা লাভ করে তা লিখতে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২.২.৩ বস্তুর সাহায্যে বিয়োগ করে প্রতীকের সাহায্যে প্রকাশ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২.২.৪ সংখ্যার বিয়োগকে ছবির মাধ্যমে প্রকাশ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২.২.৫ দুইটি সংখ্যার বিয়োগ করতে পারবে যেখানে বিয়োজন সর্বোচ্চ ১৯।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২.২.৬ কোনো সংখ্যা থেকে শূন্য বিয়োগ করতে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har char="•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২.২.৮ দৈনন্দিন জীবনে বিয়োগ সংক্রান্ত বিভিন্ন সমস্যা আগ্রহের সঙ্গে সমা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FC108-462B-5619-1E0B-D1294231C4A4}"/>
              </a:ext>
            </a:extLst>
          </p:cNvPr>
          <p:cNvSpPr txBox="1"/>
          <p:nvPr/>
        </p:nvSpPr>
        <p:spPr>
          <a:xfrm>
            <a:off x="5428344" y="624115"/>
            <a:ext cx="181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0D92D7-696F-707B-54EA-CE6CFA4F9BEC}"/>
              </a:ext>
            </a:extLst>
          </p:cNvPr>
          <p:cNvSpPr txBox="1"/>
          <p:nvPr/>
        </p:nvSpPr>
        <p:spPr>
          <a:xfrm>
            <a:off x="2322287" y="1001485"/>
            <a:ext cx="680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7CBBF62E-3251-EEDD-9E26-C1758A4159F9}"/>
              </a:ext>
            </a:extLst>
          </p:cNvPr>
          <p:cNvSpPr/>
          <p:nvPr/>
        </p:nvSpPr>
        <p:spPr>
          <a:xfrm>
            <a:off x="2682918" y="1709371"/>
            <a:ext cx="6318162" cy="1872343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47AD0-DC22-177A-C919-57036E3A74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49"/>
          <a:stretch>
            <a:fillRect/>
          </a:stretch>
        </p:blipFill>
        <p:spPr>
          <a:xfrm>
            <a:off x="3889829" y="3889828"/>
            <a:ext cx="3904341" cy="233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F0AB15-EB86-828B-DED4-F76FB7CBC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330" y="2003615"/>
            <a:ext cx="6886434" cy="2040821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364DDA54-A21F-45D0-B8BD-4D8FE4291A9C}"/>
              </a:ext>
            </a:extLst>
          </p:cNvPr>
          <p:cNvSpPr/>
          <p:nvPr/>
        </p:nvSpPr>
        <p:spPr>
          <a:xfrm>
            <a:off x="3177087" y="2358824"/>
            <a:ext cx="3685740" cy="440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গতক্লাসে</a:t>
            </a:r>
            <a:r>
              <a:rPr lang="en-US" sz="2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 </a:t>
            </a:r>
            <a:r>
              <a:rPr lang="en-US" sz="2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আমরা</a:t>
            </a:r>
            <a:r>
              <a:rPr lang="en-US" sz="2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 </a:t>
            </a:r>
            <a:r>
              <a:rPr lang="en-US" sz="2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কী</a:t>
            </a:r>
            <a:r>
              <a:rPr lang="en-US" sz="2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 </a:t>
            </a:r>
            <a:r>
              <a:rPr lang="en-US" sz="27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শিখেছিলাম</a:t>
            </a:r>
            <a:r>
              <a:rPr lang="en-US" sz="27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Source Serif 4 SemiBold" pitchFamily="34" charset="-122"/>
                <a:cs typeface="NikoshBAN" panose="02000000000000000000" pitchFamily="2" charset="0"/>
              </a:rPr>
              <a:t>? </a:t>
            </a:r>
            <a:endParaRPr lang="en-US" sz="27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40F97519-EA47-781F-B313-5735B43A716A}"/>
              </a:ext>
            </a:extLst>
          </p:cNvPr>
          <p:cNvSpPr/>
          <p:nvPr/>
        </p:nvSpPr>
        <p:spPr>
          <a:xfrm>
            <a:off x="4050319" y="4116029"/>
            <a:ext cx="4415255" cy="17825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বিয়োগ মানে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কোনো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থেকে </a:t>
            </a:r>
            <a:r>
              <a:rPr lang="en-US" sz="3600" b="1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কমে যাওয়া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বা </a:t>
            </a:r>
            <a:r>
              <a:rPr lang="en-US" sz="3600" b="1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বাদ দেওয়া</a:t>
            </a: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29D66480-7125-2ED4-32A8-1189363F5FDE}"/>
              </a:ext>
            </a:extLst>
          </p:cNvPr>
          <p:cNvSpPr/>
          <p:nvPr/>
        </p:nvSpPr>
        <p:spPr>
          <a:xfrm>
            <a:off x="6579137" y="3833974"/>
            <a:ext cx="5422277" cy="1485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3600" dirty="0">
                <a:solidFill>
                  <a:srgbClr val="272525"/>
                </a:solidFill>
                <a:latin typeface="NikoshBAN" panose="02000000000000000000" pitchFamily="2" charset="0"/>
                <a:ea typeface="Source Sans 3" pitchFamily="34" charset="-122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4EB34-7698-2EC9-8F61-28F441056EDA}"/>
              </a:ext>
            </a:extLst>
          </p:cNvPr>
          <p:cNvSpPr txBox="1"/>
          <p:nvPr/>
        </p:nvSpPr>
        <p:spPr>
          <a:xfrm>
            <a:off x="4050319" y="959407"/>
            <a:ext cx="452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পুনরালোচনা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1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CF277E-F7C1-7A79-7353-FBD2CEDAA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6604" y="144984"/>
            <a:ext cx="7849725" cy="3988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22610A-D24B-C2EF-6B7A-1B5C8DF4E599}"/>
              </a:ext>
            </a:extLst>
          </p:cNvPr>
          <p:cNvSpPr txBox="1"/>
          <p:nvPr/>
        </p:nvSpPr>
        <p:spPr>
          <a:xfrm>
            <a:off x="2699797" y="712368"/>
            <a:ext cx="5245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65ABB-76D3-92E7-894A-BF1BCC8FAD7A}"/>
              </a:ext>
            </a:extLst>
          </p:cNvPr>
          <p:cNvSpPr txBox="1"/>
          <p:nvPr/>
        </p:nvSpPr>
        <p:spPr>
          <a:xfrm>
            <a:off x="868515" y="4700646"/>
            <a:ext cx="445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FBEF7B-0B52-E78D-ED8E-CA73A8BF7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230780" y="4452238"/>
            <a:ext cx="1511023" cy="15110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432EAB-4EDA-C799-2969-F792843B1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358451" y="4452240"/>
            <a:ext cx="1511023" cy="151102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D1730A4-1887-C0A7-AD81-69F46A58270B}"/>
              </a:ext>
            </a:extLst>
          </p:cNvPr>
          <p:cNvGrpSpPr/>
          <p:nvPr/>
        </p:nvGrpSpPr>
        <p:grpSpPr>
          <a:xfrm>
            <a:off x="6643819" y="4450462"/>
            <a:ext cx="5138375" cy="1511024"/>
            <a:chOff x="6378348" y="4452239"/>
            <a:chExt cx="5138375" cy="151102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D85BCD-171C-DC1B-0D49-F12F4FE2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10005700" y="4452239"/>
              <a:ext cx="1511023" cy="1511023"/>
            </a:xfrm>
            <a:prstGeom prst="rect">
              <a:avLst/>
            </a:prstGeom>
            <a:ln>
              <a:noFill/>
              <a:prstDash val="lgDashDot"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7076E83-F98F-8893-E01D-1D8ECAA4C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8748398" y="4452239"/>
              <a:ext cx="1511023" cy="1511023"/>
            </a:xfrm>
            <a:prstGeom prst="rect">
              <a:avLst/>
            </a:prstGeom>
            <a:ln>
              <a:noFill/>
              <a:prstDash val="lgDashDot"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2B0DFE0-73BE-3217-8762-19986A629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6378348" y="4452240"/>
              <a:ext cx="1511023" cy="1511023"/>
            </a:xfrm>
            <a:prstGeom prst="rect">
              <a:avLst/>
            </a:prstGeom>
            <a:ln>
              <a:noFill/>
              <a:prstDash val="lgDashDot"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9EBBEA1-A08F-199E-7319-43CC94E39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7491096" y="4452240"/>
              <a:ext cx="1511023" cy="1511023"/>
            </a:xfrm>
            <a:prstGeom prst="rect">
              <a:avLst/>
            </a:prstGeom>
            <a:ln>
              <a:noFill/>
              <a:prstDash val="lgDashDot"/>
            </a:ln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0019B94-6FBE-E999-6887-76B230133C5F}"/>
              </a:ext>
            </a:extLst>
          </p:cNvPr>
          <p:cNvSpPr txBox="1"/>
          <p:nvPr/>
        </p:nvSpPr>
        <p:spPr>
          <a:xfrm>
            <a:off x="6452078" y="5955520"/>
            <a:ext cx="167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2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5752F-5CA7-16DF-629E-2C42D141C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62" y="1892675"/>
            <a:ext cx="5163760" cy="1536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0369A6-4D86-C181-109C-37ECDD25E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708846" y="1867169"/>
            <a:ext cx="1511023" cy="15110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9016B6-40BD-5AC3-A733-CEFCB17CA434}"/>
              </a:ext>
            </a:extLst>
          </p:cNvPr>
          <p:cNvSpPr txBox="1"/>
          <p:nvPr/>
        </p:nvSpPr>
        <p:spPr>
          <a:xfrm>
            <a:off x="1312606" y="516194"/>
            <a:ext cx="942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0C2A0C-457B-F476-1CF0-18E99E591D22}"/>
              </a:ext>
            </a:extLst>
          </p:cNvPr>
          <p:cNvSpPr/>
          <p:nvPr/>
        </p:nvSpPr>
        <p:spPr>
          <a:xfrm>
            <a:off x="1312606" y="4055804"/>
            <a:ext cx="1371600" cy="10176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99AF87-B4A8-FCA5-52A6-3CE30553B489}"/>
              </a:ext>
            </a:extLst>
          </p:cNvPr>
          <p:cNvSpPr/>
          <p:nvPr/>
        </p:nvSpPr>
        <p:spPr>
          <a:xfrm>
            <a:off x="2702641" y="4055803"/>
            <a:ext cx="1371600" cy="10176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0544E8-A155-717E-4FFA-FF036A4EB75E}"/>
              </a:ext>
            </a:extLst>
          </p:cNvPr>
          <p:cNvGrpSpPr/>
          <p:nvPr/>
        </p:nvGrpSpPr>
        <p:grpSpPr>
          <a:xfrm>
            <a:off x="4883939" y="4082836"/>
            <a:ext cx="5486400" cy="1017639"/>
            <a:chOff x="4883939" y="4082836"/>
            <a:chExt cx="5486400" cy="101763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C64761-5812-A79D-A09B-A8686B2B3E58}"/>
                </a:ext>
              </a:extLst>
            </p:cNvPr>
            <p:cNvSpPr/>
            <p:nvPr/>
          </p:nvSpPr>
          <p:spPr>
            <a:xfrm>
              <a:off x="6255539" y="4082836"/>
              <a:ext cx="1371600" cy="1017639"/>
            </a:xfrm>
            <a:prstGeom prst="rect">
              <a:avLst/>
            </a:prstGeom>
            <a:solidFill>
              <a:schemeClr val="accent4"/>
            </a:solidFill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8A2B8-ED5C-7C50-3132-B1944419A9F2}"/>
                </a:ext>
              </a:extLst>
            </p:cNvPr>
            <p:cNvSpPr/>
            <p:nvPr/>
          </p:nvSpPr>
          <p:spPr>
            <a:xfrm>
              <a:off x="7627139" y="4082836"/>
              <a:ext cx="1371600" cy="1017639"/>
            </a:xfrm>
            <a:prstGeom prst="rect">
              <a:avLst/>
            </a:prstGeom>
            <a:solidFill>
              <a:schemeClr val="accent4"/>
            </a:solidFill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72E216-81D7-E5E6-2D8D-EEC2562F4902}"/>
                </a:ext>
              </a:extLst>
            </p:cNvPr>
            <p:cNvSpPr/>
            <p:nvPr/>
          </p:nvSpPr>
          <p:spPr>
            <a:xfrm>
              <a:off x="4883939" y="4082836"/>
              <a:ext cx="1371600" cy="1017639"/>
            </a:xfrm>
            <a:prstGeom prst="rect">
              <a:avLst/>
            </a:prstGeom>
            <a:solidFill>
              <a:schemeClr val="accent4"/>
            </a:solidFill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A466F5-3267-9743-78B3-9625C70FCFF3}"/>
                </a:ext>
              </a:extLst>
            </p:cNvPr>
            <p:cNvSpPr/>
            <p:nvPr/>
          </p:nvSpPr>
          <p:spPr>
            <a:xfrm>
              <a:off x="8998739" y="4082836"/>
              <a:ext cx="1371600" cy="1017639"/>
            </a:xfrm>
            <a:prstGeom prst="rect">
              <a:avLst/>
            </a:prstGeom>
            <a:solidFill>
              <a:schemeClr val="accent4"/>
            </a:solidFill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BFE5DD9-5694-9D3D-D71C-FE275C730202}"/>
              </a:ext>
            </a:extLst>
          </p:cNvPr>
          <p:cNvSpPr/>
          <p:nvPr/>
        </p:nvSpPr>
        <p:spPr>
          <a:xfrm>
            <a:off x="2054811" y="5427406"/>
            <a:ext cx="1681316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713B6-6B6D-AA9B-9A64-A510FDC72A9E}"/>
              </a:ext>
            </a:extLst>
          </p:cNvPr>
          <p:cNvSpPr/>
          <p:nvPr/>
        </p:nvSpPr>
        <p:spPr>
          <a:xfrm>
            <a:off x="4686117" y="5476567"/>
            <a:ext cx="1681316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A42AE8-CF4E-9FB5-73D5-D99D75D005C2}"/>
              </a:ext>
            </a:extLst>
          </p:cNvPr>
          <p:cNvSpPr/>
          <p:nvPr/>
        </p:nvSpPr>
        <p:spPr>
          <a:xfrm>
            <a:off x="8337519" y="5476567"/>
            <a:ext cx="1681316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0295683E-748C-0361-93D0-7C79A1C7916F}"/>
              </a:ext>
            </a:extLst>
          </p:cNvPr>
          <p:cNvSpPr/>
          <p:nvPr/>
        </p:nvSpPr>
        <p:spPr>
          <a:xfrm>
            <a:off x="3761754" y="5402825"/>
            <a:ext cx="914400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Equals 19">
            <a:extLst>
              <a:ext uri="{FF2B5EF4-FFF2-40B4-BE49-F238E27FC236}">
                <a16:creationId xmlns:a16="http://schemas.microsoft.com/office/drawing/2014/main" id="{F4A2FF7A-6FFD-8597-B1B2-6F044CF6E0C1}"/>
              </a:ext>
            </a:extLst>
          </p:cNvPr>
          <p:cNvSpPr/>
          <p:nvPr/>
        </p:nvSpPr>
        <p:spPr>
          <a:xfrm>
            <a:off x="6712739" y="5476567"/>
            <a:ext cx="914400" cy="914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A70A200-5ABF-7654-9DE4-FFBEF0323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611578" y="1853652"/>
            <a:ext cx="1511023" cy="15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3227F56-7E8B-9473-55AE-310C3E5DEAE4}"/>
              </a:ext>
            </a:extLst>
          </p:cNvPr>
          <p:cNvSpPr txBox="1"/>
          <p:nvPr/>
        </p:nvSpPr>
        <p:spPr>
          <a:xfrm>
            <a:off x="3975776" y="545258"/>
            <a:ext cx="441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717672-1054-3A34-A8C4-5CA12B991AFB}"/>
              </a:ext>
            </a:extLst>
          </p:cNvPr>
          <p:cNvSpPr txBox="1"/>
          <p:nvPr/>
        </p:nvSpPr>
        <p:spPr>
          <a:xfrm>
            <a:off x="2570882" y="1482268"/>
            <a:ext cx="705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2233122-F515-210C-60EE-BF4EA1774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2"/>
          <a:stretch>
            <a:fillRect/>
          </a:stretch>
        </p:blipFill>
        <p:spPr>
          <a:xfrm>
            <a:off x="667180" y="-42332"/>
            <a:ext cx="1194619" cy="3443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5B1589-A827-9441-0A66-1F76AD2E9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105733" y="3032205"/>
            <a:ext cx="1637582" cy="10876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29C075-660F-27F6-90A5-CE62339DF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865116" y="3010082"/>
            <a:ext cx="1637582" cy="108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EE31E3-1643-9ECF-E167-D4CAC920C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947208" y="2978992"/>
            <a:ext cx="1637582" cy="1087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15E62E-057D-04BB-25EE-8191218F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4937441" y="2978992"/>
            <a:ext cx="1637582" cy="10876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597EE4-7A20-7C22-A726-E893CB1C7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798570" y="2963015"/>
            <a:ext cx="1637582" cy="1087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82EA77-A9A3-5E06-816D-2C98714FE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686370" y="2978992"/>
            <a:ext cx="1637582" cy="1087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3807AF-22F3-B95D-3D59-FB9542E49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016360" y="2978992"/>
            <a:ext cx="1637582" cy="1087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EDAE03-02B6-5491-644C-45E300D78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617218" y="3010082"/>
            <a:ext cx="1637582" cy="10876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5200CE-3DAE-EE48-49A7-7261EC9E4946}"/>
              </a:ext>
            </a:extLst>
          </p:cNvPr>
          <p:cNvSpPr txBox="1"/>
          <p:nvPr/>
        </p:nvSpPr>
        <p:spPr>
          <a:xfrm>
            <a:off x="3692699" y="4878001"/>
            <a:ext cx="238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7859BD-41CF-1C77-5F95-3A12EC48A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3665" y="3894768"/>
            <a:ext cx="1949881" cy="261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Right 25">
            <a:extLst>
              <a:ext uri="{FF2B5EF4-FFF2-40B4-BE49-F238E27FC236}">
                <a16:creationId xmlns:a16="http://schemas.microsoft.com/office/drawing/2014/main" id="{2FC8C6EE-3DCD-D3AE-87C2-62206E9A7945}"/>
              </a:ext>
            </a:extLst>
          </p:cNvPr>
          <p:cNvSpPr/>
          <p:nvPr/>
        </p:nvSpPr>
        <p:spPr>
          <a:xfrm>
            <a:off x="6454832" y="2697726"/>
            <a:ext cx="5211141" cy="231549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9C7EA-6AD0-38EF-84DF-12E66BB187AC}"/>
              </a:ext>
            </a:extLst>
          </p:cNvPr>
          <p:cNvSpPr txBox="1"/>
          <p:nvPr/>
        </p:nvSpPr>
        <p:spPr>
          <a:xfrm>
            <a:off x="1946788" y="1179872"/>
            <a:ext cx="800837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21EE40-1202-742A-6F17-780748147B8D}"/>
              </a:ext>
            </a:extLst>
          </p:cNvPr>
          <p:cNvSpPr/>
          <p:nvPr/>
        </p:nvSpPr>
        <p:spPr>
          <a:xfrm>
            <a:off x="1751981" y="3398275"/>
            <a:ext cx="110613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D64F57-F56B-E59A-E8A6-F7F533ADEDA4}"/>
              </a:ext>
            </a:extLst>
          </p:cNvPr>
          <p:cNvSpPr/>
          <p:nvPr/>
        </p:nvSpPr>
        <p:spPr>
          <a:xfrm>
            <a:off x="5027973" y="3387214"/>
            <a:ext cx="110613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C88922-9893-6873-F998-00E8E120C613}"/>
              </a:ext>
            </a:extLst>
          </p:cNvPr>
          <p:cNvSpPr/>
          <p:nvPr/>
        </p:nvSpPr>
        <p:spPr>
          <a:xfrm>
            <a:off x="645851" y="3413024"/>
            <a:ext cx="110613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77F2A-9841-8C18-BB30-BC9A95C97F6F}"/>
              </a:ext>
            </a:extLst>
          </p:cNvPr>
          <p:cNvSpPr/>
          <p:nvPr/>
        </p:nvSpPr>
        <p:spPr>
          <a:xfrm>
            <a:off x="2859343" y="3413024"/>
            <a:ext cx="110613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7E577A-A1E3-B3C7-B88B-9C70C8113F72}"/>
              </a:ext>
            </a:extLst>
          </p:cNvPr>
          <p:cNvSpPr/>
          <p:nvPr/>
        </p:nvSpPr>
        <p:spPr>
          <a:xfrm>
            <a:off x="3964857" y="3398275"/>
            <a:ext cx="110613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E08D9C-AC21-CE8A-9F30-687731924A1E}"/>
              </a:ext>
            </a:extLst>
          </p:cNvPr>
          <p:cNvGrpSpPr/>
          <p:nvPr/>
        </p:nvGrpSpPr>
        <p:grpSpPr>
          <a:xfrm>
            <a:off x="6558115" y="3387214"/>
            <a:ext cx="4424520" cy="925461"/>
            <a:chOff x="6558115" y="3387214"/>
            <a:chExt cx="4424520" cy="92546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5B57CD-F748-D98C-BF43-F6E0CE2EBA1C}"/>
                </a:ext>
              </a:extLst>
            </p:cNvPr>
            <p:cNvSpPr/>
            <p:nvPr/>
          </p:nvSpPr>
          <p:spPr>
            <a:xfrm>
              <a:off x="6558115" y="3387214"/>
              <a:ext cx="1106130" cy="914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1CC9867-2FD3-E1AA-37F5-A5B53D65B9B4}"/>
                </a:ext>
              </a:extLst>
            </p:cNvPr>
            <p:cNvSpPr/>
            <p:nvPr/>
          </p:nvSpPr>
          <p:spPr>
            <a:xfrm>
              <a:off x="7664245" y="3398275"/>
              <a:ext cx="1106130" cy="914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4AAFB9-478B-7A34-51C2-D154E4148961}"/>
                </a:ext>
              </a:extLst>
            </p:cNvPr>
            <p:cNvSpPr/>
            <p:nvPr/>
          </p:nvSpPr>
          <p:spPr>
            <a:xfrm>
              <a:off x="8770375" y="3398275"/>
              <a:ext cx="1106130" cy="914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B63C96-C36F-F634-DD73-4B2B5FF79203}"/>
                </a:ext>
              </a:extLst>
            </p:cNvPr>
            <p:cNvSpPr/>
            <p:nvPr/>
          </p:nvSpPr>
          <p:spPr>
            <a:xfrm>
              <a:off x="9876505" y="3387214"/>
              <a:ext cx="1106130" cy="914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38A2642-7854-557C-79E5-D5CE29846A10}"/>
              </a:ext>
            </a:extLst>
          </p:cNvPr>
          <p:cNvSpPr txBox="1"/>
          <p:nvPr/>
        </p:nvSpPr>
        <p:spPr>
          <a:xfrm>
            <a:off x="781665" y="5309419"/>
            <a:ext cx="207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0F03AD8-04AD-A10E-0E79-5A715C000453}"/>
              </a:ext>
            </a:extLst>
          </p:cNvPr>
          <p:cNvSpPr/>
          <p:nvPr/>
        </p:nvSpPr>
        <p:spPr>
          <a:xfrm>
            <a:off x="4746524" y="5175384"/>
            <a:ext cx="1669028" cy="914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A85F90-21CB-D173-D787-C31A1DF155C4}"/>
              </a:ext>
            </a:extLst>
          </p:cNvPr>
          <p:cNvSpPr/>
          <p:nvPr/>
        </p:nvSpPr>
        <p:spPr>
          <a:xfrm>
            <a:off x="7664245" y="5220928"/>
            <a:ext cx="1669028" cy="914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9B530D9-DDFB-557D-6E01-014E141BBD9D}"/>
              </a:ext>
            </a:extLst>
          </p:cNvPr>
          <p:cNvSpPr/>
          <p:nvPr/>
        </p:nvSpPr>
        <p:spPr>
          <a:xfrm>
            <a:off x="1772263" y="5174084"/>
            <a:ext cx="1669028" cy="914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33" name="Minus Sign 32">
            <a:extLst>
              <a:ext uri="{FF2B5EF4-FFF2-40B4-BE49-F238E27FC236}">
                <a16:creationId xmlns:a16="http://schemas.microsoft.com/office/drawing/2014/main" id="{56EA5985-97F2-042C-3A57-41BBEFF6C99D}"/>
              </a:ext>
            </a:extLst>
          </p:cNvPr>
          <p:cNvSpPr/>
          <p:nvPr/>
        </p:nvSpPr>
        <p:spPr>
          <a:xfrm>
            <a:off x="3603522" y="5174084"/>
            <a:ext cx="914400" cy="914400"/>
          </a:xfrm>
          <a:prstGeom prst="mathMinus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Equals 33">
            <a:extLst>
              <a:ext uri="{FF2B5EF4-FFF2-40B4-BE49-F238E27FC236}">
                <a16:creationId xmlns:a16="http://schemas.microsoft.com/office/drawing/2014/main" id="{3AE06D6F-B2A4-AA44-8367-B157586B49F5}"/>
              </a:ext>
            </a:extLst>
          </p:cNvPr>
          <p:cNvSpPr/>
          <p:nvPr/>
        </p:nvSpPr>
        <p:spPr>
          <a:xfrm>
            <a:off x="6526162" y="5174084"/>
            <a:ext cx="914400" cy="914400"/>
          </a:xfrm>
          <a:prstGeom prst="mathEqual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3" grpId="0" animBg="1"/>
      <p:bldP spid="15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36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357</Words>
  <Application>Microsoft Office PowerPoint</Application>
  <PresentationFormat>Widescreen</PresentationFormat>
  <Paragraphs>88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t45154</dc:creator>
  <cp:lastModifiedBy>t45154</cp:lastModifiedBy>
  <cp:revision>58</cp:revision>
  <dcterms:created xsi:type="dcterms:W3CDTF">2026-05-31T03:39:01Z</dcterms:created>
  <dcterms:modified xsi:type="dcterms:W3CDTF">2026-06-12T03:12:55Z</dcterms:modified>
</cp:coreProperties>
</file>