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9"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Lst>
  <p:sldSz cy="5143500" cx="9144000"/>
  <p:notesSz cx="51435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5" Type="http://schemas.openxmlformats.org/officeDocument/2006/relationships/slide" Target="slides/slide1.xml"/><Relationship Id="rId19" Type="http://schemas.openxmlformats.org/officeDocument/2006/relationships/slide" Target="slides/slide15.xml"/><Relationship Id="rId6" Type="http://schemas.openxmlformats.org/officeDocument/2006/relationships/slide" Target="slides/slide2.xml"/><Relationship Id="rId18" Type="http://schemas.openxmlformats.org/officeDocument/2006/relationships/slide" Target="slides/slide14.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 name="Shape 11"/>
        <p:cNvGrpSpPr/>
        <p:nvPr/>
      </p:nvGrpSpPr>
      <p:grpSpPr>
        <a:xfrm>
          <a:off x="0" y="0"/>
          <a:ext cx="0" cy="0"/>
          <a:chOff x="0" y="0"/>
          <a:chExt cx="0" cy="0"/>
        </a:xfrm>
      </p:grpSpPr>
      <p:sp>
        <p:nvSpPr>
          <p:cNvPr id="12" name="Google Shape;12;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3" name="Google Shape;13;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 name="Google Shape;14;p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7" name="Shape 167"/>
        <p:cNvGrpSpPr/>
        <p:nvPr/>
      </p:nvGrpSpPr>
      <p:grpSpPr>
        <a:xfrm>
          <a:off x="0" y="0"/>
          <a:ext cx="0" cy="0"/>
          <a:chOff x="0" y="0"/>
          <a:chExt cx="0" cy="0"/>
        </a:xfrm>
      </p:grpSpPr>
      <p:sp>
        <p:nvSpPr>
          <p:cNvPr id="168" name="Google Shape;168;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69" name="Google Shape;169;p1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0" name="Google Shape;170;p10: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6" name="Shape 186"/>
        <p:cNvGrpSpPr/>
        <p:nvPr/>
      </p:nvGrpSpPr>
      <p:grpSpPr>
        <a:xfrm>
          <a:off x="0" y="0"/>
          <a:ext cx="0" cy="0"/>
          <a:chOff x="0" y="0"/>
          <a:chExt cx="0" cy="0"/>
        </a:xfrm>
      </p:grpSpPr>
      <p:sp>
        <p:nvSpPr>
          <p:cNvPr id="187" name="Google Shape;187;p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88" name="Google Shape;188;p1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9" name="Google Shape;189;p1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0" name="Shape 200"/>
        <p:cNvGrpSpPr/>
        <p:nvPr/>
      </p:nvGrpSpPr>
      <p:grpSpPr>
        <a:xfrm>
          <a:off x="0" y="0"/>
          <a:ext cx="0" cy="0"/>
          <a:chOff x="0" y="0"/>
          <a:chExt cx="0" cy="0"/>
        </a:xfrm>
      </p:grpSpPr>
      <p:sp>
        <p:nvSpPr>
          <p:cNvPr id="201" name="Google Shape;201;p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02" name="Google Shape;202;p1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03" name="Google Shape;203;p1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4" name="Shape 224"/>
        <p:cNvGrpSpPr/>
        <p:nvPr/>
      </p:nvGrpSpPr>
      <p:grpSpPr>
        <a:xfrm>
          <a:off x="0" y="0"/>
          <a:ext cx="0" cy="0"/>
          <a:chOff x="0" y="0"/>
          <a:chExt cx="0" cy="0"/>
        </a:xfrm>
      </p:grpSpPr>
      <p:sp>
        <p:nvSpPr>
          <p:cNvPr id="225" name="Google Shape;225;p1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26" name="Google Shape;226;p1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27" name="Google Shape;227;p1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0" name="Shape 240"/>
        <p:cNvGrpSpPr/>
        <p:nvPr/>
      </p:nvGrpSpPr>
      <p:grpSpPr>
        <a:xfrm>
          <a:off x="0" y="0"/>
          <a:ext cx="0" cy="0"/>
          <a:chOff x="0" y="0"/>
          <a:chExt cx="0" cy="0"/>
        </a:xfrm>
      </p:grpSpPr>
      <p:sp>
        <p:nvSpPr>
          <p:cNvPr id="241" name="Google Shape;241;p1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42" name="Google Shape;242;p1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43" name="Google Shape;243;p1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7" name="Shape 257"/>
        <p:cNvGrpSpPr/>
        <p:nvPr/>
      </p:nvGrpSpPr>
      <p:grpSpPr>
        <a:xfrm>
          <a:off x="0" y="0"/>
          <a:ext cx="0" cy="0"/>
          <a:chOff x="0" y="0"/>
          <a:chExt cx="0" cy="0"/>
        </a:xfrm>
      </p:grpSpPr>
      <p:sp>
        <p:nvSpPr>
          <p:cNvPr id="258" name="Google Shape;258;p1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59" name="Google Shape;259;p1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60" name="Google Shape;260;p1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4" name="Shape 274"/>
        <p:cNvGrpSpPr/>
        <p:nvPr/>
      </p:nvGrpSpPr>
      <p:grpSpPr>
        <a:xfrm>
          <a:off x="0" y="0"/>
          <a:ext cx="0" cy="0"/>
          <a:chOff x="0" y="0"/>
          <a:chExt cx="0" cy="0"/>
        </a:xfrm>
      </p:grpSpPr>
      <p:sp>
        <p:nvSpPr>
          <p:cNvPr id="275" name="Google Shape;275;p1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76" name="Google Shape;276;p1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77" name="Google Shape;277;p16: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 name="Shape 22"/>
        <p:cNvGrpSpPr/>
        <p:nvPr/>
      </p:nvGrpSpPr>
      <p:grpSpPr>
        <a:xfrm>
          <a:off x="0" y="0"/>
          <a:ext cx="0" cy="0"/>
          <a:chOff x="0" y="0"/>
          <a:chExt cx="0" cy="0"/>
        </a:xfrm>
      </p:grpSpPr>
      <p:sp>
        <p:nvSpPr>
          <p:cNvPr id="23" name="Google Shape;23;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4" name="Google Shape;24;p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5" name="Google Shape;25;p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 name="Shape 42"/>
        <p:cNvGrpSpPr/>
        <p:nvPr/>
      </p:nvGrpSpPr>
      <p:grpSpPr>
        <a:xfrm>
          <a:off x="0" y="0"/>
          <a:ext cx="0" cy="0"/>
          <a:chOff x="0" y="0"/>
          <a:chExt cx="0" cy="0"/>
        </a:xfrm>
      </p:grpSpPr>
      <p:sp>
        <p:nvSpPr>
          <p:cNvPr id="43" name="Google Shape;43;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4" name="Google Shape;44;p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5" name="Google Shape;45;p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9" name="Shape 59"/>
        <p:cNvGrpSpPr/>
        <p:nvPr/>
      </p:nvGrpSpPr>
      <p:grpSpPr>
        <a:xfrm>
          <a:off x="0" y="0"/>
          <a:ext cx="0" cy="0"/>
          <a:chOff x="0" y="0"/>
          <a:chExt cx="0" cy="0"/>
        </a:xfrm>
      </p:grpSpPr>
      <p:sp>
        <p:nvSpPr>
          <p:cNvPr id="60" name="Google Shape;60;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1" name="Google Shape;61;p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2" name="Google Shape;62;p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5" name="Shape 75"/>
        <p:cNvGrpSpPr/>
        <p:nvPr/>
      </p:nvGrpSpPr>
      <p:grpSpPr>
        <a:xfrm>
          <a:off x="0" y="0"/>
          <a:ext cx="0" cy="0"/>
          <a:chOff x="0" y="0"/>
          <a:chExt cx="0" cy="0"/>
        </a:xfrm>
      </p:grpSpPr>
      <p:sp>
        <p:nvSpPr>
          <p:cNvPr id="76" name="Google Shape;76;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77" name="Google Shape;77;p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8" name="Google Shape;78;p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89" name="Google Shape;89;p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0" name="Google Shape;90;p6: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6" name="Shape 106"/>
        <p:cNvGrpSpPr/>
        <p:nvPr/>
      </p:nvGrpSpPr>
      <p:grpSpPr>
        <a:xfrm>
          <a:off x="0" y="0"/>
          <a:ext cx="0" cy="0"/>
          <a:chOff x="0" y="0"/>
          <a:chExt cx="0" cy="0"/>
        </a:xfrm>
      </p:grpSpPr>
      <p:sp>
        <p:nvSpPr>
          <p:cNvPr id="107" name="Google Shape;107;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08" name="Google Shape;108;p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9" name="Google Shape;109;p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 name="Shape 122"/>
        <p:cNvGrpSpPr/>
        <p:nvPr/>
      </p:nvGrpSpPr>
      <p:grpSpPr>
        <a:xfrm>
          <a:off x="0" y="0"/>
          <a:ext cx="0" cy="0"/>
          <a:chOff x="0" y="0"/>
          <a:chExt cx="0" cy="0"/>
        </a:xfrm>
      </p:grpSpPr>
      <p:sp>
        <p:nvSpPr>
          <p:cNvPr id="123" name="Google Shape;123;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24" name="Google Shape;124;p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5" name="Google Shape;125;p8: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4" name="Shape 154"/>
        <p:cNvGrpSpPr/>
        <p:nvPr/>
      </p:nvGrpSpPr>
      <p:grpSpPr>
        <a:xfrm>
          <a:off x="0" y="0"/>
          <a:ext cx="0" cy="0"/>
          <a:chOff x="0" y="0"/>
          <a:chExt cx="0" cy="0"/>
        </a:xfrm>
      </p:grpSpPr>
      <p:sp>
        <p:nvSpPr>
          <p:cNvPr id="155" name="Google Shape;155;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56" name="Google Shape;156;p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7" name="Google Shape;157;p9: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EFAULT">
  <p:cSld name="DEFAULT">
    <p:bg>
      <p:bgPr>
        <a:solidFill>
          <a:schemeClr val="lt1"/>
        </a:solidFill>
      </p:bgPr>
    </p:bg>
    <p:spTree>
      <p:nvGrpSpPr>
        <p:cNvPr id="10" name="Shape 10"/>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 name="Shape 9"/>
        <p:cNvGrpSpPr/>
        <p:nvPr/>
      </p:nvGrpSpPr>
      <p:grpSpPr>
        <a:xfrm>
          <a:off x="0" y="0"/>
          <a:ext cx="0" cy="0"/>
          <a:chOff x="0" y="0"/>
          <a:chExt cx="0" cy="0"/>
        </a:xfrm>
      </p:grpSpPr>
    </p:spTree>
  </p:cSld>
  <p:clrMap accent1="accent1" accent2="accent2" accent3="accent3" accent4="accent4" accent5="accent5" accent6="accent6" bg1="lt1" bg2="dk2" tx1="dk1" tx2="lt2" folHlink="folHlink" hlink="hlink"/>
  <p:sldLayoutIdLst>
    <p:sldLayoutId id="2147483648"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4.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 Id="rId3" Type="http://schemas.openxmlformats.org/officeDocument/2006/relationships/hyperlink" Target="https://www.youtube.com/results?search_query=science+in+everyday+life" TargetMode="External"/><Relationship Id="rId4" Type="http://schemas.openxmlformats.org/officeDocument/2006/relationships/hyperlink" Target="https://www.youtube.com/results?search_query=science+in+everyday+life"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 Id="rId3" Type="http://schemas.openxmlformats.org/officeDocument/2006/relationships/image" Target="../media/image5.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 Id="rId3" Type="http://schemas.openxmlformats.org/officeDocument/2006/relationships/image" Target="../media/image7.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 Id="rId3" Type="http://schemas.openxmlformats.org/officeDocument/2006/relationships/image" Target="../media/image2.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 Id="rId3" Type="http://schemas.openxmlformats.org/officeDocument/2006/relationships/image" Target="../media/image4.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1.png"/><Relationship Id="rId4" Type="http://schemas.openxmlformats.org/officeDocument/2006/relationships/image" Target="../media/image6.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D4F5C"/>
        </a:solidFill>
      </p:bgPr>
    </p:bg>
    <p:spTree>
      <p:nvGrpSpPr>
        <p:cNvPr id="15" name="Shape 15"/>
        <p:cNvGrpSpPr/>
        <p:nvPr/>
      </p:nvGrpSpPr>
      <p:grpSpPr>
        <a:xfrm>
          <a:off x="0" y="0"/>
          <a:ext cx="0" cy="0"/>
          <a:chOff x="0" y="0"/>
          <a:chExt cx="0" cy="0"/>
        </a:xfrm>
      </p:grpSpPr>
      <p:sp>
        <p:nvSpPr>
          <p:cNvPr id="16" name="Google Shape;16;p3"/>
          <p:cNvSpPr/>
          <p:nvPr/>
        </p:nvSpPr>
        <p:spPr>
          <a:xfrm>
            <a:off x="6858000" y="-731520"/>
            <a:ext cx="3200400" cy="3200400"/>
          </a:xfrm>
          <a:prstGeom prst="ellipse">
            <a:avLst/>
          </a:prstGeom>
          <a:solidFill>
            <a:srgbClr val="0A7A8F">
              <a:alpha val="40000"/>
            </a:srgbClr>
          </a:solidFill>
          <a:ln cap="flat" cmpd="sng" w="12700">
            <a:solidFill>
              <a:srgbClr val="0A7A8F">
                <a:alpha val="40000"/>
              </a:srgbClr>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 name="Google Shape;17;p3"/>
          <p:cNvSpPr/>
          <p:nvPr/>
        </p:nvSpPr>
        <p:spPr>
          <a:xfrm>
            <a:off x="-457200" y="3200400"/>
            <a:ext cx="2286000" cy="2286000"/>
          </a:xfrm>
          <a:prstGeom prst="ellipse">
            <a:avLst/>
          </a:prstGeom>
          <a:solidFill>
            <a:srgbClr val="D4A017">
              <a:alpha val="30196"/>
            </a:srgbClr>
          </a:solidFill>
          <a:ln cap="flat" cmpd="sng" w="12700">
            <a:solidFill>
              <a:srgbClr val="D4A017">
                <a:alpha val="30196"/>
              </a:srgbClr>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descr="https://upload.wikimedia.org/wikipedia/commons/thumb/4/41/Sunflower_from_Silesia2.jpg/800px-Sunflower_from_Silesia2.jpg" id="18" name="Google Shape;18;p3"/>
          <p:cNvSpPr/>
          <p:nvPr/>
        </p:nvSpPr>
        <p:spPr>
          <a:xfrm>
            <a:off x="6217920" y="457200"/>
            <a:ext cx="2560320" cy="2560320"/>
          </a:xfrm>
          <a:prstGeom prst="ellipse">
            <a:avLst/>
          </a:prstGeom>
          <a:solidFill>
            <a:srgbClr val="FFFFFF"/>
          </a:solidFill>
          <a:ln>
            <a:noFill/>
          </a:ln>
        </p:spPr>
      </p:sp>
      <p:sp>
        <p:nvSpPr>
          <p:cNvPr id="19" name="Google Shape;19;p3"/>
          <p:cNvSpPr/>
          <p:nvPr/>
        </p:nvSpPr>
        <p:spPr>
          <a:xfrm>
            <a:off x="457200" y="1097280"/>
            <a:ext cx="5486400" cy="109728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D4A017"/>
              </a:buClr>
              <a:buSzPts val="4200"/>
              <a:buFont typeface="Arial"/>
              <a:buNone/>
            </a:pPr>
            <a:r>
              <a:rPr b="1" i="0" lang="en-US" sz="4200" u="none" cap="none" strike="noStrike">
                <a:solidFill>
                  <a:srgbClr val="D4A017"/>
                </a:solidFill>
                <a:latin typeface="Arial"/>
                <a:ea typeface="Arial"/>
                <a:cs typeface="Arial"/>
                <a:sym typeface="Arial"/>
              </a:rPr>
              <a:t>সবাইকে স্বাগতম</a:t>
            </a:r>
            <a:endParaRPr b="0" i="0" sz="4200" u="none" cap="none" strike="noStrike">
              <a:solidFill>
                <a:schemeClr val="dk1"/>
              </a:solidFill>
              <a:latin typeface="Calibri"/>
              <a:ea typeface="Calibri"/>
              <a:cs typeface="Calibri"/>
              <a:sym typeface="Calibri"/>
            </a:endParaRPr>
          </a:p>
        </p:txBody>
      </p:sp>
      <p:sp>
        <p:nvSpPr>
          <p:cNvPr id="20" name="Google Shape;20;p3"/>
          <p:cNvSpPr/>
          <p:nvPr/>
        </p:nvSpPr>
        <p:spPr>
          <a:xfrm>
            <a:off x="457200" y="2286000"/>
            <a:ext cx="5486400" cy="64008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FFFF"/>
              </a:buClr>
              <a:buSzPts val="2200"/>
              <a:buFont typeface="Arial"/>
              <a:buNone/>
            </a:pPr>
            <a:r>
              <a:rPr b="0" i="1" lang="en-US" sz="2200" u="none" cap="none" strike="noStrike">
                <a:solidFill>
                  <a:srgbClr val="FFFFFF"/>
                </a:solidFill>
                <a:latin typeface="Arial"/>
                <a:ea typeface="Arial"/>
                <a:cs typeface="Arial"/>
                <a:sym typeface="Arial"/>
              </a:rPr>
              <a:t>Welcome Everyone!</a:t>
            </a:r>
            <a:endParaRPr b="0" i="0" sz="2200" u="none" cap="none" strike="noStrike">
              <a:solidFill>
                <a:schemeClr val="dk1"/>
              </a:solidFill>
              <a:latin typeface="Calibri"/>
              <a:ea typeface="Calibri"/>
              <a:cs typeface="Calibri"/>
              <a:sym typeface="Calibri"/>
            </a:endParaRPr>
          </a:p>
        </p:txBody>
      </p:sp>
      <p:pic>
        <p:nvPicPr>
          <p:cNvPr id="21" name="Google Shape;21;p3"/>
          <p:cNvPicPr preferRelativeResize="0"/>
          <p:nvPr/>
        </p:nvPicPr>
        <p:blipFill>
          <a:blip r:embed="rId3">
            <a:alphaModFix/>
          </a:blip>
          <a:stretch>
            <a:fillRect/>
          </a:stretch>
        </p:blipFill>
        <p:spPr>
          <a:xfrm>
            <a:off x="6126600" y="412475"/>
            <a:ext cx="2560200" cy="3793775"/>
          </a:xfrm>
          <a:prstGeom prst="rect">
            <a:avLst/>
          </a:prstGeom>
          <a:solidFill>
            <a:schemeClr val="lt2"/>
          </a:solid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171" name="Shape 171"/>
        <p:cNvGrpSpPr/>
        <p:nvPr/>
      </p:nvGrpSpPr>
      <p:grpSpPr>
        <a:xfrm>
          <a:off x="0" y="0"/>
          <a:ext cx="0" cy="0"/>
          <a:chOff x="0" y="0"/>
          <a:chExt cx="0" cy="0"/>
        </a:xfrm>
      </p:grpSpPr>
      <p:sp>
        <p:nvSpPr>
          <p:cNvPr id="172" name="Google Shape;172;p12"/>
          <p:cNvSpPr/>
          <p:nvPr/>
        </p:nvSpPr>
        <p:spPr>
          <a:xfrm>
            <a:off x="0" y="0"/>
            <a:ext cx="9144000" cy="1097280"/>
          </a:xfrm>
          <a:prstGeom prst="rect">
            <a:avLst/>
          </a:prstGeom>
          <a:solidFill>
            <a:srgbClr val="0A7A8F"/>
          </a:solidFill>
          <a:ln cap="flat" cmpd="sng" w="12700">
            <a:solidFill>
              <a:srgbClr val="0A7A8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3" name="Google Shape;173;p12"/>
          <p:cNvSpPr/>
          <p:nvPr/>
        </p:nvSpPr>
        <p:spPr>
          <a:xfrm>
            <a:off x="365760" y="91440"/>
            <a:ext cx="4572000" cy="59436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FFFFF"/>
              </a:buClr>
              <a:buSzPts val="2400"/>
              <a:buFont typeface="Arial"/>
              <a:buNone/>
            </a:pPr>
            <a:r>
              <a:rPr b="1" i="0" lang="en-US" sz="2400" u="none" cap="none" strike="noStrike">
                <a:solidFill>
                  <a:srgbClr val="FFFFFF"/>
                </a:solidFill>
                <a:latin typeface="Arial"/>
                <a:ea typeface="Arial"/>
                <a:cs typeface="Arial"/>
                <a:sym typeface="Arial"/>
              </a:rPr>
              <a:t>নমুনা রচনা — মূল বিষয়</a:t>
            </a:r>
            <a:endParaRPr b="0" i="0" sz="2400" u="none" cap="none" strike="noStrike">
              <a:solidFill>
                <a:schemeClr val="dk1"/>
              </a:solidFill>
              <a:latin typeface="Calibri"/>
              <a:ea typeface="Calibri"/>
              <a:cs typeface="Calibri"/>
              <a:sym typeface="Calibri"/>
            </a:endParaRPr>
          </a:p>
        </p:txBody>
      </p:sp>
      <p:sp>
        <p:nvSpPr>
          <p:cNvPr id="174" name="Google Shape;174;p12"/>
          <p:cNvSpPr/>
          <p:nvPr/>
        </p:nvSpPr>
        <p:spPr>
          <a:xfrm>
            <a:off x="365760" y="704088"/>
            <a:ext cx="6400800" cy="301752"/>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E0F4F8"/>
              </a:buClr>
              <a:buSzPts val="1300"/>
              <a:buFont typeface="Arial"/>
              <a:buNone/>
            </a:pPr>
            <a:r>
              <a:rPr b="0" i="1" lang="en-US" sz="1300" u="none" cap="none" strike="noStrike">
                <a:solidFill>
                  <a:srgbClr val="E0F4F8"/>
                </a:solidFill>
                <a:latin typeface="Arial"/>
                <a:ea typeface="Arial"/>
                <a:cs typeface="Arial"/>
                <a:sym typeface="Arial"/>
              </a:rPr>
              <a:t>Model Composition — Body</a:t>
            </a:r>
            <a:endParaRPr b="0" i="0" sz="1300" u="none" cap="none" strike="noStrike">
              <a:solidFill>
                <a:schemeClr val="dk1"/>
              </a:solidFill>
              <a:latin typeface="Calibri"/>
              <a:ea typeface="Calibri"/>
              <a:cs typeface="Calibri"/>
              <a:sym typeface="Calibri"/>
            </a:endParaRPr>
          </a:p>
        </p:txBody>
      </p:sp>
      <p:sp>
        <p:nvSpPr>
          <p:cNvPr id="175" name="Google Shape;175;p12"/>
          <p:cNvSpPr/>
          <p:nvPr/>
        </p:nvSpPr>
        <p:spPr>
          <a:xfrm>
            <a:off x="6766560" y="91440"/>
            <a:ext cx="2103120" cy="822960"/>
          </a:xfrm>
          <a:prstGeom prst="roundRect">
            <a:avLst>
              <a:gd fmla="val 8889" name="adj"/>
            </a:avLst>
          </a:prstGeom>
          <a:solidFill>
            <a:srgbClr val="D4A017"/>
          </a:solidFill>
          <a:ln cap="flat" cmpd="sng" w="12700">
            <a:solidFill>
              <a:srgbClr val="D4A017"/>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6" name="Google Shape;176;p12"/>
          <p:cNvSpPr/>
          <p:nvPr/>
        </p:nvSpPr>
        <p:spPr>
          <a:xfrm>
            <a:off x="6766560" y="256032"/>
            <a:ext cx="2103120" cy="4572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FFFF"/>
              </a:buClr>
              <a:buSzPts val="1400"/>
              <a:buFont typeface="Arial"/>
              <a:buNone/>
            </a:pPr>
            <a:r>
              <a:rPr b="1" i="0" lang="en-US" sz="1400" u="none" cap="none" strike="noStrike">
                <a:solidFill>
                  <a:srgbClr val="FFFFFF"/>
                </a:solidFill>
                <a:latin typeface="Arial"/>
                <a:ea typeface="Arial"/>
                <a:cs typeface="Arial"/>
                <a:sym typeface="Arial"/>
              </a:rPr>
              <a:t>Part 2 / 3</a:t>
            </a:r>
            <a:endParaRPr b="0" i="0" sz="1400" u="none" cap="none" strike="noStrike">
              <a:solidFill>
                <a:schemeClr val="dk1"/>
              </a:solidFill>
              <a:latin typeface="Calibri"/>
              <a:ea typeface="Calibri"/>
              <a:cs typeface="Calibri"/>
              <a:sym typeface="Calibri"/>
            </a:endParaRPr>
          </a:p>
        </p:txBody>
      </p:sp>
      <p:sp>
        <p:nvSpPr>
          <p:cNvPr id="177" name="Google Shape;177;p12"/>
          <p:cNvSpPr/>
          <p:nvPr/>
        </p:nvSpPr>
        <p:spPr>
          <a:xfrm>
            <a:off x="365760" y="1234440"/>
            <a:ext cx="6035040" cy="3429000"/>
          </a:xfrm>
          <a:prstGeom prst="roundRect">
            <a:avLst>
              <a:gd fmla="val 2667" name="adj"/>
            </a:avLst>
          </a:prstGeom>
          <a:solidFill>
            <a:srgbClr val="F4FBFD"/>
          </a:solidFill>
          <a:ln cap="flat" cmpd="sng" w="19050">
            <a:solidFill>
              <a:srgbClr val="0A7A8F"/>
            </a:solidFill>
            <a:prstDash val="solid"/>
            <a:round/>
            <a:headEnd len="sm" w="sm" type="none"/>
            <a:tailEnd len="sm" w="sm" type="none"/>
          </a:ln>
          <a:effectLst>
            <a:outerShdw blurRad="101600" rotWithShape="0" algn="bl" dir="2700000" dist="25400">
              <a:srgbClr val="000000">
                <a:alpha val="12941"/>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8" name="Google Shape;178;p12"/>
          <p:cNvSpPr/>
          <p:nvPr/>
        </p:nvSpPr>
        <p:spPr>
          <a:xfrm>
            <a:off x="548640" y="1325880"/>
            <a:ext cx="5669280" cy="324612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1A2E35"/>
              </a:buClr>
              <a:buSzPts val="1300"/>
              <a:buFont typeface="Arial"/>
              <a:buNone/>
            </a:pPr>
            <a:r>
              <a:rPr b="0" i="0" lang="en-US" sz="1300" u="none" cap="none" strike="noStrike">
                <a:solidFill>
                  <a:srgbClr val="1A2E35"/>
                </a:solidFill>
                <a:latin typeface="Arial"/>
                <a:ea typeface="Arial"/>
                <a:cs typeface="Arial"/>
                <a:sym typeface="Arial"/>
              </a:rPr>
              <a:t>Body:</a:t>
            </a:r>
            <a:endParaRPr b="0" i="0" sz="1300" u="none" cap="none" strike="noStrike">
              <a:solidFill>
                <a:schemeClr val="dk1"/>
              </a:solidFill>
              <a:latin typeface="Calibri"/>
              <a:ea typeface="Calibri"/>
              <a:cs typeface="Calibri"/>
              <a:sym typeface="Calibri"/>
            </a:endParaRPr>
          </a:p>
          <a:p>
            <a:pPr indent="0" lvl="0" marL="0" marR="0" rtl="0" algn="l">
              <a:spcBef>
                <a:spcPts val="400"/>
              </a:spcBef>
              <a:spcAft>
                <a:spcPts val="0"/>
              </a:spcAft>
              <a:buClr>
                <a:srgbClr val="1A2E35"/>
              </a:buClr>
              <a:buSzPts val="1300"/>
              <a:buFont typeface="Arial"/>
              <a:buNone/>
            </a:pPr>
            <a:r>
              <a:rPr b="0" i="0" lang="en-US" sz="1300" u="none" cap="none" strike="noStrike">
                <a:solidFill>
                  <a:srgbClr val="1A2E35"/>
                </a:solidFill>
                <a:latin typeface="Arial"/>
                <a:ea typeface="Arial"/>
                <a:cs typeface="Arial"/>
                <a:sym typeface="Arial"/>
              </a:rPr>
              <a:t>Science has revolutionized medicine. Deadly diseases are now curable. In agriculture, modern tools and fertilizers have increased production. In communication, science has given us television, telephone, internet and satellite. Electricity — a gift of science — has transformed the world. Science has built fast vehicles like trains, cars and airplanes that connect the world. Industries have grown rapidly due to scientific machinery.</a:t>
            </a:r>
            <a:endParaRPr b="0" i="0" sz="1300" u="none" cap="none" strike="noStrike">
              <a:solidFill>
                <a:schemeClr val="dk1"/>
              </a:solidFill>
              <a:latin typeface="Calibri"/>
              <a:ea typeface="Calibri"/>
              <a:cs typeface="Calibri"/>
              <a:sym typeface="Calibri"/>
            </a:endParaRPr>
          </a:p>
        </p:txBody>
      </p:sp>
      <p:sp>
        <p:nvSpPr>
          <p:cNvPr id="179" name="Google Shape;179;p12"/>
          <p:cNvSpPr/>
          <p:nvPr/>
        </p:nvSpPr>
        <p:spPr>
          <a:xfrm>
            <a:off x="6583680" y="1234440"/>
            <a:ext cx="2286000" cy="3429000"/>
          </a:xfrm>
          <a:prstGeom prst="roundRect">
            <a:avLst>
              <a:gd fmla="val 4000" name="adj"/>
            </a:avLst>
          </a:prstGeom>
          <a:solidFill>
            <a:srgbClr val="FFF8E1"/>
          </a:solidFill>
          <a:ln cap="flat" cmpd="sng" w="19050">
            <a:solidFill>
              <a:srgbClr val="D4A017"/>
            </a:solidFill>
            <a:prstDash val="solid"/>
            <a:round/>
            <a:headEnd len="sm" w="sm" type="none"/>
            <a:tailEnd len="sm" w="sm" type="none"/>
          </a:ln>
          <a:effectLst>
            <a:outerShdw blurRad="101600" rotWithShape="0" algn="bl" dir="2700000" dist="25400">
              <a:srgbClr val="000000">
                <a:alpha val="12941"/>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0" name="Google Shape;180;p12"/>
          <p:cNvSpPr/>
          <p:nvPr/>
        </p:nvSpPr>
        <p:spPr>
          <a:xfrm>
            <a:off x="6583680" y="1417320"/>
            <a:ext cx="2286000" cy="54864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0000"/>
              </a:buClr>
              <a:buSzPts val="2800"/>
              <a:buFont typeface="Calibri"/>
              <a:buNone/>
            </a:pPr>
            <a:r>
              <a:rPr b="0" i="0" lang="en-US" sz="2800" u="none" cap="none" strike="noStrike">
                <a:solidFill>
                  <a:srgbClr val="000000"/>
                </a:solidFill>
                <a:latin typeface="Calibri"/>
                <a:ea typeface="Calibri"/>
                <a:cs typeface="Calibri"/>
                <a:sym typeface="Calibri"/>
              </a:rPr>
              <a:t>📹</a:t>
            </a:r>
            <a:endParaRPr b="0" i="0" sz="2800" u="none" cap="none" strike="noStrike">
              <a:solidFill>
                <a:schemeClr val="dk1"/>
              </a:solidFill>
              <a:latin typeface="Calibri"/>
              <a:ea typeface="Calibri"/>
              <a:cs typeface="Calibri"/>
              <a:sym typeface="Calibri"/>
            </a:endParaRPr>
          </a:p>
        </p:txBody>
      </p:sp>
      <p:sp>
        <p:nvSpPr>
          <p:cNvPr id="181" name="Google Shape;181;p12"/>
          <p:cNvSpPr/>
          <p:nvPr/>
        </p:nvSpPr>
        <p:spPr>
          <a:xfrm>
            <a:off x="6583680" y="2011680"/>
            <a:ext cx="2286000" cy="36576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D4F5C"/>
              </a:buClr>
              <a:buSzPts val="1200"/>
              <a:buFont typeface="Arial"/>
              <a:buNone/>
            </a:pPr>
            <a:r>
              <a:rPr b="1" i="0" lang="en-US" sz="1200" u="none" cap="none" strike="noStrike">
                <a:solidFill>
                  <a:srgbClr val="0D4F5C"/>
                </a:solidFill>
                <a:latin typeface="Arial"/>
                <a:ea typeface="Arial"/>
                <a:cs typeface="Arial"/>
                <a:sym typeface="Arial"/>
              </a:rPr>
              <a:t>ভিডিও দেখো</a:t>
            </a:r>
            <a:endParaRPr b="0" i="0" sz="1200" u="none" cap="none" strike="noStrike">
              <a:solidFill>
                <a:schemeClr val="dk1"/>
              </a:solidFill>
              <a:latin typeface="Calibri"/>
              <a:ea typeface="Calibri"/>
              <a:cs typeface="Calibri"/>
              <a:sym typeface="Calibri"/>
            </a:endParaRPr>
          </a:p>
        </p:txBody>
      </p:sp>
      <p:sp>
        <p:nvSpPr>
          <p:cNvPr id="182" name="Google Shape;182;p12"/>
          <p:cNvSpPr/>
          <p:nvPr/>
        </p:nvSpPr>
        <p:spPr>
          <a:xfrm>
            <a:off x="6583680" y="2377440"/>
            <a:ext cx="2286000"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4A7080"/>
              </a:buClr>
              <a:buSzPts val="1000"/>
              <a:buFont typeface="Arial"/>
              <a:buNone/>
            </a:pPr>
            <a:r>
              <a:rPr b="0" i="1" lang="en-US" sz="1000" u="none" cap="none" strike="noStrike">
                <a:solidFill>
                  <a:srgbClr val="4A7080"/>
                </a:solidFill>
                <a:latin typeface="Arial"/>
                <a:ea typeface="Arial"/>
                <a:cs typeface="Arial"/>
                <a:sym typeface="Arial"/>
              </a:rPr>
              <a:t>Watch Video</a:t>
            </a:r>
            <a:endParaRPr b="0" i="0" sz="1000" u="none" cap="none" strike="noStrike">
              <a:solidFill>
                <a:schemeClr val="dk1"/>
              </a:solidFill>
              <a:latin typeface="Calibri"/>
              <a:ea typeface="Calibri"/>
              <a:cs typeface="Calibri"/>
              <a:sym typeface="Calibri"/>
            </a:endParaRPr>
          </a:p>
        </p:txBody>
      </p:sp>
      <p:sp>
        <p:nvSpPr>
          <p:cNvPr id="183" name="Google Shape;183;p12"/>
          <p:cNvSpPr/>
          <p:nvPr/>
        </p:nvSpPr>
        <p:spPr>
          <a:xfrm>
            <a:off x="6629400" y="2743200"/>
            <a:ext cx="2194560" cy="4572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D4F5C"/>
              </a:buClr>
              <a:buSzPts val="1000"/>
              <a:buFont typeface="Arial"/>
              <a:buNone/>
            </a:pPr>
            <a:r>
              <a:rPr b="0" i="0" lang="en-US" sz="1000" u="none" cap="none" strike="noStrike">
                <a:solidFill>
                  <a:srgbClr val="0D4F5C"/>
                </a:solidFill>
                <a:latin typeface="Arial"/>
                <a:ea typeface="Arial"/>
                <a:cs typeface="Arial"/>
                <a:sym typeface="Arial"/>
              </a:rPr>
              <a:t>Science in Daily Life</a:t>
            </a:r>
            <a:endParaRPr b="0" i="0" sz="1000" u="none" cap="none" strike="noStrike">
              <a:solidFill>
                <a:schemeClr val="dk1"/>
              </a:solidFill>
              <a:latin typeface="Calibri"/>
              <a:ea typeface="Calibri"/>
              <a:cs typeface="Calibri"/>
              <a:sym typeface="Calibri"/>
            </a:endParaRPr>
          </a:p>
        </p:txBody>
      </p:sp>
      <p:sp>
        <p:nvSpPr>
          <p:cNvPr id="184" name="Google Shape;184;p12">
            <a:hlinkClick r:id="rId3"/>
          </p:cNvPr>
          <p:cNvSpPr/>
          <p:nvPr/>
        </p:nvSpPr>
        <p:spPr>
          <a:xfrm>
            <a:off x="6629400" y="3291840"/>
            <a:ext cx="2194560" cy="41148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D4A017"/>
              </a:buClr>
              <a:buSzPts val="1100"/>
              <a:buFont typeface="Arial"/>
              <a:buNone/>
            </a:pPr>
            <a:r>
              <a:rPr b="1" i="0" lang="en-US" sz="1100" u="sng" cap="none" strike="noStrike">
                <a:solidFill>
                  <a:schemeClr val="hlink"/>
                </a:solidFill>
                <a:latin typeface="Arial"/>
                <a:ea typeface="Arial"/>
                <a:cs typeface="Arial"/>
                <a:sym typeface="Arial"/>
                <a:hlinkClick r:id="rId4"/>
              </a:rPr>
              <a:t>▶ Click to Watch</a:t>
            </a:r>
            <a:endParaRPr b="0" i="0" sz="1100" u="none" cap="none" strike="noStrike">
              <a:solidFill>
                <a:schemeClr val="dk1"/>
              </a:solidFill>
              <a:latin typeface="Calibri"/>
              <a:ea typeface="Calibri"/>
              <a:cs typeface="Calibri"/>
              <a:sym typeface="Calibri"/>
            </a:endParaRPr>
          </a:p>
        </p:txBody>
      </p:sp>
      <p:sp>
        <p:nvSpPr>
          <p:cNvPr id="185" name="Google Shape;185;p12"/>
          <p:cNvSpPr/>
          <p:nvPr/>
        </p:nvSpPr>
        <p:spPr>
          <a:xfrm>
            <a:off x="6629400" y="3749040"/>
            <a:ext cx="2194560" cy="32004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4A7080"/>
              </a:buClr>
              <a:buSzPts val="900"/>
              <a:buFont typeface="Arial"/>
              <a:buNone/>
            </a:pPr>
            <a:r>
              <a:rPr b="0" i="1" lang="en-US" sz="900" u="none" cap="none" strike="noStrike">
                <a:solidFill>
                  <a:srgbClr val="4A7080"/>
                </a:solidFill>
                <a:latin typeface="Arial"/>
                <a:ea typeface="Arial"/>
                <a:cs typeface="Arial"/>
                <a:sym typeface="Arial"/>
              </a:rPr>
              <a:t>(YouTube)</a:t>
            </a:r>
            <a:endParaRPr b="0" i="0" sz="900" u="none" cap="none" strike="noStrike">
              <a:solidFill>
                <a:schemeClr val="dk1"/>
              </a:solidFill>
              <a:latin typeface="Calibri"/>
              <a:ea typeface="Calibri"/>
              <a:cs typeface="Calibri"/>
              <a:sym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190" name="Shape 190"/>
        <p:cNvGrpSpPr/>
        <p:nvPr/>
      </p:nvGrpSpPr>
      <p:grpSpPr>
        <a:xfrm>
          <a:off x="0" y="0"/>
          <a:ext cx="0" cy="0"/>
          <a:chOff x="0" y="0"/>
          <a:chExt cx="0" cy="0"/>
        </a:xfrm>
      </p:grpSpPr>
      <p:sp>
        <p:nvSpPr>
          <p:cNvPr id="191" name="Google Shape;191;p13"/>
          <p:cNvSpPr/>
          <p:nvPr/>
        </p:nvSpPr>
        <p:spPr>
          <a:xfrm>
            <a:off x="0" y="0"/>
            <a:ext cx="9144000" cy="1097280"/>
          </a:xfrm>
          <a:prstGeom prst="rect">
            <a:avLst/>
          </a:prstGeom>
          <a:solidFill>
            <a:srgbClr val="0D4F5C"/>
          </a:solidFill>
          <a:ln cap="flat" cmpd="sng" w="12700">
            <a:solidFill>
              <a:srgbClr val="0D4F5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2" name="Google Shape;192;p13"/>
          <p:cNvSpPr/>
          <p:nvPr/>
        </p:nvSpPr>
        <p:spPr>
          <a:xfrm>
            <a:off x="365760" y="91440"/>
            <a:ext cx="5029200" cy="59436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D4A017"/>
              </a:buClr>
              <a:buSzPts val="2400"/>
              <a:buFont typeface="Arial"/>
              <a:buNone/>
            </a:pPr>
            <a:r>
              <a:rPr b="1" i="0" lang="en-US" sz="2400" u="none" cap="none" strike="noStrike">
                <a:solidFill>
                  <a:srgbClr val="D4A017"/>
                </a:solidFill>
                <a:latin typeface="Arial"/>
                <a:ea typeface="Arial"/>
                <a:cs typeface="Arial"/>
                <a:sym typeface="Arial"/>
              </a:rPr>
              <a:t>নমুনা রচনা — উপসংহার</a:t>
            </a:r>
            <a:endParaRPr b="0" i="0" sz="2400" u="none" cap="none" strike="noStrike">
              <a:solidFill>
                <a:schemeClr val="dk1"/>
              </a:solidFill>
              <a:latin typeface="Calibri"/>
              <a:ea typeface="Calibri"/>
              <a:cs typeface="Calibri"/>
              <a:sym typeface="Calibri"/>
            </a:endParaRPr>
          </a:p>
        </p:txBody>
      </p:sp>
      <p:sp>
        <p:nvSpPr>
          <p:cNvPr id="193" name="Google Shape;193;p13"/>
          <p:cNvSpPr/>
          <p:nvPr/>
        </p:nvSpPr>
        <p:spPr>
          <a:xfrm>
            <a:off x="365760" y="704088"/>
            <a:ext cx="6400800" cy="301752"/>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E0F4F8"/>
              </a:buClr>
              <a:buSzPts val="1300"/>
              <a:buFont typeface="Arial"/>
              <a:buNone/>
            </a:pPr>
            <a:r>
              <a:rPr b="0" i="1" lang="en-US" sz="1300" u="none" cap="none" strike="noStrike">
                <a:solidFill>
                  <a:srgbClr val="E0F4F8"/>
                </a:solidFill>
                <a:latin typeface="Arial"/>
                <a:ea typeface="Arial"/>
                <a:cs typeface="Arial"/>
                <a:sym typeface="Arial"/>
              </a:rPr>
              <a:t>Model Composition — Conclusion</a:t>
            </a:r>
            <a:endParaRPr b="0" i="0" sz="1300" u="none" cap="none" strike="noStrike">
              <a:solidFill>
                <a:schemeClr val="dk1"/>
              </a:solidFill>
              <a:latin typeface="Calibri"/>
              <a:ea typeface="Calibri"/>
              <a:cs typeface="Calibri"/>
              <a:sym typeface="Calibri"/>
            </a:endParaRPr>
          </a:p>
        </p:txBody>
      </p:sp>
      <p:sp>
        <p:nvSpPr>
          <p:cNvPr id="194" name="Google Shape;194;p13"/>
          <p:cNvSpPr/>
          <p:nvPr/>
        </p:nvSpPr>
        <p:spPr>
          <a:xfrm>
            <a:off x="6766560" y="91440"/>
            <a:ext cx="2103120" cy="822960"/>
          </a:xfrm>
          <a:prstGeom prst="roundRect">
            <a:avLst>
              <a:gd fmla="val 8889" name="adj"/>
            </a:avLst>
          </a:prstGeom>
          <a:solidFill>
            <a:srgbClr val="D4A017"/>
          </a:solidFill>
          <a:ln cap="flat" cmpd="sng" w="12700">
            <a:solidFill>
              <a:srgbClr val="D4A017"/>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5" name="Google Shape;195;p13"/>
          <p:cNvSpPr/>
          <p:nvPr/>
        </p:nvSpPr>
        <p:spPr>
          <a:xfrm>
            <a:off x="6766560" y="256032"/>
            <a:ext cx="2103120" cy="4572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FFFF"/>
              </a:buClr>
              <a:buSzPts val="1400"/>
              <a:buFont typeface="Arial"/>
              <a:buNone/>
            </a:pPr>
            <a:r>
              <a:rPr b="1" i="0" lang="en-US" sz="1400" u="none" cap="none" strike="noStrike">
                <a:solidFill>
                  <a:srgbClr val="FFFFFF"/>
                </a:solidFill>
                <a:latin typeface="Arial"/>
                <a:ea typeface="Arial"/>
                <a:cs typeface="Arial"/>
                <a:sym typeface="Arial"/>
              </a:rPr>
              <a:t>Part 3 / 3</a:t>
            </a:r>
            <a:endParaRPr b="0" i="0" sz="1400" u="none" cap="none" strike="noStrike">
              <a:solidFill>
                <a:schemeClr val="dk1"/>
              </a:solidFill>
              <a:latin typeface="Calibri"/>
              <a:ea typeface="Calibri"/>
              <a:cs typeface="Calibri"/>
              <a:sym typeface="Calibri"/>
            </a:endParaRPr>
          </a:p>
        </p:txBody>
      </p:sp>
      <p:sp>
        <p:nvSpPr>
          <p:cNvPr id="196" name="Google Shape;196;p13"/>
          <p:cNvSpPr/>
          <p:nvPr/>
        </p:nvSpPr>
        <p:spPr>
          <a:xfrm>
            <a:off x="365760" y="1234440"/>
            <a:ext cx="8412480" cy="2560320"/>
          </a:xfrm>
          <a:prstGeom prst="roundRect">
            <a:avLst>
              <a:gd fmla="val 4286" name="adj"/>
            </a:avLst>
          </a:prstGeom>
          <a:solidFill>
            <a:srgbClr val="F4FBFD"/>
          </a:solidFill>
          <a:ln cap="flat" cmpd="sng" w="19050">
            <a:solidFill>
              <a:srgbClr val="0A7A8F"/>
            </a:solidFill>
            <a:prstDash val="solid"/>
            <a:round/>
            <a:headEnd len="sm" w="sm" type="none"/>
            <a:tailEnd len="sm" w="sm" type="none"/>
          </a:ln>
          <a:effectLst>
            <a:outerShdw blurRad="101600" rotWithShape="0" algn="bl" dir="2700000" dist="25400">
              <a:srgbClr val="000000">
                <a:alpha val="12941"/>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7" name="Google Shape;197;p13"/>
          <p:cNvSpPr/>
          <p:nvPr/>
        </p:nvSpPr>
        <p:spPr>
          <a:xfrm>
            <a:off x="548640" y="1353312"/>
            <a:ext cx="8046720" cy="233172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1A2E35"/>
              </a:buClr>
              <a:buSzPts val="1400"/>
              <a:buFont typeface="Arial"/>
              <a:buNone/>
            </a:pPr>
            <a:r>
              <a:rPr b="0" i="0" lang="en-US" sz="1400" u="none" cap="none" strike="noStrike">
                <a:solidFill>
                  <a:srgbClr val="1A2E35"/>
                </a:solidFill>
                <a:latin typeface="Arial"/>
                <a:ea typeface="Arial"/>
                <a:cs typeface="Arial"/>
                <a:sym typeface="Arial"/>
              </a:rPr>
              <a:t>Conclusion:</a:t>
            </a:r>
            <a:endParaRPr b="0" i="0" sz="1400" u="none" cap="none" strike="noStrike">
              <a:solidFill>
                <a:schemeClr val="dk1"/>
              </a:solidFill>
              <a:latin typeface="Calibri"/>
              <a:ea typeface="Calibri"/>
              <a:cs typeface="Calibri"/>
              <a:sym typeface="Calibri"/>
            </a:endParaRPr>
          </a:p>
          <a:p>
            <a:pPr indent="0" lvl="0" marL="0" marR="0" rtl="0" algn="l">
              <a:spcBef>
                <a:spcPts val="600"/>
              </a:spcBef>
              <a:spcAft>
                <a:spcPts val="0"/>
              </a:spcAft>
              <a:buClr>
                <a:srgbClr val="1A2E35"/>
              </a:buClr>
              <a:buSzPts val="1400"/>
              <a:buFont typeface="Arial"/>
              <a:buNone/>
            </a:pPr>
            <a:r>
              <a:rPr b="0" i="0" lang="en-US" sz="1400" u="none" cap="none" strike="noStrike">
                <a:solidFill>
                  <a:srgbClr val="1A2E35"/>
                </a:solidFill>
                <a:latin typeface="Arial"/>
                <a:ea typeface="Arial"/>
                <a:cs typeface="Arial"/>
                <a:sym typeface="Arial"/>
              </a:rPr>
              <a:t>Science is a blessing for human civilization. Though it has some negative effects, its positive contributions are far more. We should make proper use of science for the welfare of mankind. A scientific attitude and proper application of science can build a better, healthier, and happier world for all.</a:t>
            </a:r>
            <a:endParaRPr b="0" i="0" sz="1400" u="none" cap="none" strike="noStrike">
              <a:solidFill>
                <a:schemeClr val="dk1"/>
              </a:solidFill>
              <a:latin typeface="Calibri"/>
              <a:ea typeface="Calibri"/>
              <a:cs typeface="Calibri"/>
              <a:sym typeface="Calibri"/>
            </a:endParaRPr>
          </a:p>
        </p:txBody>
      </p:sp>
      <p:sp>
        <p:nvSpPr>
          <p:cNvPr id="198" name="Google Shape;198;p13"/>
          <p:cNvSpPr/>
          <p:nvPr/>
        </p:nvSpPr>
        <p:spPr>
          <a:xfrm>
            <a:off x="365760" y="3931920"/>
            <a:ext cx="8412480" cy="914400"/>
          </a:xfrm>
          <a:prstGeom prst="roundRect">
            <a:avLst>
              <a:gd fmla="val 8000" name="adj"/>
            </a:avLst>
          </a:prstGeom>
          <a:solidFill>
            <a:srgbClr val="FFF8E1"/>
          </a:solidFill>
          <a:ln cap="flat" cmpd="sng" w="19050">
            <a:solidFill>
              <a:srgbClr val="D4A017"/>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9" name="Google Shape;199;p13"/>
          <p:cNvSpPr/>
          <p:nvPr/>
        </p:nvSpPr>
        <p:spPr>
          <a:xfrm>
            <a:off x="548640" y="4041648"/>
            <a:ext cx="8046720" cy="6858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D4F5C"/>
              </a:buClr>
              <a:buSzPts val="1250"/>
              <a:buFont typeface="Arial"/>
              <a:buNone/>
            </a:pPr>
            <a:r>
              <a:rPr b="0" i="0" lang="en-US" sz="1250" u="none" cap="none" strike="noStrike">
                <a:solidFill>
                  <a:srgbClr val="0D4F5C"/>
                </a:solidFill>
                <a:latin typeface="Arial"/>
                <a:ea typeface="Arial"/>
                <a:cs typeface="Arial"/>
                <a:sym typeface="Arial"/>
              </a:rPr>
              <a:t>💡 টিপস: Composition লেখার সময় প্রতিটি paragraph-এ একটি মূল ধারণা রাখো এবং সুন্দর connecting words ব্যবহার করো।</a:t>
            </a:r>
            <a:endParaRPr b="0" i="0" sz="1250" u="none" cap="none" strike="noStrike">
              <a:solidFill>
                <a:schemeClr val="dk1"/>
              </a:solidFill>
              <a:latin typeface="Calibri"/>
              <a:ea typeface="Calibri"/>
              <a:cs typeface="Calibri"/>
              <a:sym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8E1"/>
        </a:solidFill>
      </p:bgPr>
    </p:bg>
    <p:spTree>
      <p:nvGrpSpPr>
        <p:cNvPr id="204" name="Shape 204"/>
        <p:cNvGrpSpPr/>
        <p:nvPr/>
      </p:nvGrpSpPr>
      <p:grpSpPr>
        <a:xfrm>
          <a:off x="0" y="0"/>
          <a:ext cx="0" cy="0"/>
          <a:chOff x="0" y="0"/>
          <a:chExt cx="0" cy="0"/>
        </a:xfrm>
      </p:grpSpPr>
      <p:sp>
        <p:nvSpPr>
          <p:cNvPr id="205" name="Google Shape;205;p14"/>
          <p:cNvSpPr/>
          <p:nvPr/>
        </p:nvSpPr>
        <p:spPr>
          <a:xfrm>
            <a:off x="0" y="0"/>
            <a:ext cx="9144000" cy="1097280"/>
          </a:xfrm>
          <a:prstGeom prst="rect">
            <a:avLst/>
          </a:prstGeom>
          <a:solidFill>
            <a:srgbClr val="0D4F5C"/>
          </a:solidFill>
          <a:ln cap="flat" cmpd="sng" w="12700">
            <a:solidFill>
              <a:srgbClr val="0D4F5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6" name="Google Shape;206;p14"/>
          <p:cNvSpPr/>
          <p:nvPr/>
        </p:nvSpPr>
        <p:spPr>
          <a:xfrm>
            <a:off x="365760" y="109728"/>
            <a:ext cx="8412480" cy="59436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D4A017"/>
              </a:buClr>
              <a:buSzPts val="2400"/>
              <a:buFont typeface="Arial"/>
              <a:buNone/>
            </a:pPr>
            <a:r>
              <a:rPr b="1" i="0" lang="en-US" sz="2400" u="none" cap="none" strike="noStrike">
                <a:solidFill>
                  <a:srgbClr val="D4A017"/>
                </a:solidFill>
                <a:latin typeface="Arial"/>
                <a:ea typeface="Arial"/>
                <a:cs typeface="Arial"/>
                <a:sym typeface="Arial"/>
              </a:rPr>
              <a:t>গুরুত্বপূর্ণ শব্দ ও অর্থ</a:t>
            </a:r>
            <a:endParaRPr b="0" i="0" sz="2400" u="none" cap="none" strike="noStrike">
              <a:solidFill>
                <a:schemeClr val="dk1"/>
              </a:solidFill>
              <a:latin typeface="Calibri"/>
              <a:ea typeface="Calibri"/>
              <a:cs typeface="Calibri"/>
              <a:sym typeface="Calibri"/>
            </a:endParaRPr>
          </a:p>
        </p:txBody>
      </p:sp>
      <p:sp>
        <p:nvSpPr>
          <p:cNvPr id="207" name="Google Shape;207;p14"/>
          <p:cNvSpPr/>
          <p:nvPr/>
        </p:nvSpPr>
        <p:spPr>
          <a:xfrm>
            <a:off x="365760" y="713232"/>
            <a:ext cx="8412480" cy="292608"/>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E0F4F8"/>
              </a:buClr>
              <a:buSzPts val="1300"/>
              <a:buFont typeface="Arial"/>
              <a:buNone/>
            </a:pPr>
            <a:r>
              <a:rPr b="0" i="1" lang="en-US" sz="1300" u="none" cap="none" strike="noStrike">
                <a:solidFill>
                  <a:srgbClr val="E0F4F8"/>
                </a:solidFill>
                <a:latin typeface="Arial"/>
                <a:ea typeface="Arial"/>
                <a:cs typeface="Arial"/>
                <a:sym typeface="Arial"/>
              </a:rPr>
              <a:t>Key Vocabulary</a:t>
            </a:r>
            <a:endParaRPr b="0" i="0" sz="1300" u="none" cap="none" strike="noStrike">
              <a:solidFill>
                <a:schemeClr val="dk1"/>
              </a:solidFill>
              <a:latin typeface="Calibri"/>
              <a:ea typeface="Calibri"/>
              <a:cs typeface="Calibri"/>
              <a:sym typeface="Calibri"/>
            </a:endParaRPr>
          </a:p>
        </p:txBody>
      </p:sp>
      <p:sp>
        <p:nvSpPr>
          <p:cNvPr id="208" name="Google Shape;208;p14"/>
          <p:cNvSpPr/>
          <p:nvPr/>
        </p:nvSpPr>
        <p:spPr>
          <a:xfrm>
            <a:off x="365760" y="1261872"/>
            <a:ext cx="4114800" cy="713232"/>
          </a:xfrm>
          <a:prstGeom prst="roundRect">
            <a:avLst>
              <a:gd fmla="val 8974" name="adj"/>
            </a:avLst>
          </a:prstGeom>
          <a:solidFill>
            <a:srgbClr val="FFFFFF"/>
          </a:solidFill>
          <a:ln cap="flat" cmpd="sng" w="12700">
            <a:solidFill>
              <a:srgbClr val="0A7A8F"/>
            </a:solidFill>
            <a:prstDash val="solid"/>
            <a:round/>
            <a:headEnd len="sm" w="sm" type="none"/>
            <a:tailEnd len="sm" w="sm" type="none"/>
          </a:ln>
          <a:effectLst>
            <a:outerShdw blurRad="101600" rotWithShape="0" algn="bl" dir="2700000" dist="25400">
              <a:srgbClr val="000000">
                <a:alpha val="12941"/>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9" name="Google Shape;209;p14"/>
          <p:cNvSpPr/>
          <p:nvPr/>
        </p:nvSpPr>
        <p:spPr>
          <a:xfrm>
            <a:off x="548640" y="1444752"/>
            <a:ext cx="3749040" cy="347472"/>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D4F5C"/>
              </a:buClr>
              <a:buSzPts val="1400"/>
              <a:buFont typeface="Arial"/>
              <a:buNone/>
            </a:pPr>
            <a:r>
              <a:rPr b="1" i="0" lang="en-US" sz="1400" u="none" cap="none" strike="noStrike">
                <a:solidFill>
                  <a:srgbClr val="0D4F5C"/>
                </a:solidFill>
                <a:latin typeface="Arial"/>
                <a:ea typeface="Arial"/>
                <a:cs typeface="Arial"/>
                <a:sym typeface="Arial"/>
              </a:rPr>
              <a:t>Civilization</a:t>
            </a:r>
            <a:r>
              <a:rPr b="0" i="0" lang="en-US" sz="1300" u="none" cap="none" strike="noStrike">
                <a:solidFill>
                  <a:srgbClr val="4A7080"/>
                </a:solidFill>
                <a:latin typeface="Arial"/>
                <a:ea typeface="Arial"/>
                <a:cs typeface="Arial"/>
                <a:sym typeface="Arial"/>
              </a:rPr>
              <a:t> — সভ্যতা</a:t>
            </a:r>
            <a:endParaRPr b="0" i="0" sz="1400" u="none" cap="none" strike="noStrike">
              <a:solidFill>
                <a:schemeClr val="dk1"/>
              </a:solidFill>
              <a:latin typeface="Calibri"/>
              <a:ea typeface="Calibri"/>
              <a:cs typeface="Calibri"/>
              <a:sym typeface="Calibri"/>
            </a:endParaRPr>
          </a:p>
        </p:txBody>
      </p:sp>
      <p:sp>
        <p:nvSpPr>
          <p:cNvPr id="210" name="Google Shape;210;p14"/>
          <p:cNvSpPr/>
          <p:nvPr/>
        </p:nvSpPr>
        <p:spPr>
          <a:xfrm>
            <a:off x="4754880" y="1261872"/>
            <a:ext cx="4114800" cy="713232"/>
          </a:xfrm>
          <a:prstGeom prst="roundRect">
            <a:avLst>
              <a:gd fmla="val 8974" name="adj"/>
            </a:avLst>
          </a:prstGeom>
          <a:solidFill>
            <a:srgbClr val="FFFFFF"/>
          </a:solidFill>
          <a:ln cap="flat" cmpd="sng" w="12700">
            <a:solidFill>
              <a:srgbClr val="0A7A8F"/>
            </a:solidFill>
            <a:prstDash val="solid"/>
            <a:round/>
            <a:headEnd len="sm" w="sm" type="none"/>
            <a:tailEnd len="sm" w="sm" type="none"/>
          </a:ln>
          <a:effectLst>
            <a:outerShdw blurRad="101600" rotWithShape="0" algn="bl" dir="2700000" dist="25400">
              <a:srgbClr val="000000">
                <a:alpha val="12941"/>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1" name="Google Shape;211;p14"/>
          <p:cNvSpPr/>
          <p:nvPr/>
        </p:nvSpPr>
        <p:spPr>
          <a:xfrm>
            <a:off x="4937760" y="1444752"/>
            <a:ext cx="3749040" cy="347472"/>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D4F5C"/>
              </a:buClr>
              <a:buSzPts val="1400"/>
              <a:buFont typeface="Arial"/>
              <a:buNone/>
            </a:pPr>
            <a:r>
              <a:rPr b="1" i="0" lang="en-US" sz="1400" u="none" cap="none" strike="noStrike">
                <a:solidFill>
                  <a:srgbClr val="0D4F5C"/>
                </a:solidFill>
                <a:latin typeface="Arial"/>
                <a:ea typeface="Arial"/>
                <a:cs typeface="Arial"/>
                <a:sym typeface="Arial"/>
              </a:rPr>
              <a:t>Contribution</a:t>
            </a:r>
            <a:r>
              <a:rPr b="0" i="0" lang="en-US" sz="1300" u="none" cap="none" strike="noStrike">
                <a:solidFill>
                  <a:srgbClr val="4A7080"/>
                </a:solidFill>
                <a:latin typeface="Arial"/>
                <a:ea typeface="Arial"/>
                <a:cs typeface="Arial"/>
                <a:sym typeface="Arial"/>
              </a:rPr>
              <a:t> — অবদান</a:t>
            </a:r>
            <a:endParaRPr b="0" i="0" sz="1400" u="none" cap="none" strike="noStrike">
              <a:solidFill>
                <a:schemeClr val="dk1"/>
              </a:solidFill>
              <a:latin typeface="Calibri"/>
              <a:ea typeface="Calibri"/>
              <a:cs typeface="Calibri"/>
              <a:sym typeface="Calibri"/>
            </a:endParaRPr>
          </a:p>
        </p:txBody>
      </p:sp>
      <p:sp>
        <p:nvSpPr>
          <p:cNvPr id="212" name="Google Shape;212;p14"/>
          <p:cNvSpPr/>
          <p:nvPr/>
        </p:nvSpPr>
        <p:spPr>
          <a:xfrm>
            <a:off x="365760" y="2157984"/>
            <a:ext cx="4114800" cy="713232"/>
          </a:xfrm>
          <a:prstGeom prst="roundRect">
            <a:avLst>
              <a:gd fmla="val 8974" name="adj"/>
            </a:avLst>
          </a:prstGeom>
          <a:solidFill>
            <a:srgbClr val="FFFFFF"/>
          </a:solidFill>
          <a:ln cap="flat" cmpd="sng" w="12700">
            <a:solidFill>
              <a:srgbClr val="0A7A8F"/>
            </a:solidFill>
            <a:prstDash val="solid"/>
            <a:round/>
            <a:headEnd len="sm" w="sm" type="none"/>
            <a:tailEnd len="sm" w="sm" type="none"/>
          </a:ln>
          <a:effectLst>
            <a:outerShdw blurRad="101600" rotWithShape="0" algn="bl" dir="2700000" dist="25400">
              <a:srgbClr val="000000">
                <a:alpha val="12941"/>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3" name="Google Shape;213;p14"/>
          <p:cNvSpPr/>
          <p:nvPr/>
        </p:nvSpPr>
        <p:spPr>
          <a:xfrm>
            <a:off x="548640" y="2340864"/>
            <a:ext cx="3749040" cy="347472"/>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D4F5C"/>
              </a:buClr>
              <a:buSzPts val="1400"/>
              <a:buFont typeface="Arial"/>
              <a:buNone/>
            </a:pPr>
            <a:r>
              <a:rPr b="1" i="0" lang="en-US" sz="1400" u="none" cap="none" strike="noStrike">
                <a:solidFill>
                  <a:srgbClr val="0D4F5C"/>
                </a:solidFill>
                <a:latin typeface="Arial"/>
                <a:ea typeface="Arial"/>
                <a:cs typeface="Arial"/>
                <a:sym typeface="Arial"/>
              </a:rPr>
              <a:t>Revolution</a:t>
            </a:r>
            <a:r>
              <a:rPr b="0" i="0" lang="en-US" sz="1300" u="none" cap="none" strike="noStrike">
                <a:solidFill>
                  <a:srgbClr val="4A7080"/>
                </a:solidFill>
                <a:latin typeface="Arial"/>
                <a:ea typeface="Arial"/>
                <a:cs typeface="Arial"/>
                <a:sym typeface="Arial"/>
              </a:rPr>
              <a:t> — বিপ্লব</a:t>
            </a:r>
            <a:endParaRPr b="0" i="0" sz="1400" u="none" cap="none" strike="noStrike">
              <a:solidFill>
                <a:schemeClr val="dk1"/>
              </a:solidFill>
              <a:latin typeface="Calibri"/>
              <a:ea typeface="Calibri"/>
              <a:cs typeface="Calibri"/>
              <a:sym typeface="Calibri"/>
            </a:endParaRPr>
          </a:p>
        </p:txBody>
      </p:sp>
      <p:sp>
        <p:nvSpPr>
          <p:cNvPr id="214" name="Google Shape;214;p14"/>
          <p:cNvSpPr/>
          <p:nvPr/>
        </p:nvSpPr>
        <p:spPr>
          <a:xfrm>
            <a:off x="4754880" y="2157984"/>
            <a:ext cx="4114800" cy="713232"/>
          </a:xfrm>
          <a:prstGeom prst="roundRect">
            <a:avLst>
              <a:gd fmla="val 8974" name="adj"/>
            </a:avLst>
          </a:prstGeom>
          <a:solidFill>
            <a:srgbClr val="FFFFFF"/>
          </a:solidFill>
          <a:ln cap="flat" cmpd="sng" w="12700">
            <a:solidFill>
              <a:srgbClr val="0A7A8F"/>
            </a:solidFill>
            <a:prstDash val="solid"/>
            <a:round/>
            <a:headEnd len="sm" w="sm" type="none"/>
            <a:tailEnd len="sm" w="sm" type="none"/>
          </a:ln>
          <a:effectLst>
            <a:outerShdw blurRad="101600" rotWithShape="0" algn="bl" dir="2700000" dist="25400">
              <a:srgbClr val="000000">
                <a:alpha val="12941"/>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5" name="Google Shape;215;p14"/>
          <p:cNvSpPr/>
          <p:nvPr/>
        </p:nvSpPr>
        <p:spPr>
          <a:xfrm>
            <a:off x="4937760" y="2340864"/>
            <a:ext cx="3749040" cy="347472"/>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D4F5C"/>
              </a:buClr>
              <a:buSzPts val="1400"/>
              <a:buFont typeface="Arial"/>
              <a:buNone/>
            </a:pPr>
            <a:r>
              <a:rPr b="1" i="0" lang="en-US" sz="1400" u="none" cap="none" strike="noStrike">
                <a:solidFill>
                  <a:srgbClr val="0D4F5C"/>
                </a:solidFill>
                <a:latin typeface="Arial"/>
                <a:ea typeface="Arial"/>
                <a:cs typeface="Arial"/>
                <a:sym typeface="Arial"/>
              </a:rPr>
              <a:t>Discovery</a:t>
            </a:r>
            <a:r>
              <a:rPr b="0" i="0" lang="en-US" sz="1300" u="none" cap="none" strike="noStrike">
                <a:solidFill>
                  <a:srgbClr val="4A7080"/>
                </a:solidFill>
                <a:latin typeface="Arial"/>
                <a:ea typeface="Arial"/>
                <a:cs typeface="Arial"/>
                <a:sym typeface="Arial"/>
              </a:rPr>
              <a:t> — আবিষ্কার</a:t>
            </a:r>
            <a:endParaRPr b="0" i="0" sz="1400" u="none" cap="none" strike="noStrike">
              <a:solidFill>
                <a:schemeClr val="dk1"/>
              </a:solidFill>
              <a:latin typeface="Calibri"/>
              <a:ea typeface="Calibri"/>
              <a:cs typeface="Calibri"/>
              <a:sym typeface="Calibri"/>
            </a:endParaRPr>
          </a:p>
        </p:txBody>
      </p:sp>
      <p:sp>
        <p:nvSpPr>
          <p:cNvPr id="216" name="Google Shape;216;p14"/>
          <p:cNvSpPr/>
          <p:nvPr/>
        </p:nvSpPr>
        <p:spPr>
          <a:xfrm>
            <a:off x="365760" y="3054096"/>
            <a:ext cx="4114800" cy="713232"/>
          </a:xfrm>
          <a:prstGeom prst="roundRect">
            <a:avLst>
              <a:gd fmla="val 8974" name="adj"/>
            </a:avLst>
          </a:prstGeom>
          <a:solidFill>
            <a:srgbClr val="FFFFFF"/>
          </a:solidFill>
          <a:ln cap="flat" cmpd="sng" w="12700">
            <a:solidFill>
              <a:srgbClr val="0A7A8F"/>
            </a:solidFill>
            <a:prstDash val="solid"/>
            <a:round/>
            <a:headEnd len="sm" w="sm" type="none"/>
            <a:tailEnd len="sm" w="sm" type="none"/>
          </a:ln>
          <a:effectLst>
            <a:outerShdw blurRad="101600" rotWithShape="0" algn="bl" dir="2700000" dist="25400">
              <a:srgbClr val="000000">
                <a:alpha val="12941"/>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7" name="Google Shape;217;p14"/>
          <p:cNvSpPr/>
          <p:nvPr/>
        </p:nvSpPr>
        <p:spPr>
          <a:xfrm>
            <a:off x="548640" y="3236976"/>
            <a:ext cx="3749040" cy="347472"/>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D4F5C"/>
              </a:buClr>
              <a:buSzPts val="1400"/>
              <a:buFont typeface="Arial"/>
              <a:buNone/>
            </a:pPr>
            <a:r>
              <a:rPr b="1" i="0" lang="en-US" sz="1400" u="none" cap="none" strike="noStrike">
                <a:solidFill>
                  <a:srgbClr val="0D4F5C"/>
                </a:solidFill>
                <a:latin typeface="Arial"/>
                <a:ea typeface="Arial"/>
                <a:cs typeface="Arial"/>
                <a:sym typeface="Arial"/>
              </a:rPr>
              <a:t>Invention</a:t>
            </a:r>
            <a:r>
              <a:rPr b="0" i="0" lang="en-US" sz="1300" u="none" cap="none" strike="noStrike">
                <a:solidFill>
                  <a:srgbClr val="4A7080"/>
                </a:solidFill>
                <a:latin typeface="Arial"/>
                <a:ea typeface="Arial"/>
                <a:cs typeface="Arial"/>
                <a:sym typeface="Arial"/>
              </a:rPr>
              <a:t> — উদ্ভাবন</a:t>
            </a:r>
            <a:endParaRPr b="0" i="0" sz="1400" u="none" cap="none" strike="noStrike">
              <a:solidFill>
                <a:schemeClr val="dk1"/>
              </a:solidFill>
              <a:latin typeface="Calibri"/>
              <a:ea typeface="Calibri"/>
              <a:cs typeface="Calibri"/>
              <a:sym typeface="Calibri"/>
            </a:endParaRPr>
          </a:p>
        </p:txBody>
      </p:sp>
      <p:sp>
        <p:nvSpPr>
          <p:cNvPr id="218" name="Google Shape;218;p14"/>
          <p:cNvSpPr/>
          <p:nvPr/>
        </p:nvSpPr>
        <p:spPr>
          <a:xfrm>
            <a:off x="4754880" y="3054096"/>
            <a:ext cx="4114800" cy="713232"/>
          </a:xfrm>
          <a:prstGeom prst="roundRect">
            <a:avLst>
              <a:gd fmla="val 8974" name="adj"/>
            </a:avLst>
          </a:prstGeom>
          <a:solidFill>
            <a:srgbClr val="FFFFFF"/>
          </a:solidFill>
          <a:ln cap="flat" cmpd="sng" w="12700">
            <a:solidFill>
              <a:srgbClr val="0A7A8F"/>
            </a:solidFill>
            <a:prstDash val="solid"/>
            <a:round/>
            <a:headEnd len="sm" w="sm" type="none"/>
            <a:tailEnd len="sm" w="sm" type="none"/>
          </a:ln>
          <a:effectLst>
            <a:outerShdw blurRad="101600" rotWithShape="0" algn="bl" dir="2700000" dist="25400">
              <a:srgbClr val="000000">
                <a:alpha val="12941"/>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9" name="Google Shape;219;p14"/>
          <p:cNvSpPr/>
          <p:nvPr/>
        </p:nvSpPr>
        <p:spPr>
          <a:xfrm>
            <a:off x="4937760" y="3236976"/>
            <a:ext cx="3749040" cy="347472"/>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D4F5C"/>
              </a:buClr>
              <a:buSzPts val="1400"/>
              <a:buFont typeface="Arial"/>
              <a:buNone/>
            </a:pPr>
            <a:r>
              <a:rPr b="1" i="0" lang="en-US" sz="1400" u="none" cap="none" strike="noStrike">
                <a:solidFill>
                  <a:srgbClr val="0D4F5C"/>
                </a:solidFill>
                <a:latin typeface="Arial"/>
                <a:ea typeface="Arial"/>
                <a:cs typeface="Arial"/>
                <a:sym typeface="Arial"/>
              </a:rPr>
              <a:t>Welfare</a:t>
            </a:r>
            <a:r>
              <a:rPr b="0" i="0" lang="en-US" sz="1300" u="none" cap="none" strike="noStrike">
                <a:solidFill>
                  <a:srgbClr val="4A7080"/>
                </a:solidFill>
                <a:latin typeface="Arial"/>
                <a:ea typeface="Arial"/>
                <a:cs typeface="Arial"/>
                <a:sym typeface="Arial"/>
              </a:rPr>
              <a:t> — কল্যাণ</a:t>
            </a:r>
            <a:endParaRPr b="0" i="0" sz="1400" u="none" cap="none" strike="noStrike">
              <a:solidFill>
                <a:schemeClr val="dk1"/>
              </a:solidFill>
              <a:latin typeface="Calibri"/>
              <a:ea typeface="Calibri"/>
              <a:cs typeface="Calibri"/>
              <a:sym typeface="Calibri"/>
            </a:endParaRPr>
          </a:p>
        </p:txBody>
      </p:sp>
      <p:sp>
        <p:nvSpPr>
          <p:cNvPr id="220" name="Google Shape;220;p14"/>
          <p:cNvSpPr/>
          <p:nvPr/>
        </p:nvSpPr>
        <p:spPr>
          <a:xfrm>
            <a:off x="365760" y="3950208"/>
            <a:ext cx="4114800" cy="713232"/>
          </a:xfrm>
          <a:prstGeom prst="roundRect">
            <a:avLst>
              <a:gd fmla="val 8974" name="adj"/>
            </a:avLst>
          </a:prstGeom>
          <a:solidFill>
            <a:srgbClr val="FFFFFF"/>
          </a:solidFill>
          <a:ln cap="flat" cmpd="sng" w="12700">
            <a:solidFill>
              <a:srgbClr val="0A7A8F"/>
            </a:solidFill>
            <a:prstDash val="solid"/>
            <a:round/>
            <a:headEnd len="sm" w="sm" type="none"/>
            <a:tailEnd len="sm" w="sm" type="none"/>
          </a:ln>
          <a:effectLst>
            <a:outerShdw blurRad="101600" rotWithShape="0" algn="bl" dir="2700000" dist="25400">
              <a:srgbClr val="000000">
                <a:alpha val="12941"/>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1" name="Google Shape;221;p14"/>
          <p:cNvSpPr/>
          <p:nvPr/>
        </p:nvSpPr>
        <p:spPr>
          <a:xfrm>
            <a:off x="548640" y="4133088"/>
            <a:ext cx="3749040" cy="347472"/>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D4F5C"/>
              </a:buClr>
              <a:buSzPts val="1400"/>
              <a:buFont typeface="Arial"/>
              <a:buNone/>
            </a:pPr>
            <a:r>
              <a:rPr b="1" i="0" lang="en-US" sz="1400" u="none" cap="none" strike="noStrike">
                <a:solidFill>
                  <a:srgbClr val="0D4F5C"/>
                </a:solidFill>
                <a:latin typeface="Arial"/>
                <a:ea typeface="Arial"/>
                <a:cs typeface="Arial"/>
                <a:sym typeface="Arial"/>
              </a:rPr>
              <a:t>Modernize</a:t>
            </a:r>
            <a:r>
              <a:rPr b="0" i="0" lang="en-US" sz="1300" u="none" cap="none" strike="noStrike">
                <a:solidFill>
                  <a:srgbClr val="4A7080"/>
                </a:solidFill>
                <a:latin typeface="Arial"/>
                <a:ea typeface="Arial"/>
                <a:cs typeface="Arial"/>
                <a:sym typeface="Arial"/>
              </a:rPr>
              <a:t> — আধুনিক করা</a:t>
            </a:r>
            <a:endParaRPr b="0" i="0" sz="1400" u="none" cap="none" strike="noStrike">
              <a:solidFill>
                <a:schemeClr val="dk1"/>
              </a:solidFill>
              <a:latin typeface="Calibri"/>
              <a:ea typeface="Calibri"/>
              <a:cs typeface="Calibri"/>
              <a:sym typeface="Calibri"/>
            </a:endParaRPr>
          </a:p>
        </p:txBody>
      </p:sp>
      <p:sp>
        <p:nvSpPr>
          <p:cNvPr id="222" name="Google Shape;222;p14"/>
          <p:cNvSpPr/>
          <p:nvPr/>
        </p:nvSpPr>
        <p:spPr>
          <a:xfrm>
            <a:off x="4754880" y="3950208"/>
            <a:ext cx="4114800" cy="713232"/>
          </a:xfrm>
          <a:prstGeom prst="roundRect">
            <a:avLst>
              <a:gd fmla="val 8974" name="adj"/>
            </a:avLst>
          </a:prstGeom>
          <a:solidFill>
            <a:srgbClr val="FFFFFF"/>
          </a:solidFill>
          <a:ln cap="flat" cmpd="sng" w="12700">
            <a:solidFill>
              <a:srgbClr val="0A7A8F"/>
            </a:solidFill>
            <a:prstDash val="solid"/>
            <a:round/>
            <a:headEnd len="sm" w="sm" type="none"/>
            <a:tailEnd len="sm" w="sm" type="none"/>
          </a:ln>
          <a:effectLst>
            <a:outerShdw blurRad="101600" rotWithShape="0" algn="bl" dir="2700000" dist="25400">
              <a:srgbClr val="000000">
                <a:alpha val="12941"/>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3" name="Google Shape;223;p14"/>
          <p:cNvSpPr/>
          <p:nvPr/>
        </p:nvSpPr>
        <p:spPr>
          <a:xfrm>
            <a:off x="4937760" y="4133088"/>
            <a:ext cx="3749040" cy="347472"/>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D4F5C"/>
              </a:buClr>
              <a:buSzPts val="1400"/>
              <a:buFont typeface="Arial"/>
              <a:buNone/>
            </a:pPr>
            <a:r>
              <a:rPr b="1" i="0" lang="en-US" sz="1400" u="none" cap="none" strike="noStrike">
                <a:solidFill>
                  <a:srgbClr val="0D4F5C"/>
                </a:solidFill>
                <a:latin typeface="Arial"/>
                <a:ea typeface="Arial"/>
                <a:cs typeface="Arial"/>
                <a:sym typeface="Arial"/>
              </a:rPr>
              <a:t>Technology</a:t>
            </a:r>
            <a:r>
              <a:rPr b="0" i="0" lang="en-US" sz="1300" u="none" cap="none" strike="noStrike">
                <a:solidFill>
                  <a:srgbClr val="4A7080"/>
                </a:solidFill>
                <a:latin typeface="Arial"/>
                <a:ea typeface="Arial"/>
                <a:cs typeface="Arial"/>
                <a:sym typeface="Arial"/>
              </a:rPr>
              <a:t> — প্রযুক্তি</a:t>
            </a:r>
            <a:endParaRPr b="0" i="0" sz="1400" u="none" cap="none" strike="noStrike">
              <a:solidFill>
                <a:schemeClr val="dk1"/>
              </a:solidFill>
              <a:latin typeface="Calibri"/>
              <a:ea typeface="Calibri"/>
              <a:cs typeface="Calibri"/>
              <a:sym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228" name="Shape 228"/>
        <p:cNvGrpSpPr/>
        <p:nvPr/>
      </p:nvGrpSpPr>
      <p:grpSpPr>
        <a:xfrm>
          <a:off x="0" y="0"/>
          <a:ext cx="0" cy="0"/>
          <a:chOff x="0" y="0"/>
          <a:chExt cx="0" cy="0"/>
        </a:xfrm>
      </p:grpSpPr>
      <p:sp>
        <p:nvSpPr>
          <p:cNvPr id="229" name="Google Shape;229;p15"/>
          <p:cNvSpPr/>
          <p:nvPr/>
        </p:nvSpPr>
        <p:spPr>
          <a:xfrm>
            <a:off x="0" y="0"/>
            <a:ext cx="9144000" cy="1188720"/>
          </a:xfrm>
          <a:prstGeom prst="rect">
            <a:avLst/>
          </a:prstGeom>
          <a:solidFill>
            <a:srgbClr val="0A7A8F"/>
          </a:solidFill>
          <a:ln cap="flat" cmpd="sng" w="12700">
            <a:solidFill>
              <a:srgbClr val="0A7A8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0" name="Google Shape;230;p15"/>
          <p:cNvSpPr/>
          <p:nvPr/>
        </p:nvSpPr>
        <p:spPr>
          <a:xfrm>
            <a:off x="365760" y="91440"/>
            <a:ext cx="4572000" cy="64008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FFFFF"/>
              </a:buClr>
              <a:buSzPts val="3000"/>
              <a:buFont typeface="Arial"/>
              <a:buNone/>
            </a:pPr>
            <a:r>
              <a:rPr b="1" i="0" lang="en-US" sz="3000" u="none" cap="none" strike="noStrike">
                <a:solidFill>
                  <a:srgbClr val="FFFFFF"/>
                </a:solidFill>
                <a:latin typeface="Arial"/>
                <a:ea typeface="Arial"/>
                <a:cs typeface="Arial"/>
                <a:sym typeface="Arial"/>
              </a:rPr>
              <a:t>একক কাজ</a:t>
            </a:r>
            <a:endParaRPr b="0" i="0" sz="3000" u="none" cap="none" strike="noStrike">
              <a:solidFill>
                <a:schemeClr val="dk1"/>
              </a:solidFill>
              <a:latin typeface="Calibri"/>
              <a:ea typeface="Calibri"/>
              <a:cs typeface="Calibri"/>
              <a:sym typeface="Calibri"/>
            </a:endParaRPr>
          </a:p>
        </p:txBody>
      </p:sp>
      <p:sp>
        <p:nvSpPr>
          <p:cNvPr id="231" name="Google Shape;231;p15"/>
          <p:cNvSpPr/>
          <p:nvPr/>
        </p:nvSpPr>
        <p:spPr>
          <a:xfrm>
            <a:off x="365760" y="731520"/>
            <a:ext cx="4572000" cy="32004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E0F4F8"/>
              </a:buClr>
              <a:buSzPts val="1400"/>
              <a:buFont typeface="Arial"/>
              <a:buNone/>
            </a:pPr>
            <a:r>
              <a:rPr b="0" i="1" lang="en-US" sz="1400" u="none" cap="none" strike="noStrike">
                <a:solidFill>
                  <a:srgbClr val="E0F4F8"/>
                </a:solidFill>
                <a:latin typeface="Arial"/>
                <a:ea typeface="Arial"/>
                <a:cs typeface="Arial"/>
                <a:sym typeface="Arial"/>
              </a:rPr>
              <a:t>Individual Work</a:t>
            </a:r>
            <a:endParaRPr b="0" i="0" sz="1400" u="none" cap="none" strike="noStrike">
              <a:solidFill>
                <a:schemeClr val="dk1"/>
              </a:solidFill>
              <a:latin typeface="Calibri"/>
              <a:ea typeface="Calibri"/>
              <a:cs typeface="Calibri"/>
              <a:sym typeface="Calibri"/>
            </a:endParaRPr>
          </a:p>
        </p:txBody>
      </p:sp>
      <p:pic>
        <p:nvPicPr>
          <p:cNvPr descr="preencoded.png" id="232" name="Google Shape;232;p15"/>
          <p:cNvPicPr preferRelativeResize="0"/>
          <p:nvPr/>
        </p:nvPicPr>
        <p:blipFill rotWithShape="1">
          <a:blip r:embed="rId3">
            <a:alphaModFix/>
          </a:blip>
          <a:srcRect b="0" l="0" r="0" t="0"/>
          <a:stretch/>
        </p:blipFill>
        <p:spPr>
          <a:xfrm>
            <a:off x="7772400" y="137160"/>
            <a:ext cx="1097280" cy="914400"/>
          </a:xfrm>
          <a:prstGeom prst="rect">
            <a:avLst/>
          </a:prstGeom>
          <a:noFill/>
          <a:ln>
            <a:noFill/>
          </a:ln>
        </p:spPr>
      </p:pic>
      <p:sp>
        <p:nvSpPr>
          <p:cNvPr id="233" name="Google Shape;233;p15"/>
          <p:cNvSpPr/>
          <p:nvPr/>
        </p:nvSpPr>
        <p:spPr>
          <a:xfrm>
            <a:off x="365760" y="1371600"/>
            <a:ext cx="8412480" cy="3383280"/>
          </a:xfrm>
          <a:prstGeom prst="roundRect">
            <a:avLst>
              <a:gd fmla="val 3243" name="adj"/>
            </a:avLst>
          </a:prstGeom>
          <a:solidFill>
            <a:srgbClr val="F4FBFD"/>
          </a:solidFill>
          <a:ln cap="flat" cmpd="sng" w="19050">
            <a:solidFill>
              <a:srgbClr val="0A7A8F"/>
            </a:solidFill>
            <a:prstDash val="solid"/>
            <a:round/>
            <a:headEnd len="sm" w="sm" type="none"/>
            <a:tailEnd len="sm" w="sm" type="none"/>
          </a:ln>
          <a:effectLst>
            <a:outerShdw blurRad="101600" rotWithShape="0" algn="bl" dir="2700000" dist="25400">
              <a:srgbClr val="000000">
                <a:alpha val="12941"/>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4" name="Google Shape;234;p15"/>
          <p:cNvSpPr/>
          <p:nvPr/>
        </p:nvSpPr>
        <p:spPr>
          <a:xfrm>
            <a:off x="640080" y="1508760"/>
            <a:ext cx="7863840" cy="4572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D4F5C"/>
              </a:buClr>
              <a:buSzPts val="1600"/>
              <a:buFont typeface="Arial"/>
              <a:buNone/>
            </a:pPr>
            <a:r>
              <a:rPr b="1" i="0" lang="en-US" sz="1600" u="none" cap="none" strike="noStrike">
                <a:solidFill>
                  <a:srgbClr val="0D4F5C"/>
                </a:solidFill>
                <a:latin typeface="Arial"/>
                <a:ea typeface="Arial"/>
                <a:cs typeface="Arial"/>
                <a:sym typeface="Arial"/>
              </a:rPr>
              <a:t>📝 কাজের নির্দেশনা:</a:t>
            </a:r>
            <a:endParaRPr b="0" i="0" sz="1600" u="none" cap="none" strike="noStrike">
              <a:solidFill>
                <a:schemeClr val="dk1"/>
              </a:solidFill>
              <a:latin typeface="Calibri"/>
              <a:ea typeface="Calibri"/>
              <a:cs typeface="Calibri"/>
              <a:sym typeface="Calibri"/>
            </a:endParaRPr>
          </a:p>
        </p:txBody>
      </p:sp>
      <p:sp>
        <p:nvSpPr>
          <p:cNvPr id="235" name="Google Shape;235;p15"/>
          <p:cNvSpPr/>
          <p:nvPr/>
        </p:nvSpPr>
        <p:spPr>
          <a:xfrm>
            <a:off x="640080" y="2057400"/>
            <a:ext cx="7863840" cy="658368"/>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1A2E35"/>
              </a:buClr>
              <a:buSzPts val="1300"/>
              <a:buFont typeface="Arial"/>
              <a:buNone/>
            </a:pPr>
            <a:r>
              <a:rPr b="0" i="0" lang="en-US" sz="1300" u="none" cap="none" strike="noStrike">
                <a:solidFill>
                  <a:srgbClr val="1A2E35"/>
                </a:solidFill>
                <a:latin typeface="Arial"/>
                <a:ea typeface="Arial"/>
                <a:cs typeface="Arial"/>
                <a:sym typeface="Arial"/>
              </a:rPr>
              <a:t>1. নিচের প্রশ্নটির উত্তর নিজে নিজে লেখো (৫ মিনিট):</a:t>
            </a:r>
            <a:endParaRPr b="0" i="0" sz="1300" u="none" cap="none" strike="noStrike">
              <a:solidFill>
                <a:schemeClr val="dk1"/>
              </a:solidFill>
              <a:latin typeface="Calibri"/>
              <a:ea typeface="Calibri"/>
              <a:cs typeface="Calibri"/>
              <a:sym typeface="Calibri"/>
            </a:endParaRPr>
          </a:p>
        </p:txBody>
      </p:sp>
      <p:sp>
        <p:nvSpPr>
          <p:cNvPr id="236" name="Google Shape;236;p15"/>
          <p:cNvSpPr/>
          <p:nvPr/>
        </p:nvSpPr>
        <p:spPr>
          <a:xfrm>
            <a:off x="640080" y="2834640"/>
            <a:ext cx="7863840" cy="658368"/>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A7A8F"/>
              </a:buClr>
              <a:buSzPts val="1400"/>
              <a:buFont typeface="Arial"/>
              <a:buNone/>
            </a:pPr>
            <a:r>
              <a:rPr b="1" i="1" lang="en-US" sz="1400" u="none" cap="none" strike="noStrike">
                <a:solidFill>
                  <a:srgbClr val="0A7A8F"/>
                </a:solidFill>
                <a:latin typeface="Arial"/>
                <a:ea typeface="Arial"/>
                <a:cs typeface="Arial"/>
                <a:sym typeface="Arial"/>
              </a:rPr>
              <a:t>❝ "What are the three most important contributions of science in our daily life? Write 3-4 sentences." ❞</a:t>
            </a:r>
            <a:endParaRPr b="0" i="0" sz="1400" u="none" cap="none" strike="noStrike">
              <a:solidFill>
                <a:schemeClr val="dk1"/>
              </a:solidFill>
              <a:latin typeface="Calibri"/>
              <a:ea typeface="Calibri"/>
              <a:cs typeface="Calibri"/>
              <a:sym typeface="Calibri"/>
            </a:endParaRPr>
          </a:p>
        </p:txBody>
      </p:sp>
      <p:sp>
        <p:nvSpPr>
          <p:cNvPr id="237" name="Google Shape;237;p15"/>
          <p:cNvSpPr/>
          <p:nvPr/>
        </p:nvSpPr>
        <p:spPr>
          <a:xfrm>
            <a:off x="640080" y="3611880"/>
            <a:ext cx="7863840" cy="658368"/>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1A2E35"/>
              </a:buClr>
              <a:buSzPts val="1300"/>
              <a:buFont typeface="Arial"/>
              <a:buNone/>
            </a:pPr>
            <a:r>
              <a:rPr b="0" i="0" lang="en-US" sz="1300" u="none" cap="none" strike="noStrike">
                <a:solidFill>
                  <a:srgbClr val="1A2E35"/>
                </a:solidFill>
                <a:latin typeface="Arial"/>
                <a:ea typeface="Arial"/>
                <a:cs typeface="Arial"/>
                <a:sym typeface="Arial"/>
              </a:rPr>
              <a:t>3. তোমার খাতায় English-এ লেখো এবং কমপক্ষে ৩টি বিষয় উল্লেখ করো।</a:t>
            </a:r>
            <a:endParaRPr b="0" i="0" sz="1300" u="none" cap="none" strike="noStrike">
              <a:solidFill>
                <a:schemeClr val="dk1"/>
              </a:solidFill>
              <a:latin typeface="Calibri"/>
              <a:ea typeface="Calibri"/>
              <a:cs typeface="Calibri"/>
              <a:sym typeface="Calibri"/>
            </a:endParaRPr>
          </a:p>
        </p:txBody>
      </p:sp>
      <p:sp>
        <p:nvSpPr>
          <p:cNvPr id="238" name="Google Shape;238;p15"/>
          <p:cNvSpPr/>
          <p:nvPr/>
        </p:nvSpPr>
        <p:spPr>
          <a:xfrm>
            <a:off x="365760" y="4663440"/>
            <a:ext cx="8412480" cy="365760"/>
          </a:xfrm>
          <a:prstGeom prst="roundRect">
            <a:avLst>
              <a:gd fmla="val 12500" name="adj"/>
            </a:avLst>
          </a:prstGeom>
          <a:solidFill>
            <a:srgbClr val="D4A017"/>
          </a:solidFill>
          <a:ln cap="flat" cmpd="sng" w="12700">
            <a:solidFill>
              <a:srgbClr val="D4A017"/>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9" name="Google Shape;239;p15"/>
          <p:cNvSpPr/>
          <p:nvPr/>
        </p:nvSpPr>
        <p:spPr>
          <a:xfrm>
            <a:off x="457200" y="4709160"/>
            <a:ext cx="8229600"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FFFF"/>
              </a:buClr>
              <a:buSzPts val="1300"/>
              <a:buFont typeface="Arial"/>
              <a:buNone/>
            </a:pPr>
            <a:r>
              <a:rPr b="1" i="0" lang="en-US" sz="1300" u="none" cap="none" strike="noStrike">
                <a:solidFill>
                  <a:srgbClr val="FFFFFF"/>
                </a:solidFill>
                <a:latin typeface="Arial"/>
                <a:ea typeface="Arial"/>
                <a:cs typeface="Arial"/>
                <a:sym typeface="Arial"/>
              </a:rPr>
              <a:t>⏱ সময়: ৫ মিনিট</a:t>
            </a:r>
            <a:endParaRPr b="0" i="0" sz="1300" u="none" cap="none" strike="noStrike">
              <a:solidFill>
                <a:schemeClr val="dk1"/>
              </a:solidFill>
              <a:latin typeface="Calibri"/>
              <a:ea typeface="Calibri"/>
              <a:cs typeface="Calibri"/>
              <a:sym typeface="Calibri"/>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244" name="Shape 244"/>
        <p:cNvGrpSpPr/>
        <p:nvPr/>
      </p:nvGrpSpPr>
      <p:grpSpPr>
        <a:xfrm>
          <a:off x="0" y="0"/>
          <a:ext cx="0" cy="0"/>
          <a:chOff x="0" y="0"/>
          <a:chExt cx="0" cy="0"/>
        </a:xfrm>
      </p:grpSpPr>
      <p:sp>
        <p:nvSpPr>
          <p:cNvPr id="245" name="Google Shape;245;p16"/>
          <p:cNvSpPr/>
          <p:nvPr/>
        </p:nvSpPr>
        <p:spPr>
          <a:xfrm>
            <a:off x="0" y="0"/>
            <a:ext cx="9144000" cy="1188720"/>
          </a:xfrm>
          <a:prstGeom prst="rect">
            <a:avLst/>
          </a:prstGeom>
          <a:solidFill>
            <a:srgbClr val="D4A017"/>
          </a:solidFill>
          <a:ln cap="flat" cmpd="sng" w="12700">
            <a:solidFill>
              <a:srgbClr val="D4A017"/>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6" name="Google Shape;246;p16"/>
          <p:cNvSpPr/>
          <p:nvPr/>
        </p:nvSpPr>
        <p:spPr>
          <a:xfrm>
            <a:off x="365760" y="91440"/>
            <a:ext cx="4572000" cy="64008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FFFFF"/>
              </a:buClr>
              <a:buSzPts val="3000"/>
              <a:buFont typeface="Arial"/>
              <a:buNone/>
            </a:pPr>
            <a:r>
              <a:rPr b="1" i="0" lang="en-US" sz="3000" u="none" cap="none" strike="noStrike">
                <a:solidFill>
                  <a:srgbClr val="FFFFFF"/>
                </a:solidFill>
                <a:latin typeface="Arial"/>
                <a:ea typeface="Arial"/>
                <a:cs typeface="Arial"/>
                <a:sym typeface="Arial"/>
              </a:rPr>
              <a:t>জোড়ায় কাজ</a:t>
            </a:r>
            <a:endParaRPr b="0" i="0" sz="3000" u="none" cap="none" strike="noStrike">
              <a:solidFill>
                <a:schemeClr val="dk1"/>
              </a:solidFill>
              <a:latin typeface="Calibri"/>
              <a:ea typeface="Calibri"/>
              <a:cs typeface="Calibri"/>
              <a:sym typeface="Calibri"/>
            </a:endParaRPr>
          </a:p>
        </p:txBody>
      </p:sp>
      <p:sp>
        <p:nvSpPr>
          <p:cNvPr id="247" name="Google Shape;247;p16"/>
          <p:cNvSpPr/>
          <p:nvPr/>
        </p:nvSpPr>
        <p:spPr>
          <a:xfrm>
            <a:off x="365760" y="731520"/>
            <a:ext cx="4572000" cy="32004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D4F5C"/>
              </a:buClr>
              <a:buSzPts val="1400"/>
              <a:buFont typeface="Arial"/>
              <a:buNone/>
            </a:pPr>
            <a:r>
              <a:rPr b="0" i="1" lang="en-US" sz="1400" u="none" cap="none" strike="noStrike">
                <a:solidFill>
                  <a:srgbClr val="0D4F5C"/>
                </a:solidFill>
                <a:latin typeface="Arial"/>
                <a:ea typeface="Arial"/>
                <a:cs typeface="Arial"/>
                <a:sym typeface="Arial"/>
              </a:rPr>
              <a:t>Pair Work</a:t>
            </a:r>
            <a:endParaRPr b="0" i="0" sz="1400" u="none" cap="none" strike="noStrike">
              <a:solidFill>
                <a:schemeClr val="dk1"/>
              </a:solidFill>
              <a:latin typeface="Calibri"/>
              <a:ea typeface="Calibri"/>
              <a:cs typeface="Calibri"/>
              <a:sym typeface="Calibri"/>
            </a:endParaRPr>
          </a:p>
        </p:txBody>
      </p:sp>
      <p:pic>
        <p:nvPicPr>
          <p:cNvPr descr="preencoded.png" id="248" name="Google Shape;248;p16"/>
          <p:cNvPicPr preferRelativeResize="0"/>
          <p:nvPr/>
        </p:nvPicPr>
        <p:blipFill rotWithShape="1">
          <a:blip r:embed="rId3">
            <a:alphaModFix/>
          </a:blip>
          <a:srcRect b="0" l="0" r="0" t="0"/>
          <a:stretch/>
        </p:blipFill>
        <p:spPr>
          <a:xfrm>
            <a:off x="7772400" y="91440"/>
            <a:ext cx="1097280" cy="1005840"/>
          </a:xfrm>
          <a:prstGeom prst="rect">
            <a:avLst/>
          </a:prstGeom>
          <a:noFill/>
          <a:ln>
            <a:noFill/>
          </a:ln>
        </p:spPr>
      </p:pic>
      <p:sp>
        <p:nvSpPr>
          <p:cNvPr id="249" name="Google Shape;249;p16"/>
          <p:cNvSpPr/>
          <p:nvPr/>
        </p:nvSpPr>
        <p:spPr>
          <a:xfrm>
            <a:off x="365760" y="1325880"/>
            <a:ext cx="4114800" cy="3474720"/>
          </a:xfrm>
          <a:prstGeom prst="roundRect">
            <a:avLst>
              <a:gd fmla="val 3158" name="adj"/>
            </a:avLst>
          </a:prstGeom>
          <a:solidFill>
            <a:srgbClr val="E0F4F8"/>
          </a:solidFill>
          <a:ln cap="flat" cmpd="sng" w="19050">
            <a:solidFill>
              <a:srgbClr val="0A7A8F"/>
            </a:solidFill>
            <a:prstDash val="solid"/>
            <a:round/>
            <a:headEnd len="sm" w="sm" type="none"/>
            <a:tailEnd len="sm" w="sm" type="none"/>
          </a:ln>
          <a:effectLst>
            <a:outerShdw blurRad="101600" rotWithShape="0" algn="bl" dir="2700000" dist="25400">
              <a:srgbClr val="000000">
                <a:alpha val="12941"/>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0" name="Google Shape;250;p16"/>
          <p:cNvSpPr/>
          <p:nvPr/>
        </p:nvSpPr>
        <p:spPr>
          <a:xfrm>
            <a:off x="548640" y="1444752"/>
            <a:ext cx="3749040" cy="4572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D4F5C"/>
              </a:buClr>
              <a:buSzPts val="1500"/>
              <a:buFont typeface="Arial"/>
              <a:buNone/>
            </a:pPr>
            <a:r>
              <a:rPr b="1" i="0" lang="en-US" sz="1500" u="none" cap="none" strike="noStrike">
                <a:solidFill>
                  <a:srgbClr val="0D4F5C"/>
                </a:solidFill>
                <a:latin typeface="Arial"/>
                <a:ea typeface="Arial"/>
                <a:cs typeface="Arial"/>
                <a:sym typeface="Arial"/>
              </a:rPr>
              <a:t>👤 শিক্ষার্থী ক</a:t>
            </a:r>
            <a:endParaRPr b="0" i="0" sz="1500" u="none" cap="none" strike="noStrike">
              <a:solidFill>
                <a:schemeClr val="dk1"/>
              </a:solidFill>
              <a:latin typeface="Calibri"/>
              <a:ea typeface="Calibri"/>
              <a:cs typeface="Calibri"/>
              <a:sym typeface="Calibri"/>
            </a:endParaRPr>
          </a:p>
        </p:txBody>
      </p:sp>
      <p:sp>
        <p:nvSpPr>
          <p:cNvPr id="251" name="Google Shape;251;p16"/>
          <p:cNvSpPr/>
          <p:nvPr/>
        </p:nvSpPr>
        <p:spPr>
          <a:xfrm>
            <a:off x="548640" y="1993392"/>
            <a:ext cx="3749040" cy="2743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1A2E35"/>
              </a:buClr>
              <a:buSzPts val="1250"/>
              <a:buFont typeface="Arial"/>
              <a:buNone/>
            </a:pPr>
            <a:r>
              <a:rPr b="0" i="0" lang="en-US" sz="1250" u="none" cap="none" strike="noStrike">
                <a:solidFill>
                  <a:srgbClr val="1A2E35"/>
                </a:solidFill>
                <a:latin typeface="Arial"/>
                <a:ea typeface="Arial"/>
                <a:cs typeface="Arial"/>
                <a:sym typeface="Arial"/>
              </a:rPr>
              <a:t>তোমার বন্ধুকে বলো:</a:t>
            </a:r>
            <a:endParaRPr b="0" i="0" sz="1250" u="none" cap="none" strike="noStrike">
              <a:solidFill>
                <a:schemeClr val="dk1"/>
              </a:solidFill>
              <a:latin typeface="Calibri"/>
              <a:ea typeface="Calibri"/>
              <a:cs typeface="Calibri"/>
              <a:sym typeface="Calibri"/>
            </a:endParaRPr>
          </a:p>
          <a:p>
            <a:pPr indent="0" lvl="0" marL="0" marR="0" rtl="0" algn="l">
              <a:spcBef>
                <a:spcPts val="0"/>
              </a:spcBef>
              <a:spcAft>
                <a:spcPts val="0"/>
              </a:spcAft>
              <a:buClr>
                <a:srgbClr val="1A2E35"/>
              </a:buClr>
              <a:buSzPts val="1250"/>
              <a:buFont typeface="Arial"/>
              <a:buNone/>
            </a:pPr>
            <a:r>
              <a:rPr b="0" i="0" lang="en-US" sz="1250" u="none" cap="none" strike="noStrike">
                <a:solidFill>
                  <a:srgbClr val="1A2E35"/>
                </a:solidFill>
                <a:latin typeface="Arial"/>
                <a:ea typeface="Arial"/>
                <a:cs typeface="Arial"/>
                <a:sym typeface="Arial"/>
              </a:rPr>
              <a:t>বিজ্ঞান কীভাবে তোমার সকালের রুটিনকে প্রভাবিত করে?</a:t>
            </a:r>
            <a:endParaRPr b="0" i="0" sz="1250" u="none" cap="none" strike="noStrike">
              <a:solidFill>
                <a:schemeClr val="dk1"/>
              </a:solidFill>
              <a:latin typeface="Calibri"/>
              <a:ea typeface="Calibri"/>
              <a:cs typeface="Calibri"/>
              <a:sym typeface="Calibri"/>
            </a:endParaRPr>
          </a:p>
          <a:p>
            <a:pPr indent="0" lvl="0" marL="0" marR="0" rtl="0" algn="l">
              <a:spcBef>
                <a:spcPts val="0"/>
              </a:spcBef>
              <a:spcAft>
                <a:spcPts val="0"/>
              </a:spcAft>
              <a:buClr>
                <a:schemeClr val="dk1"/>
              </a:buClr>
              <a:buSzPts val="1250"/>
              <a:buFont typeface="Calibri"/>
              <a:buNone/>
            </a:pPr>
            <a:r>
              <a:t/>
            </a:r>
            <a:endParaRPr b="0" i="0" sz="1250" u="none" cap="none" strike="noStrike">
              <a:solidFill>
                <a:schemeClr val="dk1"/>
              </a:solidFill>
              <a:latin typeface="Calibri"/>
              <a:ea typeface="Calibri"/>
              <a:cs typeface="Calibri"/>
              <a:sym typeface="Calibri"/>
            </a:endParaRPr>
          </a:p>
          <a:p>
            <a:pPr indent="0" lvl="0" marL="0" marR="0" rtl="0" algn="l">
              <a:spcBef>
                <a:spcPts val="0"/>
              </a:spcBef>
              <a:spcAft>
                <a:spcPts val="0"/>
              </a:spcAft>
              <a:buClr>
                <a:srgbClr val="1A2E35"/>
              </a:buClr>
              <a:buSzPts val="1250"/>
              <a:buFont typeface="Arial"/>
              <a:buNone/>
            </a:pPr>
            <a:r>
              <a:rPr b="0" i="0" lang="en-US" sz="1250" u="none" cap="none" strike="noStrike">
                <a:solidFill>
                  <a:srgbClr val="1A2E35"/>
                </a:solidFill>
                <a:latin typeface="Arial"/>
                <a:ea typeface="Arial"/>
                <a:cs typeface="Arial"/>
                <a:sym typeface="Arial"/>
              </a:rPr>
              <a:t>(Talk about how science affects your morning routine — at least 4 sentences in English.)</a:t>
            </a:r>
            <a:endParaRPr b="0" i="0" sz="1250" u="none" cap="none" strike="noStrike">
              <a:solidFill>
                <a:schemeClr val="dk1"/>
              </a:solidFill>
              <a:latin typeface="Calibri"/>
              <a:ea typeface="Calibri"/>
              <a:cs typeface="Calibri"/>
              <a:sym typeface="Calibri"/>
            </a:endParaRPr>
          </a:p>
        </p:txBody>
      </p:sp>
      <p:sp>
        <p:nvSpPr>
          <p:cNvPr id="252" name="Google Shape;252;p16"/>
          <p:cNvSpPr/>
          <p:nvPr/>
        </p:nvSpPr>
        <p:spPr>
          <a:xfrm>
            <a:off x="4663440" y="1325880"/>
            <a:ext cx="4114800" cy="3474720"/>
          </a:xfrm>
          <a:prstGeom prst="roundRect">
            <a:avLst>
              <a:gd fmla="val 3158" name="adj"/>
            </a:avLst>
          </a:prstGeom>
          <a:solidFill>
            <a:srgbClr val="FFF8E1"/>
          </a:solidFill>
          <a:ln cap="flat" cmpd="sng" w="19050">
            <a:solidFill>
              <a:srgbClr val="D4A017"/>
            </a:solidFill>
            <a:prstDash val="solid"/>
            <a:round/>
            <a:headEnd len="sm" w="sm" type="none"/>
            <a:tailEnd len="sm" w="sm" type="none"/>
          </a:ln>
          <a:effectLst>
            <a:outerShdw blurRad="101600" rotWithShape="0" algn="bl" dir="2700000" dist="25400">
              <a:srgbClr val="000000">
                <a:alpha val="12941"/>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3" name="Google Shape;253;p16"/>
          <p:cNvSpPr/>
          <p:nvPr/>
        </p:nvSpPr>
        <p:spPr>
          <a:xfrm>
            <a:off x="4846320" y="1444752"/>
            <a:ext cx="3749040" cy="4572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D4F5C"/>
              </a:buClr>
              <a:buSzPts val="1500"/>
              <a:buFont typeface="Arial"/>
              <a:buNone/>
            </a:pPr>
            <a:r>
              <a:rPr b="1" i="0" lang="en-US" sz="1500" u="none" cap="none" strike="noStrike">
                <a:solidFill>
                  <a:srgbClr val="0D4F5C"/>
                </a:solidFill>
                <a:latin typeface="Arial"/>
                <a:ea typeface="Arial"/>
                <a:cs typeface="Arial"/>
                <a:sym typeface="Arial"/>
              </a:rPr>
              <a:t>👤 শিক্ষার্থী খ</a:t>
            </a:r>
            <a:endParaRPr b="0" i="0" sz="1500" u="none" cap="none" strike="noStrike">
              <a:solidFill>
                <a:schemeClr val="dk1"/>
              </a:solidFill>
              <a:latin typeface="Calibri"/>
              <a:ea typeface="Calibri"/>
              <a:cs typeface="Calibri"/>
              <a:sym typeface="Calibri"/>
            </a:endParaRPr>
          </a:p>
        </p:txBody>
      </p:sp>
      <p:sp>
        <p:nvSpPr>
          <p:cNvPr id="254" name="Google Shape;254;p16"/>
          <p:cNvSpPr/>
          <p:nvPr/>
        </p:nvSpPr>
        <p:spPr>
          <a:xfrm>
            <a:off x="4846320" y="1993392"/>
            <a:ext cx="3749040" cy="2743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1A2E35"/>
              </a:buClr>
              <a:buSzPts val="1250"/>
              <a:buFont typeface="Arial"/>
              <a:buNone/>
            </a:pPr>
            <a:r>
              <a:rPr b="0" i="0" lang="en-US" sz="1250" u="none" cap="none" strike="noStrike">
                <a:solidFill>
                  <a:srgbClr val="1A2E35"/>
                </a:solidFill>
                <a:latin typeface="Arial"/>
                <a:ea typeface="Arial"/>
                <a:cs typeface="Arial"/>
                <a:sym typeface="Arial"/>
              </a:rPr>
              <a:t>তোমার বন্ধুকে বলো:</a:t>
            </a:r>
            <a:endParaRPr b="0" i="0" sz="1250" u="none" cap="none" strike="noStrike">
              <a:solidFill>
                <a:schemeClr val="dk1"/>
              </a:solidFill>
              <a:latin typeface="Calibri"/>
              <a:ea typeface="Calibri"/>
              <a:cs typeface="Calibri"/>
              <a:sym typeface="Calibri"/>
            </a:endParaRPr>
          </a:p>
          <a:p>
            <a:pPr indent="0" lvl="0" marL="0" marR="0" rtl="0" algn="l">
              <a:spcBef>
                <a:spcPts val="0"/>
              </a:spcBef>
              <a:spcAft>
                <a:spcPts val="0"/>
              </a:spcAft>
              <a:buClr>
                <a:srgbClr val="1A2E35"/>
              </a:buClr>
              <a:buSzPts val="1250"/>
              <a:buFont typeface="Arial"/>
              <a:buNone/>
            </a:pPr>
            <a:r>
              <a:rPr b="0" i="0" lang="en-US" sz="1250" u="none" cap="none" strike="noStrike">
                <a:solidFill>
                  <a:srgbClr val="1A2E35"/>
                </a:solidFill>
                <a:latin typeface="Arial"/>
                <a:ea typeface="Arial"/>
                <a:cs typeface="Arial"/>
                <a:sym typeface="Arial"/>
              </a:rPr>
              <a:t>বিজ্ঞান না থাকলে আমাদের জীবন কেমন হতো?</a:t>
            </a:r>
            <a:endParaRPr b="0" i="0" sz="1250" u="none" cap="none" strike="noStrike">
              <a:solidFill>
                <a:schemeClr val="dk1"/>
              </a:solidFill>
              <a:latin typeface="Calibri"/>
              <a:ea typeface="Calibri"/>
              <a:cs typeface="Calibri"/>
              <a:sym typeface="Calibri"/>
            </a:endParaRPr>
          </a:p>
          <a:p>
            <a:pPr indent="0" lvl="0" marL="0" marR="0" rtl="0" algn="l">
              <a:spcBef>
                <a:spcPts val="0"/>
              </a:spcBef>
              <a:spcAft>
                <a:spcPts val="0"/>
              </a:spcAft>
              <a:buClr>
                <a:schemeClr val="dk1"/>
              </a:buClr>
              <a:buSzPts val="1250"/>
              <a:buFont typeface="Calibri"/>
              <a:buNone/>
            </a:pPr>
            <a:r>
              <a:t/>
            </a:r>
            <a:endParaRPr b="0" i="0" sz="1250" u="none" cap="none" strike="noStrike">
              <a:solidFill>
                <a:schemeClr val="dk1"/>
              </a:solidFill>
              <a:latin typeface="Calibri"/>
              <a:ea typeface="Calibri"/>
              <a:cs typeface="Calibri"/>
              <a:sym typeface="Calibri"/>
            </a:endParaRPr>
          </a:p>
          <a:p>
            <a:pPr indent="0" lvl="0" marL="0" marR="0" rtl="0" algn="l">
              <a:spcBef>
                <a:spcPts val="0"/>
              </a:spcBef>
              <a:spcAft>
                <a:spcPts val="0"/>
              </a:spcAft>
              <a:buClr>
                <a:srgbClr val="1A2E35"/>
              </a:buClr>
              <a:buSzPts val="1250"/>
              <a:buFont typeface="Arial"/>
              <a:buNone/>
            </a:pPr>
            <a:r>
              <a:rPr b="0" i="0" lang="en-US" sz="1250" u="none" cap="none" strike="noStrike">
                <a:solidFill>
                  <a:srgbClr val="1A2E35"/>
                </a:solidFill>
                <a:latin typeface="Arial"/>
                <a:ea typeface="Arial"/>
                <a:cs typeface="Arial"/>
                <a:sym typeface="Arial"/>
              </a:rPr>
              <a:t>(Discuss what life would be like without science — at least 4 sentences in English.)</a:t>
            </a:r>
            <a:endParaRPr b="0" i="0" sz="1250" u="none" cap="none" strike="noStrike">
              <a:solidFill>
                <a:schemeClr val="dk1"/>
              </a:solidFill>
              <a:latin typeface="Calibri"/>
              <a:ea typeface="Calibri"/>
              <a:cs typeface="Calibri"/>
              <a:sym typeface="Calibri"/>
            </a:endParaRPr>
          </a:p>
        </p:txBody>
      </p:sp>
      <p:sp>
        <p:nvSpPr>
          <p:cNvPr id="255" name="Google Shape;255;p16"/>
          <p:cNvSpPr/>
          <p:nvPr/>
        </p:nvSpPr>
        <p:spPr>
          <a:xfrm>
            <a:off x="365760" y="4663440"/>
            <a:ext cx="8412480" cy="365760"/>
          </a:xfrm>
          <a:prstGeom prst="roundRect">
            <a:avLst>
              <a:gd fmla="val 12500" name="adj"/>
            </a:avLst>
          </a:prstGeom>
          <a:solidFill>
            <a:srgbClr val="0D4F5C"/>
          </a:solidFill>
          <a:ln cap="flat" cmpd="sng" w="12700">
            <a:solidFill>
              <a:srgbClr val="0D4F5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6" name="Google Shape;256;p16"/>
          <p:cNvSpPr/>
          <p:nvPr/>
        </p:nvSpPr>
        <p:spPr>
          <a:xfrm>
            <a:off x="457200" y="4709160"/>
            <a:ext cx="8229600"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FFFF"/>
              </a:buClr>
              <a:buSzPts val="1300"/>
              <a:buFont typeface="Arial"/>
              <a:buNone/>
            </a:pPr>
            <a:r>
              <a:rPr b="1" i="0" lang="en-US" sz="1300" u="none" cap="none" strike="noStrike">
                <a:solidFill>
                  <a:srgbClr val="FFFFFF"/>
                </a:solidFill>
                <a:latin typeface="Arial"/>
                <a:ea typeface="Arial"/>
                <a:cs typeface="Arial"/>
                <a:sym typeface="Arial"/>
              </a:rPr>
              <a:t>⏱ সময়: ৭ মিনিট | এরপর শ্রেণিতে শেয়ার করো</a:t>
            </a:r>
            <a:endParaRPr b="0" i="0" sz="1300" u="none" cap="none" strike="noStrike">
              <a:solidFill>
                <a:schemeClr val="dk1"/>
              </a:solidFill>
              <a:latin typeface="Calibri"/>
              <a:ea typeface="Calibri"/>
              <a:cs typeface="Calibri"/>
              <a:sym typeface="Calibri"/>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261" name="Shape 261"/>
        <p:cNvGrpSpPr/>
        <p:nvPr/>
      </p:nvGrpSpPr>
      <p:grpSpPr>
        <a:xfrm>
          <a:off x="0" y="0"/>
          <a:ext cx="0" cy="0"/>
          <a:chOff x="0" y="0"/>
          <a:chExt cx="0" cy="0"/>
        </a:xfrm>
      </p:grpSpPr>
      <p:sp>
        <p:nvSpPr>
          <p:cNvPr id="262" name="Google Shape;262;p17"/>
          <p:cNvSpPr/>
          <p:nvPr/>
        </p:nvSpPr>
        <p:spPr>
          <a:xfrm>
            <a:off x="0" y="0"/>
            <a:ext cx="9144000" cy="1188720"/>
          </a:xfrm>
          <a:prstGeom prst="rect">
            <a:avLst/>
          </a:prstGeom>
          <a:solidFill>
            <a:srgbClr val="0D4F5C"/>
          </a:solidFill>
          <a:ln cap="flat" cmpd="sng" w="12700">
            <a:solidFill>
              <a:srgbClr val="0D4F5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3" name="Google Shape;263;p17"/>
          <p:cNvSpPr/>
          <p:nvPr/>
        </p:nvSpPr>
        <p:spPr>
          <a:xfrm>
            <a:off x="365760" y="91440"/>
            <a:ext cx="4572000" cy="64008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D4A017"/>
              </a:buClr>
              <a:buSzPts val="3000"/>
              <a:buFont typeface="Arial"/>
              <a:buNone/>
            </a:pPr>
            <a:r>
              <a:rPr b="1" i="0" lang="en-US" sz="3000" u="none" cap="none" strike="noStrike">
                <a:solidFill>
                  <a:srgbClr val="D4A017"/>
                </a:solidFill>
                <a:latin typeface="Arial"/>
                <a:ea typeface="Arial"/>
                <a:cs typeface="Arial"/>
                <a:sym typeface="Arial"/>
              </a:rPr>
              <a:t>মূল্যায়ন</a:t>
            </a:r>
            <a:endParaRPr b="0" i="0" sz="3000" u="none" cap="none" strike="noStrike">
              <a:solidFill>
                <a:schemeClr val="dk1"/>
              </a:solidFill>
              <a:latin typeface="Calibri"/>
              <a:ea typeface="Calibri"/>
              <a:cs typeface="Calibri"/>
              <a:sym typeface="Calibri"/>
            </a:endParaRPr>
          </a:p>
        </p:txBody>
      </p:sp>
      <p:sp>
        <p:nvSpPr>
          <p:cNvPr id="264" name="Google Shape;264;p17"/>
          <p:cNvSpPr/>
          <p:nvPr/>
        </p:nvSpPr>
        <p:spPr>
          <a:xfrm>
            <a:off x="365760" y="731520"/>
            <a:ext cx="4572000" cy="32004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E0F4F8"/>
              </a:buClr>
              <a:buSzPts val="1400"/>
              <a:buFont typeface="Arial"/>
              <a:buNone/>
            </a:pPr>
            <a:r>
              <a:rPr b="0" i="1" lang="en-US" sz="1400" u="none" cap="none" strike="noStrike">
                <a:solidFill>
                  <a:srgbClr val="E0F4F8"/>
                </a:solidFill>
                <a:latin typeface="Arial"/>
                <a:ea typeface="Arial"/>
                <a:cs typeface="Arial"/>
                <a:sym typeface="Arial"/>
              </a:rPr>
              <a:t>Assessment</a:t>
            </a:r>
            <a:endParaRPr b="0" i="0" sz="1400" u="none" cap="none" strike="noStrike">
              <a:solidFill>
                <a:schemeClr val="dk1"/>
              </a:solidFill>
              <a:latin typeface="Calibri"/>
              <a:ea typeface="Calibri"/>
              <a:cs typeface="Calibri"/>
              <a:sym typeface="Calibri"/>
            </a:endParaRPr>
          </a:p>
        </p:txBody>
      </p:sp>
      <p:pic>
        <p:nvPicPr>
          <p:cNvPr descr="preencoded.png" id="265" name="Google Shape;265;p17"/>
          <p:cNvPicPr preferRelativeResize="0"/>
          <p:nvPr/>
        </p:nvPicPr>
        <p:blipFill rotWithShape="1">
          <a:blip r:embed="rId3">
            <a:alphaModFix/>
          </a:blip>
          <a:srcRect b="0" l="0" r="0" t="0"/>
          <a:stretch/>
        </p:blipFill>
        <p:spPr>
          <a:xfrm>
            <a:off x="7863840" y="137160"/>
            <a:ext cx="1005840" cy="914400"/>
          </a:xfrm>
          <a:prstGeom prst="rect">
            <a:avLst/>
          </a:prstGeom>
          <a:noFill/>
          <a:ln>
            <a:noFill/>
          </a:ln>
        </p:spPr>
      </p:pic>
      <p:sp>
        <p:nvSpPr>
          <p:cNvPr id="266" name="Google Shape;266;p17"/>
          <p:cNvSpPr/>
          <p:nvPr/>
        </p:nvSpPr>
        <p:spPr>
          <a:xfrm>
            <a:off x="365760" y="1325880"/>
            <a:ext cx="8412480" cy="1554480"/>
          </a:xfrm>
          <a:prstGeom prst="roundRect">
            <a:avLst>
              <a:gd fmla="val 5882" name="adj"/>
            </a:avLst>
          </a:prstGeom>
          <a:solidFill>
            <a:srgbClr val="E0F4F8"/>
          </a:solidFill>
          <a:ln cap="flat" cmpd="sng" w="19050">
            <a:solidFill>
              <a:srgbClr val="0A7A8F"/>
            </a:solidFill>
            <a:prstDash val="solid"/>
            <a:round/>
            <a:headEnd len="sm" w="sm" type="none"/>
            <a:tailEnd len="sm" w="sm" type="none"/>
          </a:ln>
          <a:effectLst>
            <a:outerShdw blurRad="101600" rotWithShape="0" algn="bl" dir="2700000" dist="25400">
              <a:srgbClr val="000000">
                <a:alpha val="12941"/>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7" name="Google Shape;267;p17"/>
          <p:cNvSpPr/>
          <p:nvPr/>
        </p:nvSpPr>
        <p:spPr>
          <a:xfrm>
            <a:off x="594360" y="1417320"/>
            <a:ext cx="1005840" cy="41148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D4F5C"/>
              </a:buClr>
              <a:buSzPts val="1500"/>
              <a:buFont typeface="Arial"/>
              <a:buNone/>
            </a:pPr>
            <a:r>
              <a:rPr b="1" i="0" lang="en-US" sz="1500" u="none" cap="none" strike="noStrike">
                <a:solidFill>
                  <a:srgbClr val="0D4F5C"/>
                </a:solidFill>
                <a:latin typeface="Arial"/>
                <a:ea typeface="Arial"/>
                <a:cs typeface="Arial"/>
                <a:sym typeface="Arial"/>
              </a:rPr>
              <a:t>প্রশ্ন ১:</a:t>
            </a:r>
            <a:endParaRPr b="0" i="0" sz="1500" u="none" cap="none" strike="noStrike">
              <a:solidFill>
                <a:schemeClr val="dk1"/>
              </a:solidFill>
              <a:latin typeface="Calibri"/>
              <a:ea typeface="Calibri"/>
              <a:cs typeface="Calibri"/>
              <a:sym typeface="Calibri"/>
            </a:endParaRPr>
          </a:p>
        </p:txBody>
      </p:sp>
      <p:sp>
        <p:nvSpPr>
          <p:cNvPr id="268" name="Google Shape;268;p17"/>
          <p:cNvSpPr/>
          <p:nvPr/>
        </p:nvSpPr>
        <p:spPr>
          <a:xfrm>
            <a:off x="594360" y="1828800"/>
            <a:ext cx="7955280" cy="9144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1A2E35"/>
              </a:buClr>
              <a:buSzPts val="1350"/>
              <a:buFont typeface="Arial"/>
              <a:buNone/>
            </a:pPr>
            <a:r>
              <a:rPr b="0" i="0" lang="en-US" sz="1350" u="none" cap="none" strike="noStrike">
                <a:solidFill>
                  <a:srgbClr val="1A2E35"/>
                </a:solidFill>
                <a:latin typeface="Arial"/>
                <a:ea typeface="Arial"/>
                <a:cs typeface="Arial"/>
                <a:sym typeface="Arial"/>
              </a:rPr>
              <a:t>Write a short paragraph (5–6 sentences) on 'Science in Everyday Life'.</a:t>
            </a:r>
            <a:endParaRPr b="0" i="0" sz="1350" u="none" cap="none" strike="noStrike">
              <a:solidFill>
                <a:schemeClr val="dk1"/>
              </a:solidFill>
              <a:latin typeface="Calibri"/>
              <a:ea typeface="Calibri"/>
              <a:cs typeface="Calibri"/>
              <a:sym typeface="Calibri"/>
            </a:endParaRPr>
          </a:p>
          <a:p>
            <a:pPr indent="0" lvl="0" marL="0" marR="0" rtl="0" algn="l">
              <a:spcBef>
                <a:spcPts val="0"/>
              </a:spcBef>
              <a:spcAft>
                <a:spcPts val="0"/>
              </a:spcAft>
              <a:buClr>
                <a:srgbClr val="1A2E35"/>
              </a:buClr>
              <a:buSzPts val="1350"/>
              <a:buFont typeface="Arial"/>
              <a:buNone/>
            </a:pPr>
            <a:r>
              <a:rPr b="0" i="0" lang="en-US" sz="1350" u="none" cap="none" strike="noStrike">
                <a:solidFill>
                  <a:srgbClr val="1A2E35"/>
                </a:solidFill>
                <a:latin typeface="Arial"/>
                <a:ea typeface="Arial"/>
                <a:cs typeface="Arial"/>
                <a:sym typeface="Arial"/>
              </a:rPr>
              <a:t>বিজ্ঞানের দৈনন্দিন জীবনে ব্যবহার নিয়ে ৫-৬ বাক্যে একটি অনুচ্ছেদ লেখো।</a:t>
            </a:r>
            <a:endParaRPr b="0" i="0" sz="1350" u="none" cap="none" strike="noStrike">
              <a:solidFill>
                <a:schemeClr val="dk1"/>
              </a:solidFill>
              <a:latin typeface="Calibri"/>
              <a:ea typeface="Calibri"/>
              <a:cs typeface="Calibri"/>
              <a:sym typeface="Calibri"/>
            </a:endParaRPr>
          </a:p>
        </p:txBody>
      </p:sp>
      <p:sp>
        <p:nvSpPr>
          <p:cNvPr id="269" name="Google Shape;269;p17"/>
          <p:cNvSpPr/>
          <p:nvPr/>
        </p:nvSpPr>
        <p:spPr>
          <a:xfrm>
            <a:off x="365760" y="3017520"/>
            <a:ext cx="8412480" cy="1554480"/>
          </a:xfrm>
          <a:prstGeom prst="roundRect">
            <a:avLst>
              <a:gd fmla="val 5882" name="adj"/>
            </a:avLst>
          </a:prstGeom>
          <a:solidFill>
            <a:srgbClr val="FFF8E1"/>
          </a:solidFill>
          <a:ln cap="flat" cmpd="sng" w="19050">
            <a:solidFill>
              <a:srgbClr val="D4A017"/>
            </a:solidFill>
            <a:prstDash val="solid"/>
            <a:round/>
            <a:headEnd len="sm" w="sm" type="none"/>
            <a:tailEnd len="sm" w="sm" type="none"/>
          </a:ln>
          <a:effectLst>
            <a:outerShdw blurRad="101600" rotWithShape="0" algn="bl" dir="2700000" dist="25400">
              <a:srgbClr val="000000">
                <a:alpha val="12941"/>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0" name="Google Shape;270;p17"/>
          <p:cNvSpPr/>
          <p:nvPr/>
        </p:nvSpPr>
        <p:spPr>
          <a:xfrm>
            <a:off x="594360" y="3108960"/>
            <a:ext cx="1005840" cy="41148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D4F5C"/>
              </a:buClr>
              <a:buSzPts val="1500"/>
              <a:buFont typeface="Arial"/>
              <a:buNone/>
            </a:pPr>
            <a:r>
              <a:rPr b="1" i="0" lang="en-US" sz="1500" u="none" cap="none" strike="noStrike">
                <a:solidFill>
                  <a:srgbClr val="0D4F5C"/>
                </a:solidFill>
                <a:latin typeface="Arial"/>
                <a:ea typeface="Arial"/>
                <a:cs typeface="Arial"/>
                <a:sym typeface="Arial"/>
              </a:rPr>
              <a:t>প্রশ্ন ২:</a:t>
            </a:r>
            <a:endParaRPr b="0" i="0" sz="1500" u="none" cap="none" strike="noStrike">
              <a:solidFill>
                <a:schemeClr val="dk1"/>
              </a:solidFill>
              <a:latin typeface="Calibri"/>
              <a:ea typeface="Calibri"/>
              <a:cs typeface="Calibri"/>
              <a:sym typeface="Calibri"/>
            </a:endParaRPr>
          </a:p>
        </p:txBody>
      </p:sp>
      <p:sp>
        <p:nvSpPr>
          <p:cNvPr id="271" name="Google Shape;271;p17"/>
          <p:cNvSpPr/>
          <p:nvPr/>
        </p:nvSpPr>
        <p:spPr>
          <a:xfrm>
            <a:off x="594360" y="3520440"/>
            <a:ext cx="7955280" cy="9144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1A2E35"/>
              </a:buClr>
              <a:buSzPts val="1350"/>
              <a:buFont typeface="Arial"/>
              <a:buNone/>
            </a:pPr>
            <a:r>
              <a:rPr b="0" i="0" lang="en-US" sz="1350" u="none" cap="none" strike="noStrike">
                <a:solidFill>
                  <a:srgbClr val="1A2E35"/>
                </a:solidFill>
                <a:latin typeface="Arial"/>
                <a:ea typeface="Arial"/>
                <a:cs typeface="Arial"/>
                <a:sym typeface="Arial"/>
              </a:rPr>
              <a:t>Answer in English: 'What is the most important contribution of science? Give at least two examples.'</a:t>
            </a:r>
            <a:endParaRPr b="0" i="0" sz="1350" u="none" cap="none" strike="noStrike">
              <a:solidFill>
                <a:schemeClr val="dk1"/>
              </a:solidFill>
              <a:latin typeface="Calibri"/>
              <a:ea typeface="Calibri"/>
              <a:cs typeface="Calibri"/>
              <a:sym typeface="Calibri"/>
            </a:endParaRPr>
          </a:p>
          <a:p>
            <a:pPr indent="0" lvl="0" marL="0" marR="0" rtl="0" algn="l">
              <a:spcBef>
                <a:spcPts val="0"/>
              </a:spcBef>
              <a:spcAft>
                <a:spcPts val="0"/>
              </a:spcAft>
              <a:buClr>
                <a:srgbClr val="1A2E35"/>
              </a:buClr>
              <a:buSzPts val="1350"/>
              <a:buFont typeface="Arial"/>
              <a:buNone/>
            </a:pPr>
            <a:r>
              <a:rPr b="0" i="0" lang="en-US" sz="1350" u="none" cap="none" strike="noStrike">
                <a:solidFill>
                  <a:srgbClr val="1A2E35"/>
                </a:solidFill>
                <a:latin typeface="Arial"/>
                <a:ea typeface="Arial"/>
                <a:cs typeface="Arial"/>
                <a:sym typeface="Arial"/>
              </a:rPr>
              <a:t>ইংরেজিতে উত্তর লেখো: বিজ্ঞানের সবচেয়ে গুরুত্বপূর্ণ অবদান কী? কমপক্ষে দুটি উদাহরণ দাও।</a:t>
            </a:r>
            <a:endParaRPr b="0" i="0" sz="1350" u="none" cap="none" strike="noStrike">
              <a:solidFill>
                <a:schemeClr val="dk1"/>
              </a:solidFill>
              <a:latin typeface="Calibri"/>
              <a:ea typeface="Calibri"/>
              <a:cs typeface="Calibri"/>
              <a:sym typeface="Calibri"/>
            </a:endParaRPr>
          </a:p>
        </p:txBody>
      </p:sp>
      <p:sp>
        <p:nvSpPr>
          <p:cNvPr id="272" name="Google Shape;272;p17"/>
          <p:cNvSpPr/>
          <p:nvPr/>
        </p:nvSpPr>
        <p:spPr>
          <a:xfrm>
            <a:off x="365760" y="4663440"/>
            <a:ext cx="8412480" cy="365760"/>
          </a:xfrm>
          <a:prstGeom prst="roundRect">
            <a:avLst>
              <a:gd fmla="val 12500" name="adj"/>
            </a:avLst>
          </a:prstGeom>
          <a:solidFill>
            <a:srgbClr val="0A7A8F"/>
          </a:solidFill>
          <a:ln cap="flat" cmpd="sng" w="12700">
            <a:solidFill>
              <a:srgbClr val="0A7A8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3" name="Google Shape;273;p17"/>
          <p:cNvSpPr/>
          <p:nvPr/>
        </p:nvSpPr>
        <p:spPr>
          <a:xfrm>
            <a:off x="457200" y="4709160"/>
            <a:ext cx="8229600" cy="2743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FFFF"/>
              </a:buClr>
              <a:buSzPts val="1300"/>
              <a:buFont typeface="Arial"/>
              <a:buNone/>
            </a:pPr>
            <a:r>
              <a:rPr b="1" i="0" lang="en-US" sz="1300" u="none" cap="none" strike="noStrike">
                <a:solidFill>
                  <a:srgbClr val="FFFFFF"/>
                </a:solidFill>
                <a:latin typeface="Arial"/>
                <a:ea typeface="Arial"/>
                <a:cs typeface="Arial"/>
                <a:sym typeface="Arial"/>
              </a:rPr>
              <a:t>📋 খাতায় লিখে শিক্ষকের কাছে জমা দাও।</a:t>
            </a:r>
            <a:endParaRPr b="0" i="0" sz="1300" u="none" cap="none" strike="noStrike">
              <a:solidFill>
                <a:schemeClr val="dk1"/>
              </a:solidFill>
              <a:latin typeface="Calibri"/>
              <a:ea typeface="Calibri"/>
              <a:cs typeface="Calibri"/>
              <a:sym typeface="Calibri"/>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D4F5C"/>
        </a:solidFill>
      </p:bgPr>
    </p:bg>
    <p:spTree>
      <p:nvGrpSpPr>
        <p:cNvPr id="278" name="Shape 278"/>
        <p:cNvGrpSpPr/>
        <p:nvPr/>
      </p:nvGrpSpPr>
      <p:grpSpPr>
        <a:xfrm>
          <a:off x="0" y="0"/>
          <a:ext cx="0" cy="0"/>
          <a:chOff x="0" y="0"/>
          <a:chExt cx="0" cy="0"/>
        </a:xfrm>
      </p:grpSpPr>
      <p:sp>
        <p:nvSpPr>
          <p:cNvPr id="279" name="Google Shape;279;p18"/>
          <p:cNvSpPr/>
          <p:nvPr/>
        </p:nvSpPr>
        <p:spPr>
          <a:xfrm>
            <a:off x="6583680" y="-731520"/>
            <a:ext cx="3200400" cy="3200400"/>
          </a:xfrm>
          <a:prstGeom prst="ellipse">
            <a:avLst/>
          </a:prstGeom>
          <a:solidFill>
            <a:srgbClr val="D4A017">
              <a:alpha val="30196"/>
            </a:srgbClr>
          </a:solidFill>
          <a:ln cap="flat" cmpd="sng" w="12700">
            <a:solidFill>
              <a:srgbClr val="D4A017">
                <a:alpha val="30196"/>
              </a:srgbClr>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0" name="Google Shape;280;p18"/>
          <p:cNvSpPr/>
          <p:nvPr/>
        </p:nvSpPr>
        <p:spPr>
          <a:xfrm>
            <a:off x="-731520" y="2926080"/>
            <a:ext cx="2743200" cy="2743200"/>
          </a:xfrm>
          <a:prstGeom prst="ellipse">
            <a:avLst/>
          </a:prstGeom>
          <a:solidFill>
            <a:srgbClr val="0A7A8F">
              <a:alpha val="34901"/>
            </a:srgbClr>
          </a:solidFill>
          <a:ln cap="flat" cmpd="sng" w="12700">
            <a:solidFill>
              <a:srgbClr val="0A7A8F">
                <a:alpha val="34901"/>
              </a:srgbClr>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descr="https://upload.wikimedia.org/wikipedia/commons/thumb/4/41/Sunflower_from_Silesia2.jpg/800px-Sunflower_from_Silesia2.jpg" id="281" name="Google Shape;281;p18"/>
          <p:cNvSpPr/>
          <p:nvPr/>
        </p:nvSpPr>
        <p:spPr>
          <a:xfrm>
            <a:off x="3291840" y="274320"/>
            <a:ext cx="2560320" cy="2560320"/>
          </a:xfrm>
          <a:prstGeom prst="ellipse">
            <a:avLst/>
          </a:prstGeom>
          <a:solidFill>
            <a:srgbClr val="FFFFFF"/>
          </a:solidFill>
          <a:ln>
            <a:noFill/>
          </a:ln>
        </p:spPr>
      </p:sp>
      <p:sp>
        <p:nvSpPr>
          <p:cNvPr id="282" name="Google Shape;282;p18"/>
          <p:cNvSpPr/>
          <p:nvPr/>
        </p:nvSpPr>
        <p:spPr>
          <a:xfrm>
            <a:off x="457200" y="2926080"/>
            <a:ext cx="8229600" cy="9144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D4A017"/>
              </a:buClr>
              <a:buSzPts val="3600"/>
              <a:buFont typeface="Arial"/>
              <a:buNone/>
            </a:pPr>
            <a:r>
              <a:rPr b="1" i="0" lang="en-US" sz="3600" u="none" cap="none" strike="noStrike">
                <a:solidFill>
                  <a:srgbClr val="D4A017"/>
                </a:solidFill>
                <a:latin typeface="Arial"/>
                <a:ea typeface="Arial"/>
                <a:cs typeface="Arial"/>
                <a:sym typeface="Arial"/>
              </a:rPr>
              <a:t>সবাইকে ফুলেল শুভেচ্ছা</a:t>
            </a:r>
            <a:endParaRPr b="0" i="0" sz="3600" u="none" cap="none" strike="noStrike">
              <a:solidFill>
                <a:schemeClr val="dk1"/>
              </a:solidFill>
              <a:latin typeface="Calibri"/>
              <a:ea typeface="Calibri"/>
              <a:cs typeface="Calibri"/>
              <a:sym typeface="Calibri"/>
            </a:endParaRPr>
          </a:p>
        </p:txBody>
      </p:sp>
      <p:sp>
        <p:nvSpPr>
          <p:cNvPr id="283" name="Google Shape;283;p18"/>
          <p:cNvSpPr/>
          <p:nvPr/>
        </p:nvSpPr>
        <p:spPr>
          <a:xfrm>
            <a:off x="457200" y="3840480"/>
            <a:ext cx="8229600" cy="54864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FFFF"/>
              </a:buClr>
              <a:buSzPts val="2000"/>
              <a:buFont typeface="Arial"/>
              <a:buNone/>
            </a:pPr>
            <a:r>
              <a:rPr b="0" i="1" lang="en-US" sz="2000" u="none" cap="none" strike="noStrike">
                <a:solidFill>
                  <a:srgbClr val="FFFFFF"/>
                </a:solidFill>
                <a:latin typeface="Arial"/>
                <a:ea typeface="Arial"/>
                <a:cs typeface="Arial"/>
                <a:sym typeface="Arial"/>
              </a:rPr>
              <a:t>Best Wishes to All 🌸</a:t>
            </a:r>
            <a:endParaRPr b="0" i="0" sz="2000" u="none" cap="none" strike="noStrike">
              <a:solidFill>
                <a:schemeClr val="dk1"/>
              </a:solidFill>
              <a:latin typeface="Calibri"/>
              <a:ea typeface="Calibri"/>
              <a:cs typeface="Calibri"/>
              <a:sym typeface="Calibri"/>
            </a:endParaRPr>
          </a:p>
        </p:txBody>
      </p:sp>
      <p:sp>
        <p:nvSpPr>
          <p:cNvPr id="284" name="Google Shape;284;p18"/>
          <p:cNvSpPr/>
          <p:nvPr/>
        </p:nvSpPr>
        <p:spPr>
          <a:xfrm>
            <a:off x="457200" y="4526280"/>
            <a:ext cx="8229600" cy="36576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E0F4F8"/>
              </a:buClr>
              <a:buSzPts val="1300"/>
              <a:buFont typeface="Arial"/>
              <a:buNone/>
            </a:pPr>
            <a:r>
              <a:rPr b="0" i="0" lang="en-US" sz="1300" u="none" cap="none" strike="noStrike">
                <a:solidFill>
                  <a:srgbClr val="E0F4F8"/>
                </a:solidFill>
                <a:latin typeface="Arial"/>
                <a:ea typeface="Arial"/>
                <a:cs typeface="Arial"/>
                <a:sym typeface="Arial"/>
              </a:rPr>
              <a:t>আব্দুস সামাদ | ভাটেরা উচ্চ বিদ্যালয়</a:t>
            </a:r>
            <a:endParaRPr b="0" i="0" sz="1300" u="none" cap="none" strike="noStrike">
              <a:solidFill>
                <a:schemeClr val="dk1"/>
              </a:solidFill>
              <a:latin typeface="Calibri"/>
              <a:ea typeface="Calibri"/>
              <a:cs typeface="Calibri"/>
              <a:sym typeface="Calibri"/>
            </a:endParaRPr>
          </a:p>
        </p:txBody>
      </p:sp>
      <p:pic>
        <p:nvPicPr>
          <p:cNvPr id="285" name="Google Shape;285;p18"/>
          <p:cNvPicPr preferRelativeResize="0"/>
          <p:nvPr/>
        </p:nvPicPr>
        <p:blipFill>
          <a:blip r:embed="rId3">
            <a:alphaModFix/>
          </a:blip>
          <a:stretch>
            <a:fillRect/>
          </a:stretch>
        </p:blipFill>
        <p:spPr>
          <a:xfrm>
            <a:off x="2971800" y="227725"/>
            <a:ext cx="3200400" cy="2743200"/>
          </a:xfrm>
          <a:prstGeom prst="rect">
            <a:avLst/>
          </a:prstGeom>
          <a:solidFill>
            <a:schemeClr val="lt2"/>
          </a:solid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26" name="Shape 26"/>
        <p:cNvGrpSpPr/>
        <p:nvPr/>
      </p:nvGrpSpPr>
      <p:grpSpPr>
        <a:xfrm>
          <a:off x="0" y="0"/>
          <a:ext cx="0" cy="0"/>
          <a:chOff x="0" y="0"/>
          <a:chExt cx="0" cy="0"/>
        </a:xfrm>
      </p:grpSpPr>
      <p:sp>
        <p:nvSpPr>
          <p:cNvPr id="27" name="Google Shape;27;p4"/>
          <p:cNvSpPr/>
          <p:nvPr/>
        </p:nvSpPr>
        <p:spPr>
          <a:xfrm>
            <a:off x="0" y="0"/>
            <a:ext cx="3474720" cy="5143500"/>
          </a:xfrm>
          <a:prstGeom prst="rect">
            <a:avLst/>
          </a:prstGeom>
          <a:solidFill>
            <a:srgbClr val="0D4F5C"/>
          </a:solidFill>
          <a:ln cap="flat" cmpd="sng" w="12700">
            <a:solidFill>
              <a:srgbClr val="0D4F5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 name="Google Shape;28;p4"/>
          <p:cNvSpPr/>
          <p:nvPr/>
        </p:nvSpPr>
        <p:spPr>
          <a:xfrm>
            <a:off x="594360" y="548640"/>
            <a:ext cx="2286000" cy="2286000"/>
          </a:xfrm>
          <a:prstGeom prst="ellipse">
            <a:avLst/>
          </a:prstGeom>
          <a:solidFill>
            <a:srgbClr val="0A7A8F"/>
          </a:solidFill>
          <a:ln cap="flat" cmpd="sng" w="38100">
            <a:solidFill>
              <a:srgbClr val="D4A017"/>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descr="preencoded.png" id="29" name="Google Shape;29;p4"/>
          <p:cNvPicPr preferRelativeResize="0"/>
          <p:nvPr/>
        </p:nvPicPr>
        <p:blipFill rotWithShape="1">
          <a:blip r:embed="rId3">
            <a:alphaModFix/>
          </a:blip>
          <a:srcRect b="0" l="0" r="0" t="0"/>
          <a:stretch/>
        </p:blipFill>
        <p:spPr>
          <a:xfrm>
            <a:off x="1005840" y="822960"/>
            <a:ext cx="1463040" cy="1463040"/>
          </a:xfrm>
          <a:prstGeom prst="rect">
            <a:avLst/>
          </a:prstGeom>
          <a:noFill/>
          <a:ln>
            <a:noFill/>
          </a:ln>
        </p:spPr>
      </p:pic>
      <p:sp>
        <p:nvSpPr>
          <p:cNvPr id="30" name="Google Shape;30;p4"/>
          <p:cNvSpPr/>
          <p:nvPr/>
        </p:nvSpPr>
        <p:spPr>
          <a:xfrm>
            <a:off x="182875" y="3927169"/>
            <a:ext cx="3108900" cy="8229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D4A017"/>
              </a:buClr>
              <a:buSzPts val="1600"/>
              <a:buFont typeface="Arial"/>
              <a:buNone/>
            </a:pPr>
            <a:r>
              <a:rPr b="1" i="0" lang="en-US" sz="3000" u="none" cap="none" strike="noStrike">
                <a:solidFill>
                  <a:srgbClr val="D4A017"/>
                </a:solidFill>
                <a:latin typeface="Arial"/>
                <a:ea typeface="Arial"/>
                <a:cs typeface="Arial"/>
                <a:sym typeface="Arial"/>
              </a:rPr>
              <a:t>শিক্ষক পরিচিতি</a:t>
            </a:r>
            <a:endParaRPr b="0" i="0" sz="3000" u="none" cap="none" strike="noStrike">
              <a:solidFill>
                <a:schemeClr val="dk1"/>
              </a:solidFill>
              <a:latin typeface="Calibri"/>
              <a:ea typeface="Calibri"/>
              <a:cs typeface="Calibri"/>
              <a:sym typeface="Calibri"/>
            </a:endParaRPr>
          </a:p>
        </p:txBody>
      </p:sp>
      <p:sp>
        <p:nvSpPr>
          <p:cNvPr id="31" name="Google Shape;31;p4"/>
          <p:cNvSpPr/>
          <p:nvPr/>
        </p:nvSpPr>
        <p:spPr>
          <a:xfrm>
            <a:off x="3840480" y="457200"/>
            <a:ext cx="5029200" cy="82296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D4F5C"/>
              </a:buClr>
              <a:buSzPts val="3200"/>
              <a:buFont typeface="Arial"/>
              <a:buNone/>
            </a:pPr>
            <a:r>
              <a:rPr b="1" i="0" lang="en-US" sz="3200" u="none" cap="none" strike="noStrike">
                <a:solidFill>
                  <a:srgbClr val="0D4F5C"/>
                </a:solidFill>
                <a:latin typeface="Arial"/>
                <a:ea typeface="Arial"/>
                <a:cs typeface="Arial"/>
                <a:sym typeface="Arial"/>
              </a:rPr>
              <a:t>আব্দুস সামাদ</a:t>
            </a:r>
            <a:endParaRPr b="0" i="0" sz="3200" u="none" cap="none" strike="noStrike">
              <a:solidFill>
                <a:schemeClr val="dk1"/>
              </a:solidFill>
              <a:latin typeface="Calibri"/>
              <a:ea typeface="Calibri"/>
              <a:cs typeface="Calibri"/>
              <a:sym typeface="Calibri"/>
            </a:endParaRPr>
          </a:p>
        </p:txBody>
      </p:sp>
      <p:sp>
        <p:nvSpPr>
          <p:cNvPr id="32" name="Google Shape;32;p4"/>
          <p:cNvSpPr/>
          <p:nvPr/>
        </p:nvSpPr>
        <p:spPr>
          <a:xfrm>
            <a:off x="3840480" y="1234440"/>
            <a:ext cx="5029200" cy="4572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4A7080"/>
              </a:buClr>
              <a:buSzPts val="1600"/>
              <a:buFont typeface="Arial"/>
              <a:buNone/>
            </a:pPr>
            <a:r>
              <a:rPr b="0" i="1" lang="en-US" sz="1600" u="none" cap="none" strike="noStrike">
                <a:solidFill>
                  <a:srgbClr val="4A7080"/>
                </a:solidFill>
                <a:latin typeface="Arial"/>
                <a:ea typeface="Arial"/>
                <a:cs typeface="Arial"/>
                <a:sym typeface="Arial"/>
              </a:rPr>
              <a:t>Abdus Samad</a:t>
            </a:r>
            <a:endParaRPr b="0" i="0" sz="1600" u="none" cap="none" strike="noStrike">
              <a:solidFill>
                <a:schemeClr val="dk1"/>
              </a:solidFill>
              <a:latin typeface="Calibri"/>
              <a:ea typeface="Calibri"/>
              <a:cs typeface="Calibri"/>
              <a:sym typeface="Calibri"/>
            </a:endParaRPr>
          </a:p>
        </p:txBody>
      </p:sp>
      <p:sp>
        <p:nvSpPr>
          <p:cNvPr id="33" name="Google Shape;33;p4"/>
          <p:cNvSpPr/>
          <p:nvPr/>
        </p:nvSpPr>
        <p:spPr>
          <a:xfrm>
            <a:off x="3840480" y="1828800"/>
            <a:ext cx="5029200" cy="566928"/>
          </a:xfrm>
          <a:prstGeom prst="roundRect">
            <a:avLst>
              <a:gd fmla="val 8065" name="adj"/>
            </a:avLst>
          </a:prstGeom>
          <a:solidFill>
            <a:srgbClr val="F4FBFD"/>
          </a:solidFill>
          <a:ln cap="flat" cmpd="sng" w="12700">
            <a:solidFill>
              <a:srgbClr val="E0F4F8"/>
            </a:solidFill>
            <a:prstDash val="solid"/>
            <a:round/>
            <a:headEnd len="sm" w="sm" type="none"/>
            <a:tailEnd len="sm" w="sm" type="none"/>
          </a:ln>
          <a:effectLst>
            <a:outerShdw blurRad="101600" rotWithShape="0" algn="bl" dir="2700000" dist="25400">
              <a:srgbClr val="000000">
                <a:alpha val="12941"/>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 name="Google Shape;34;p4"/>
          <p:cNvSpPr/>
          <p:nvPr/>
        </p:nvSpPr>
        <p:spPr>
          <a:xfrm>
            <a:off x="4023360" y="1938528"/>
            <a:ext cx="4663440" cy="347472"/>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D4F5C"/>
              </a:buClr>
              <a:buSzPts val="1300"/>
              <a:buFont typeface="Arial"/>
              <a:buNone/>
            </a:pPr>
            <a:r>
              <a:rPr b="1" i="0" lang="en-US" sz="1300" u="none" cap="none" strike="noStrike">
                <a:solidFill>
                  <a:srgbClr val="0D4F5C"/>
                </a:solidFill>
                <a:latin typeface="Arial"/>
                <a:ea typeface="Arial"/>
                <a:cs typeface="Arial"/>
                <a:sym typeface="Arial"/>
              </a:rPr>
              <a:t>পদবী: </a:t>
            </a:r>
            <a:r>
              <a:rPr b="0" i="0" lang="en-US" sz="1300" u="none" cap="none" strike="noStrike">
                <a:solidFill>
                  <a:srgbClr val="4A7080"/>
                </a:solidFill>
                <a:latin typeface="Arial"/>
                <a:ea typeface="Arial"/>
                <a:cs typeface="Arial"/>
                <a:sym typeface="Arial"/>
              </a:rPr>
              <a:t>সহকারী শিক্ষক</a:t>
            </a:r>
            <a:endParaRPr b="0" i="0" sz="1300" u="none" cap="none" strike="noStrike">
              <a:solidFill>
                <a:schemeClr val="dk1"/>
              </a:solidFill>
              <a:latin typeface="Calibri"/>
              <a:ea typeface="Calibri"/>
              <a:cs typeface="Calibri"/>
              <a:sym typeface="Calibri"/>
            </a:endParaRPr>
          </a:p>
        </p:txBody>
      </p:sp>
      <p:sp>
        <p:nvSpPr>
          <p:cNvPr id="35" name="Google Shape;35;p4"/>
          <p:cNvSpPr/>
          <p:nvPr/>
        </p:nvSpPr>
        <p:spPr>
          <a:xfrm>
            <a:off x="3840480" y="2542032"/>
            <a:ext cx="5029200" cy="566928"/>
          </a:xfrm>
          <a:prstGeom prst="roundRect">
            <a:avLst>
              <a:gd fmla="val 8065" name="adj"/>
            </a:avLst>
          </a:prstGeom>
          <a:solidFill>
            <a:srgbClr val="F4FBFD"/>
          </a:solidFill>
          <a:ln cap="flat" cmpd="sng" w="12700">
            <a:solidFill>
              <a:srgbClr val="E0F4F8"/>
            </a:solidFill>
            <a:prstDash val="solid"/>
            <a:round/>
            <a:headEnd len="sm" w="sm" type="none"/>
            <a:tailEnd len="sm" w="sm" type="none"/>
          </a:ln>
          <a:effectLst>
            <a:outerShdw blurRad="101600" rotWithShape="0" algn="bl" dir="2700000" dist="25400">
              <a:srgbClr val="000000">
                <a:alpha val="12941"/>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 name="Google Shape;36;p4"/>
          <p:cNvSpPr/>
          <p:nvPr/>
        </p:nvSpPr>
        <p:spPr>
          <a:xfrm>
            <a:off x="4023360" y="2651760"/>
            <a:ext cx="4663440" cy="347472"/>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D4F5C"/>
              </a:buClr>
              <a:buSzPts val="1300"/>
              <a:buFont typeface="Arial"/>
              <a:buNone/>
            </a:pPr>
            <a:r>
              <a:rPr b="1" i="0" lang="en-US" sz="1300" u="none" cap="none" strike="noStrike">
                <a:solidFill>
                  <a:srgbClr val="0D4F5C"/>
                </a:solidFill>
                <a:latin typeface="Arial"/>
                <a:ea typeface="Arial"/>
                <a:cs typeface="Arial"/>
                <a:sym typeface="Arial"/>
              </a:rPr>
              <a:t>প্রতিষ্ঠান: </a:t>
            </a:r>
            <a:r>
              <a:rPr b="0" i="0" lang="en-US" sz="1300" u="none" cap="none" strike="noStrike">
                <a:solidFill>
                  <a:srgbClr val="4A7080"/>
                </a:solidFill>
                <a:latin typeface="Arial"/>
                <a:ea typeface="Arial"/>
                <a:cs typeface="Arial"/>
                <a:sym typeface="Arial"/>
              </a:rPr>
              <a:t>ভাটেরা উচ্চ বিদ্যালয়</a:t>
            </a:r>
            <a:endParaRPr b="0" i="0" sz="1300" u="none" cap="none" strike="noStrike">
              <a:solidFill>
                <a:schemeClr val="dk1"/>
              </a:solidFill>
              <a:latin typeface="Calibri"/>
              <a:ea typeface="Calibri"/>
              <a:cs typeface="Calibri"/>
              <a:sym typeface="Calibri"/>
            </a:endParaRPr>
          </a:p>
        </p:txBody>
      </p:sp>
      <p:sp>
        <p:nvSpPr>
          <p:cNvPr id="37" name="Google Shape;37;p4"/>
          <p:cNvSpPr/>
          <p:nvPr/>
        </p:nvSpPr>
        <p:spPr>
          <a:xfrm>
            <a:off x="3840480" y="3255264"/>
            <a:ext cx="5029200" cy="566928"/>
          </a:xfrm>
          <a:prstGeom prst="roundRect">
            <a:avLst>
              <a:gd fmla="val 8065" name="adj"/>
            </a:avLst>
          </a:prstGeom>
          <a:solidFill>
            <a:srgbClr val="F4FBFD"/>
          </a:solidFill>
          <a:ln cap="flat" cmpd="sng" w="12700">
            <a:solidFill>
              <a:srgbClr val="E0F4F8"/>
            </a:solidFill>
            <a:prstDash val="solid"/>
            <a:round/>
            <a:headEnd len="sm" w="sm" type="none"/>
            <a:tailEnd len="sm" w="sm" type="none"/>
          </a:ln>
          <a:effectLst>
            <a:outerShdw blurRad="101600" rotWithShape="0" algn="bl" dir="2700000" dist="25400">
              <a:srgbClr val="000000">
                <a:alpha val="12941"/>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 name="Google Shape;38;p4"/>
          <p:cNvSpPr/>
          <p:nvPr/>
        </p:nvSpPr>
        <p:spPr>
          <a:xfrm>
            <a:off x="4023360" y="3364992"/>
            <a:ext cx="4663440" cy="347472"/>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D4F5C"/>
              </a:buClr>
              <a:buSzPts val="1300"/>
              <a:buFont typeface="Arial"/>
              <a:buNone/>
            </a:pPr>
            <a:r>
              <a:rPr b="1" i="0" lang="en-US" sz="1300" u="none" cap="none" strike="noStrike">
                <a:solidFill>
                  <a:srgbClr val="0D4F5C"/>
                </a:solidFill>
                <a:latin typeface="Arial"/>
                <a:ea typeface="Arial"/>
                <a:cs typeface="Arial"/>
                <a:sym typeface="Arial"/>
              </a:rPr>
              <a:t>ঠিকানা: </a:t>
            </a:r>
            <a:r>
              <a:rPr b="0" i="0" lang="en-US" sz="1300" u="none" cap="none" strike="noStrike">
                <a:solidFill>
                  <a:srgbClr val="4A7080"/>
                </a:solidFill>
                <a:latin typeface="Arial"/>
                <a:ea typeface="Arial"/>
                <a:cs typeface="Arial"/>
                <a:sym typeface="Arial"/>
              </a:rPr>
              <a:t>ভাটেরা, কুলাউড়া, মৌলভীবাজার</a:t>
            </a:r>
            <a:endParaRPr b="0" i="0" sz="1300" u="none" cap="none" strike="noStrike">
              <a:solidFill>
                <a:schemeClr val="dk1"/>
              </a:solidFill>
              <a:latin typeface="Calibri"/>
              <a:ea typeface="Calibri"/>
              <a:cs typeface="Calibri"/>
              <a:sym typeface="Calibri"/>
            </a:endParaRPr>
          </a:p>
        </p:txBody>
      </p:sp>
      <p:sp>
        <p:nvSpPr>
          <p:cNvPr id="39" name="Google Shape;39;p4"/>
          <p:cNvSpPr/>
          <p:nvPr/>
        </p:nvSpPr>
        <p:spPr>
          <a:xfrm>
            <a:off x="3840480" y="3968496"/>
            <a:ext cx="5029200" cy="566928"/>
          </a:xfrm>
          <a:prstGeom prst="roundRect">
            <a:avLst>
              <a:gd fmla="val 8065" name="adj"/>
            </a:avLst>
          </a:prstGeom>
          <a:solidFill>
            <a:srgbClr val="F4FBFD"/>
          </a:solidFill>
          <a:ln cap="flat" cmpd="sng" w="12700">
            <a:solidFill>
              <a:srgbClr val="E0F4F8"/>
            </a:solidFill>
            <a:prstDash val="solid"/>
            <a:round/>
            <a:headEnd len="sm" w="sm" type="none"/>
            <a:tailEnd len="sm" w="sm" type="none"/>
          </a:ln>
          <a:effectLst>
            <a:outerShdw blurRad="101600" rotWithShape="0" algn="bl" dir="2700000" dist="25400">
              <a:srgbClr val="000000">
                <a:alpha val="12941"/>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0" name="Google Shape;40;p4"/>
          <p:cNvSpPr/>
          <p:nvPr/>
        </p:nvSpPr>
        <p:spPr>
          <a:xfrm>
            <a:off x="4023360" y="4078224"/>
            <a:ext cx="4663440" cy="347472"/>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D4F5C"/>
              </a:buClr>
              <a:buSzPts val="1300"/>
              <a:buFont typeface="Arial"/>
              <a:buNone/>
            </a:pPr>
            <a:r>
              <a:rPr b="1" i="0" lang="en-US" sz="1300" u="none" cap="none" strike="noStrike">
                <a:solidFill>
                  <a:srgbClr val="0D4F5C"/>
                </a:solidFill>
                <a:latin typeface="Arial"/>
                <a:ea typeface="Arial"/>
                <a:cs typeface="Arial"/>
                <a:sym typeface="Arial"/>
              </a:rPr>
              <a:t>ইমেইল: </a:t>
            </a:r>
            <a:r>
              <a:rPr b="0" i="0" lang="en-US" sz="1300" u="none" cap="none" strike="noStrike">
                <a:solidFill>
                  <a:srgbClr val="4A7080"/>
                </a:solidFill>
                <a:latin typeface="Arial"/>
                <a:ea typeface="Arial"/>
                <a:cs typeface="Arial"/>
                <a:sym typeface="Arial"/>
              </a:rPr>
              <a:t>abdussamad5492@gmail.com</a:t>
            </a:r>
            <a:endParaRPr b="0" i="0" sz="1300" u="none" cap="none" strike="noStrike">
              <a:solidFill>
                <a:schemeClr val="dk1"/>
              </a:solidFill>
              <a:latin typeface="Calibri"/>
              <a:ea typeface="Calibri"/>
              <a:cs typeface="Calibri"/>
              <a:sym typeface="Calibri"/>
            </a:endParaRPr>
          </a:p>
        </p:txBody>
      </p:sp>
      <p:pic>
        <p:nvPicPr>
          <p:cNvPr id="41" name="Google Shape;41;p4"/>
          <p:cNvPicPr preferRelativeResize="0"/>
          <p:nvPr/>
        </p:nvPicPr>
        <p:blipFill>
          <a:blip r:embed="rId4">
            <a:alphaModFix/>
          </a:blip>
          <a:stretch>
            <a:fillRect/>
          </a:stretch>
        </p:blipFill>
        <p:spPr>
          <a:xfrm>
            <a:off x="182875" y="174350"/>
            <a:ext cx="3108900" cy="353805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8E1"/>
        </a:solidFill>
      </p:bgPr>
    </p:bg>
    <p:spTree>
      <p:nvGrpSpPr>
        <p:cNvPr id="46" name="Shape 46"/>
        <p:cNvGrpSpPr/>
        <p:nvPr/>
      </p:nvGrpSpPr>
      <p:grpSpPr>
        <a:xfrm>
          <a:off x="0" y="0"/>
          <a:ext cx="0" cy="0"/>
          <a:chOff x="0" y="0"/>
          <a:chExt cx="0" cy="0"/>
        </a:xfrm>
      </p:grpSpPr>
      <p:sp>
        <p:nvSpPr>
          <p:cNvPr id="47" name="Google Shape;47;p5"/>
          <p:cNvSpPr/>
          <p:nvPr/>
        </p:nvSpPr>
        <p:spPr>
          <a:xfrm>
            <a:off x="0" y="0"/>
            <a:ext cx="9144000" cy="1097280"/>
          </a:xfrm>
          <a:prstGeom prst="rect">
            <a:avLst/>
          </a:prstGeom>
          <a:solidFill>
            <a:srgbClr val="0D4F5C"/>
          </a:solidFill>
          <a:ln cap="flat" cmpd="sng" w="12700">
            <a:solidFill>
              <a:srgbClr val="0D4F5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 name="Google Shape;48;p5"/>
          <p:cNvSpPr/>
          <p:nvPr/>
        </p:nvSpPr>
        <p:spPr>
          <a:xfrm>
            <a:off x="457200" y="137160"/>
            <a:ext cx="8229600" cy="7315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D4A017"/>
              </a:buClr>
              <a:buSzPts val="2800"/>
              <a:buFont typeface="Arial"/>
              <a:buNone/>
            </a:pPr>
            <a:r>
              <a:rPr b="1" i="0" lang="en-US" sz="2800" u="none" cap="none" strike="noStrike">
                <a:solidFill>
                  <a:srgbClr val="D4A017"/>
                </a:solidFill>
                <a:latin typeface="Arial"/>
                <a:ea typeface="Arial"/>
                <a:cs typeface="Arial"/>
                <a:sym typeface="Arial"/>
              </a:rPr>
              <a:t>পাঠ সংক্রান্ত তথ্য</a:t>
            </a:r>
            <a:endParaRPr b="0" i="0" sz="2800" u="none" cap="none" strike="noStrike">
              <a:solidFill>
                <a:schemeClr val="dk1"/>
              </a:solidFill>
              <a:latin typeface="Calibri"/>
              <a:ea typeface="Calibri"/>
              <a:cs typeface="Calibri"/>
              <a:sym typeface="Calibri"/>
            </a:endParaRPr>
          </a:p>
        </p:txBody>
      </p:sp>
      <p:sp>
        <p:nvSpPr>
          <p:cNvPr id="49" name="Google Shape;49;p5"/>
          <p:cNvSpPr/>
          <p:nvPr/>
        </p:nvSpPr>
        <p:spPr>
          <a:xfrm>
            <a:off x="457200" y="1371600"/>
            <a:ext cx="4114800" cy="804672"/>
          </a:xfrm>
          <a:prstGeom prst="roundRect">
            <a:avLst>
              <a:gd fmla="val 9091" name="adj"/>
            </a:avLst>
          </a:prstGeom>
          <a:solidFill>
            <a:srgbClr val="FFFFFF"/>
          </a:solidFill>
          <a:ln cap="flat" cmpd="sng" w="19050">
            <a:solidFill>
              <a:srgbClr val="0A7A8F"/>
            </a:solidFill>
            <a:prstDash val="solid"/>
            <a:round/>
            <a:headEnd len="sm" w="sm" type="none"/>
            <a:tailEnd len="sm" w="sm" type="none"/>
          </a:ln>
          <a:effectLst>
            <a:outerShdw blurRad="101600" rotWithShape="0" algn="bl" dir="2700000" dist="25400">
              <a:srgbClr val="000000">
                <a:alpha val="12941"/>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0" name="Google Shape;50;p5"/>
          <p:cNvSpPr/>
          <p:nvPr/>
        </p:nvSpPr>
        <p:spPr>
          <a:xfrm>
            <a:off x="640080" y="1536192"/>
            <a:ext cx="3749040" cy="475488"/>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D4F5C"/>
              </a:buClr>
              <a:buSzPts val="1300"/>
              <a:buFont typeface="Arial"/>
              <a:buNone/>
            </a:pPr>
            <a:r>
              <a:rPr b="1" i="0" lang="en-US" sz="1300" u="none" cap="none" strike="noStrike">
                <a:solidFill>
                  <a:srgbClr val="0D4F5C"/>
                </a:solidFill>
                <a:latin typeface="Arial"/>
                <a:ea typeface="Arial"/>
                <a:cs typeface="Arial"/>
                <a:sym typeface="Arial"/>
              </a:rPr>
              <a:t>বিষয়  </a:t>
            </a:r>
            <a:r>
              <a:rPr b="0" i="0" lang="en-US" sz="1300" u="none" cap="none" strike="noStrike">
                <a:solidFill>
                  <a:srgbClr val="4A7080"/>
                </a:solidFill>
                <a:latin typeface="Arial"/>
                <a:ea typeface="Arial"/>
                <a:cs typeface="Arial"/>
                <a:sym typeface="Arial"/>
              </a:rPr>
              <a:t>ইংরেজি (English)</a:t>
            </a:r>
            <a:endParaRPr b="0" i="0" sz="1300" u="none" cap="none" strike="noStrike">
              <a:solidFill>
                <a:schemeClr val="dk1"/>
              </a:solidFill>
              <a:latin typeface="Calibri"/>
              <a:ea typeface="Calibri"/>
              <a:cs typeface="Calibri"/>
              <a:sym typeface="Calibri"/>
            </a:endParaRPr>
          </a:p>
        </p:txBody>
      </p:sp>
      <p:sp>
        <p:nvSpPr>
          <p:cNvPr id="51" name="Google Shape;51;p5"/>
          <p:cNvSpPr/>
          <p:nvPr/>
        </p:nvSpPr>
        <p:spPr>
          <a:xfrm>
            <a:off x="4846320" y="1371600"/>
            <a:ext cx="4114800" cy="804672"/>
          </a:xfrm>
          <a:prstGeom prst="roundRect">
            <a:avLst>
              <a:gd fmla="val 9091" name="adj"/>
            </a:avLst>
          </a:prstGeom>
          <a:solidFill>
            <a:srgbClr val="FFFFFF"/>
          </a:solidFill>
          <a:ln cap="flat" cmpd="sng" w="19050">
            <a:solidFill>
              <a:srgbClr val="0A7A8F"/>
            </a:solidFill>
            <a:prstDash val="solid"/>
            <a:round/>
            <a:headEnd len="sm" w="sm" type="none"/>
            <a:tailEnd len="sm" w="sm" type="none"/>
          </a:ln>
          <a:effectLst>
            <a:outerShdw blurRad="101600" rotWithShape="0" algn="bl" dir="2700000" dist="25400">
              <a:srgbClr val="000000">
                <a:alpha val="12941"/>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 name="Google Shape;52;p5"/>
          <p:cNvSpPr/>
          <p:nvPr/>
        </p:nvSpPr>
        <p:spPr>
          <a:xfrm>
            <a:off x="5029200" y="1536192"/>
            <a:ext cx="3749040" cy="475488"/>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D4F5C"/>
              </a:buClr>
              <a:buSzPts val="1300"/>
              <a:buFont typeface="Arial"/>
              <a:buNone/>
            </a:pPr>
            <a:r>
              <a:rPr b="1" i="0" lang="en-US" sz="1300" u="none" cap="none" strike="noStrike">
                <a:solidFill>
                  <a:srgbClr val="0D4F5C"/>
                </a:solidFill>
                <a:latin typeface="Arial"/>
                <a:ea typeface="Arial"/>
                <a:cs typeface="Arial"/>
                <a:sym typeface="Arial"/>
              </a:rPr>
              <a:t>শ্রেণি </a:t>
            </a:r>
            <a:r>
              <a:rPr b="0" i="0" lang="en-US" sz="1300" u="none" cap="none" strike="noStrike">
                <a:solidFill>
                  <a:srgbClr val="4A7080"/>
                </a:solidFill>
                <a:latin typeface="Arial"/>
                <a:ea typeface="Arial"/>
                <a:cs typeface="Arial"/>
                <a:sym typeface="Arial"/>
              </a:rPr>
              <a:t>দশম</a:t>
            </a:r>
            <a:endParaRPr b="0" i="0" sz="1300" u="none" cap="none" strike="noStrike">
              <a:solidFill>
                <a:schemeClr val="dk1"/>
              </a:solidFill>
              <a:latin typeface="Calibri"/>
              <a:ea typeface="Calibri"/>
              <a:cs typeface="Calibri"/>
              <a:sym typeface="Calibri"/>
            </a:endParaRPr>
          </a:p>
        </p:txBody>
      </p:sp>
      <p:sp>
        <p:nvSpPr>
          <p:cNvPr id="53" name="Google Shape;53;p5"/>
          <p:cNvSpPr/>
          <p:nvPr/>
        </p:nvSpPr>
        <p:spPr>
          <a:xfrm>
            <a:off x="457200" y="2377440"/>
            <a:ext cx="4114800" cy="804672"/>
          </a:xfrm>
          <a:prstGeom prst="roundRect">
            <a:avLst>
              <a:gd fmla="val 9091" name="adj"/>
            </a:avLst>
          </a:prstGeom>
          <a:solidFill>
            <a:srgbClr val="FFFFFF"/>
          </a:solidFill>
          <a:ln cap="flat" cmpd="sng" w="19050">
            <a:solidFill>
              <a:srgbClr val="0A7A8F"/>
            </a:solidFill>
            <a:prstDash val="solid"/>
            <a:round/>
            <a:headEnd len="sm" w="sm" type="none"/>
            <a:tailEnd len="sm" w="sm" type="none"/>
          </a:ln>
          <a:effectLst>
            <a:outerShdw blurRad="101600" rotWithShape="0" algn="bl" dir="2700000" dist="25400">
              <a:srgbClr val="000000">
                <a:alpha val="12941"/>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 name="Google Shape;54;p5"/>
          <p:cNvSpPr/>
          <p:nvPr/>
        </p:nvSpPr>
        <p:spPr>
          <a:xfrm>
            <a:off x="640080" y="2542032"/>
            <a:ext cx="3749040" cy="475488"/>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D4F5C"/>
              </a:buClr>
              <a:buSzPts val="1300"/>
              <a:buFont typeface="Arial"/>
              <a:buNone/>
            </a:pPr>
            <a:r>
              <a:rPr b="1" i="0" lang="en-US" sz="1300" u="none" cap="none" strike="noStrike">
                <a:solidFill>
                  <a:srgbClr val="0D4F5C"/>
                </a:solidFill>
                <a:latin typeface="Arial"/>
                <a:ea typeface="Arial"/>
                <a:cs typeface="Arial"/>
                <a:sym typeface="Arial"/>
              </a:rPr>
              <a:t>শাখা  </a:t>
            </a:r>
            <a:r>
              <a:rPr lang="en-US" sz="1300">
                <a:solidFill>
                  <a:srgbClr val="4A7080"/>
                </a:solidFill>
              </a:rPr>
              <a:t> এ</a:t>
            </a:r>
            <a:endParaRPr b="0" i="0" sz="1300" u="none" cap="none" strike="noStrike">
              <a:solidFill>
                <a:schemeClr val="dk1"/>
              </a:solidFill>
              <a:latin typeface="Calibri"/>
              <a:ea typeface="Calibri"/>
              <a:cs typeface="Calibri"/>
              <a:sym typeface="Calibri"/>
            </a:endParaRPr>
          </a:p>
        </p:txBody>
      </p:sp>
      <p:sp>
        <p:nvSpPr>
          <p:cNvPr id="55" name="Google Shape;55;p5"/>
          <p:cNvSpPr/>
          <p:nvPr/>
        </p:nvSpPr>
        <p:spPr>
          <a:xfrm>
            <a:off x="4846320" y="2377440"/>
            <a:ext cx="4114800" cy="804672"/>
          </a:xfrm>
          <a:prstGeom prst="roundRect">
            <a:avLst>
              <a:gd fmla="val 9091" name="adj"/>
            </a:avLst>
          </a:prstGeom>
          <a:solidFill>
            <a:srgbClr val="FFFFFF"/>
          </a:solidFill>
          <a:ln cap="flat" cmpd="sng" w="19050">
            <a:solidFill>
              <a:srgbClr val="0A7A8F"/>
            </a:solidFill>
            <a:prstDash val="solid"/>
            <a:round/>
            <a:headEnd len="sm" w="sm" type="none"/>
            <a:tailEnd len="sm" w="sm" type="none"/>
          </a:ln>
          <a:effectLst>
            <a:outerShdw blurRad="101600" rotWithShape="0" algn="bl" dir="2700000" dist="25400">
              <a:srgbClr val="000000">
                <a:alpha val="12941"/>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 name="Google Shape;56;p5"/>
          <p:cNvSpPr/>
          <p:nvPr/>
        </p:nvSpPr>
        <p:spPr>
          <a:xfrm>
            <a:off x="5029200" y="2542032"/>
            <a:ext cx="3749040" cy="475488"/>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D4F5C"/>
              </a:buClr>
              <a:buSzPts val="1300"/>
              <a:buFont typeface="Arial"/>
              <a:buNone/>
            </a:pPr>
            <a:r>
              <a:rPr b="1" lang="en-US" sz="1300">
                <a:solidFill>
                  <a:srgbClr val="0D4F5C"/>
                </a:solidFill>
              </a:rPr>
              <a:t>পাঠ: </a:t>
            </a:r>
            <a:r>
              <a:rPr b="0" i="0" lang="en-US" sz="1300" u="none" cap="none" strike="noStrike">
                <a:solidFill>
                  <a:srgbClr val="4A7080"/>
                </a:solidFill>
                <a:latin typeface="Arial"/>
                <a:ea typeface="Arial"/>
                <a:cs typeface="Arial"/>
                <a:sym typeface="Arial"/>
              </a:rPr>
              <a:t>Composition: Science in Everyday Life</a:t>
            </a:r>
            <a:endParaRPr b="0" i="0" sz="1300" u="none" cap="none" strike="noStrike">
              <a:solidFill>
                <a:schemeClr val="dk1"/>
              </a:solidFill>
              <a:latin typeface="Calibri"/>
              <a:ea typeface="Calibri"/>
              <a:cs typeface="Calibri"/>
              <a:sym typeface="Calibri"/>
            </a:endParaRPr>
          </a:p>
        </p:txBody>
      </p:sp>
      <p:sp>
        <p:nvSpPr>
          <p:cNvPr id="57" name="Google Shape;57;p5"/>
          <p:cNvSpPr/>
          <p:nvPr/>
        </p:nvSpPr>
        <p:spPr>
          <a:xfrm>
            <a:off x="457200" y="3383280"/>
            <a:ext cx="4114800" cy="804672"/>
          </a:xfrm>
          <a:prstGeom prst="roundRect">
            <a:avLst>
              <a:gd fmla="val 9091" name="adj"/>
            </a:avLst>
          </a:prstGeom>
          <a:solidFill>
            <a:srgbClr val="FFFFFF"/>
          </a:solidFill>
          <a:ln cap="flat" cmpd="sng" w="19050">
            <a:solidFill>
              <a:srgbClr val="0A7A8F"/>
            </a:solidFill>
            <a:prstDash val="solid"/>
            <a:round/>
            <a:headEnd len="sm" w="sm" type="none"/>
            <a:tailEnd len="sm" w="sm" type="none"/>
          </a:ln>
          <a:effectLst>
            <a:outerShdw blurRad="101600" rotWithShape="0" algn="bl" dir="2700000" dist="25400">
              <a:srgbClr val="000000">
                <a:alpha val="12941"/>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 name="Google Shape;58;p5"/>
          <p:cNvSpPr/>
          <p:nvPr/>
        </p:nvSpPr>
        <p:spPr>
          <a:xfrm>
            <a:off x="640080" y="3547872"/>
            <a:ext cx="3749040" cy="475488"/>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D4F5C"/>
              </a:buClr>
              <a:buSzPts val="1300"/>
              <a:buFont typeface="Arial"/>
              <a:buNone/>
            </a:pPr>
            <a:r>
              <a:rPr b="1" i="0" lang="en-US" sz="1300" u="none" cap="none" strike="noStrike">
                <a:solidFill>
                  <a:srgbClr val="0D4F5C"/>
                </a:solidFill>
                <a:latin typeface="Arial"/>
                <a:ea typeface="Arial"/>
                <a:cs typeface="Arial"/>
                <a:sym typeface="Arial"/>
              </a:rPr>
              <a:t>সময়  </a:t>
            </a:r>
            <a:r>
              <a:rPr b="0" i="0" lang="en-US" sz="1300" u="none" cap="none" strike="noStrike">
                <a:solidFill>
                  <a:srgbClr val="4A7080"/>
                </a:solidFill>
                <a:latin typeface="Arial"/>
                <a:ea typeface="Arial"/>
                <a:cs typeface="Arial"/>
                <a:sym typeface="Arial"/>
              </a:rPr>
              <a:t>৪৫ মিনিট</a:t>
            </a:r>
            <a:endParaRPr b="0" i="0" sz="1300" u="none" cap="none" strike="noStrike">
              <a:solidFill>
                <a:schemeClr val="dk1"/>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63" name="Shape 63"/>
        <p:cNvGrpSpPr/>
        <p:nvPr/>
      </p:nvGrpSpPr>
      <p:grpSpPr>
        <a:xfrm>
          <a:off x="0" y="0"/>
          <a:ext cx="0" cy="0"/>
          <a:chOff x="0" y="0"/>
          <a:chExt cx="0" cy="0"/>
        </a:xfrm>
      </p:grpSpPr>
      <p:sp>
        <p:nvSpPr>
          <p:cNvPr id="64" name="Google Shape;64;p6"/>
          <p:cNvSpPr/>
          <p:nvPr/>
        </p:nvSpPr>
        <p:spPr>
          <a:xfrm>
            <a:off x="0" y="0"/>
            <a:ext cx="9144000" cy="1188720"/>
          </a:xfrm>
          <a:prstGeom prst="rect">
            <a:avLst/>
          </a:prstGeom>
          <a:solidFill>
            <a:srgbClr val="0A7A8F"/>
          </a:solidFill>
          <a:ln cap="flat" cmpd="sng" w="12700">
            <a:solidFill>
              <a:srgbClr val="0A7A8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 name="Google Shape;65;p6"/>
          <p:cNvSpPr/>
          <p:nvPr/>
        </p:nvSpPr>
        <p:spPr>
          <a:xfrm>
            <a:off x="457200" y="91440"/>
            <a:ext cx="4114800" cy="64008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FFFFF"/>
              </a:buClr>
              <a:buSzPts val="3000"/>
              <a:buFont typeface="Arial"/>
              <a:buNone/>
            </a:pPr>
            <a:r>
              <a:rPr b="1" i="0" lang="en-US" sz="3000" u="none" cap="none" strike="noStrike">
                <a:solidFill>
                  <a:srgbClr val="FFFFFF"/>
                </a:solidFill>
                <a:latin typeface="Arial"/>
                <a:ea typeface="Arial"/>
                <a:cs typeface="Arial"/>
                <a:sym typeface="Arial"/>
              </a:rPr>
              <a:t>শিখনফল</a:t>
            </a:r>
            <a:endParaRPr b="0" i="0" sz="3000" u="none" cap="none" strike="noStrike">
              <a:solidFill>
                <a:schemeClr val="dk1"/>
              </a:solidFill>
              <a:latin typeface="Calibri"/>
              <a:ea typeface="Calibri"/>
              <a:cs typeface="Calibri"/>
              <a:sym typeface="Calibri"/>
            </a:endParaRPr>
          </a:p>
        </p:txBody>
      </p:sp>
      <p:sp>
        <p:nvSpPr>
          <p:cNvPr id="66" name="Google Shape;66;p6"/>
          <p:cNvSpPr/>
          <p:nvPr/>
        </p:nvSpPr>
        <p:spPr>
          <a:xfrm>
            <a:off x="457200" y="731520"/>
            <a:ext cx="4572000" cy="32004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E0F4F8"/>
              </a:buClr>
              <a:buSzPts val="1300"/>
              <a:buFont typeface="Arial"/>
              <a:buNone/>
            </a:pPr>
            <a:r>
              <a:rPr b="0" i="1" lang="en-US" sz="1300" u="none" cap="none" strike="noStrike">
                <a:solidFill>
                  <a:srgbClr val="E0F4F8"/>
                </a:solidFill>
                <a:latin typeface="Arial"/>
                <a:ea typeface="Arial"/>
                <a:cs typeface="Arial"/>
                <a:sym typeface="Arial"/>
              </a:rPr>
              <a:t>Learning Outcomes</a:t>
            </a:r>
            <a:endParaRPr b="0" i="0" sz="1300" u="none" cap="none" strike="noStrike">
              <a:solidFill>
                <a:schemeClr val="dk1"/>
              </a:solidFill>
              <a:latin typeface="Calibri"/>
              <a:ea typeface="Calibri"/>
              <a:cs typeface="Calibri"/>
              <a:sym typeface="Calibri"/>
            </a:endParaRPr>
          </a:p>
        </p:txBody>
      </p:sp>
      <p:sp>
        <p:nvSpPr>
          <p:cNvPr id="67" name="Google Shape;67;p6"/>
          <p:cNvSpPr/>
          <p:nvPr/>
        </p:nvSpPr>
        <p:spPr>
          <a:xfrm>
            <a:off x="365760" y="1417320"/>
            <a:ext cx="8412480" cy="713232"/>
          </a:xfrm>
          <a:prstGeom prst="roundRect">
            <a:avLst>
              <a:gd fmla="val 10256" name="adj"/>
            </a:avLst>
          </a:prstGeom>
          <a:solidFill>
            <a:srgbClr val="F4FBFD"/>
          </a:solidFill>
          <a:ln cap="flat" cmpd="sng" w="12700">
            <a:solidFill>
              <a:srgbClr val="0A7A8F"/>
            </a:solidFill>
            <a:prstDash val="solid"/>
            <a:round/>
            <a:headEnd len="sm" w="sm" type="none"/>
            <a:tailEnd len="sm" w="sm" type="none"/>
          </a:ln>
          <a:effectLst>
            <a:outerShdw blurRad="101600" rotWithShape="0" algn="bl" dir="2700000" dist="25400">
              <a:srgbClr val="000000">
                <a:alpha val="12941"/>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 name="Google Shape;68;p6"/>
          <p:cNvSpPr/>
          <p:nvPr/>
        </p:nvSpPr>
        <p:spPr>
          <a:xfrm>
            <a:off x="640080" y="1554480"/>
            <a:ext cx="8046720" cy="4572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D4A017"/>
              </a:buClr>
              <a:buSzPts val="1600"/>
              <a:buFont typeface="Arial"/>
              <a:buNone/>
            </a:pPr>
            <a:r>
              <a:rPr b="1" i="0" lang="en-US" sz="1600" u="none" cap="none" strike="noStrike">
                <a:solidFill>
                  <a:srgbClr val="D4A017"/>
                </a:solidFill>
                <a:latin typeface="Arial"/>
                <a:ea typeface="Arial"/>
                <a:cs typeface="Arial"/>
                <a:sym typeface="Arial"/>
              </a:rPr>
              <a:t>1. </a:t>
            </a:r>
            <a:r>
              <a:rPr b="0" i="0" lang="en-US" sz="1400" u="none" cap="none" strike="noStrike">
                <a:solidFill>
                  <a:srgbClr val="1A2E35"/>
                </a:solidFill>
                <a:latin typeface="Arial"/>
                <a:ea typeface="Arial"/>
                <a:cs typeface="Arial"/>
                <a:sym typeface="Arial"/>
              </a:rPr>
              <a:t>বিজ্ঞানের দৈনন্দিন জীবনে ব্যবহার ব্যাখ্যা করতে পারবে।</a:t>
            </a:r>
            <a:endParaRPr b="0" i="0" sz="1600" u="none" cap="none" strike="noStrike">
              <a:solidFill>
                <a:schemeClr val="dk1"/>
              </a:solidFill>
              <a:latin typeface="Calibri"/>
              <a:ea typeface="Calibri"/>
              <a:cs typeface="Calibri"/>
              <a:sym typeface="Calibri"/>
            </a:endParaRPr>
          </a:p>
        </p:txBody>
      </p:sp>
      <p:sp>
        <p:nvSpPr>
          <p:cNvPr id="69" name="Google Shape;69;p6"/>
          <p:cNvSpPr/>
          <p:nvPr/>
        </p:nvSpPr>
        <p:spPr>
          <a:xfrm>
            <a:off x="365760" y="2295144"/>
            <a:ext cx="8412480" cy="713232"/>
          </a:xfrm>
          <a:prstGeom prst="roundRect">
            <a:avLst>
              <a:gd fmla="val 10256" name="adj"/>
            </a:avLst>
          </a:prstGeom>
          <a:solidFill>
            <a:srgbClr val="FFF8E1"/>
          </a:solidFill>
          <a:ln cap="flat" cmpd="sng" w="12700">
            <a:solidFill>
              <a:srgbClr val="0A7A8F"/>
            </a:solidFill>
            <a:prstDash val="solid"/>
            <a:round/>
            <a:headEnd len="sm" w="sm" type="none"/>
            <a:tailEnd len="sm" w="sm" type="none"/>
          </a:ln>
          <a:effectLst>
            <a:outerShdw blurRad="101600" rotWithShape="0" algn="bl" dir="2700000" dist="25400">
              <a:srgbClr val="000000">
                <a:alpha val="12941"/>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0" name="Google Shape;70;p6"/>
          <p:cNvSpPr/>
          <p:nvPr/>
        </p:nvSpPr>
        <p:spPr>
          <a:xfrm>
            <a:off x="640080" y="2432304"/>
            <a:ext cx="8046720" cy="4572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D4A017"/>
              </a:buClr>
              <a:buSzPts val="1600"/>
              <a:buFont typeface="Arial"/>
              <a:buNone/>
            </a:pPr>
            <a:r>
              <a:rPr b="1" i="0" lang="en-US" sz="1600" u="none" cap="none" strike="noStrike">
                <a:solidFill>
                  <a:srgbClr val="D4A017"/>
                </a:solidFill>
                <a:latin typeface="Arial"/>
                <a:ea typeface="Arial"/>
                <a:cs typeface="Arial"/>
                <a:sym typeface="Arial"/>
              </a:rPr>
              <a:t>2. </a:t>
            </a:r>
            <a:r>
              <a:rPr b="0" i="0" lang="en-US" sz="1400" u="none" cap="none" strike="noStrike">
                <a:solidFill>
                  <a:srgbClr val="1A2E35"/>
                </a:solidFill>
                <a:latin typeface="Arial"/>
                <a:ea typeface="Arial"/>
                <a:cs typeface="Arial"/>
                <a:sym typeface="Arial"/>
              </a:rPr>
              <a:t>Composition-এর গঠন ও বৈশিষ্ট্য জানতে পারবে।</a:t>
            </a:r>
            <a:endParaRPr b="0" i="0" sz="1600" u="none" cap="none" strike="noStrike">
              <a:solidFill>
                <a:schemeClr val="dk1"/>
              </a:solidFill>
              <a:latin typeface="Calibri"/>
              <a:ea typeface="Calibri"/>
              <a:cs typeface="Calibri"/>
              <a:sym typeface="Calibri"/>
            </a:endParaRPr>
          </a:p>
        </p:txBody>
      </p:sp>
      <p:sp>
        <p:nvSpPr>
          <p:cNvPr id="71" name="Google Shape;71;p6"/>
          <p:cNvSpPr/>
          <p:nvPr/>
        </p:nvSpPr>
        <p:spPr>
          <a:xfrm>
            <a:off x="365760" y="3172968"/>
            <a:ext cx="8412480" cy="713232"/>
          </a:xfrm>
          <a:prstGeom prst="roundRect">
            <a:avLst>
              <a:gd fmla="val 10256" name="adj"/>
            </a:avLst>
          </a:prstGeom>
          <a:solidFill>
            <a:srgbClr val="F4FBFD"/>
          </a:solidFill>
          <a:ln cap="flat" cmpd="sng" w="12700">
            <a:solidFill>
              <a:srgbClr val="0A7A8F"/>
            </a:solidFill>
            <a:prstDash val="solid"/>
            <a:round/>
            <a:headEnd len="sm" w="sm" type="none"/>
            <a:tailEnd len="sm" w="sm" type="none"/>
          </a:ln>
          <a:effectLst>
            <a:outerShdw blurRad="101600" rotWithShape="0" algn="bl" dir="2700000" dist="25400">
              <a:srgbClr val="000000">
                <a:alpha val="12941"/>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 name="Google Shape;72;p6"/>
          <p:cNvSpPr/>
          <p:nvPr/>
        </p:nvSpPr>
        <p:spPr>
          <a:xfrm>
            <a:off x="640080" y="3310128"/>
            <a:ext cx="8046720" cy="4572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D4A017"/>
              </a:buClr>
              <a:buSzPts val="1600"/>
              <a:buFont typeface="Arial"/>
              <a:buNone/>
            </a:pPr>
            <a:r>
              <a:rPr b="1" i="0" lang="en-US" sz="1600" u="none" cap="none" strike="noStrike">
                <a:solidFill>
                  <a:srgbClr val="D4A017"/>
                </a:solidFill>
                <a:latin typeface="Arial"/>
                <a:ea typeface="Arial"/>
                <a:cs typeface="Arial"/>
                <a:sym typeface="Arial"/>
              </a:rPr>
              <a:t>3. </a:t>
            </a:r>
            <a:r>
              <a:rPr b="0" i="0" lang="en-US" sz="1400" u="none" cap="none" strike="noStrike">
                <a:solidFill>
                  <a:srgbClr val="1A2E35"/>
                </a:solidFill>
                <a:latin typeface="Arial"/>
                <a:ea typeface="Arial"/>
                <a:cs typeface="Arial"/>
                <a:sym typeface="Arial"/>
              </a:rPr>
              <a:t>'Science in Everyday Life' বিষয়ে English-এ Composition লিখতে পারবে।</a:t>
            </a:r>
            <a:endParaRPr b="0" i="0" sz="1600" u="none" cap="none" strike="noStrike">
              <a:solidFill>
                <a:schemeClr val="dk1"/>
              </a:solidFill>
              <a:latin typeface="Calibri"/>
              <a:ea typeface="Calibri"/>
              <a:cs typeface="Calibri"/>
              <a:sym typeface="Calibri"/>
            </a:endParaRPr>
          </a:p>
        </p:txBody>
      </p:sp>
      <p:sp>
        <p:nvSpPr>
          <p:cNvPr id="73" name="Google Shape;73;p6"/>
          <p:cNvSpPr/>
          <p:nvPr/>
        </p:nvSpPr>
        <p:spPr>
          <a:xfrm>
            <a:off x="365760" y="4050792"/>
            <a:ext cx="8412480" cy="713232"/>
          </a:xfrm>
          <a:prstGeom prst="roundRect">
            <a:avLst>
              <a:gd fmla="val 10256" name="adj"/>
            </a:avLst>
          </a:prstGeom>
          <a:solidFill>
            <a:srgbClr val="FFF8E1"/>
          </a:solidFill>
          <a:ln cap="flat" cmpd="sng" w="12700">
            <a:solidFill>
              <a:srgbClr val="0A7A8F"/>
            </a:solidFill>
            <a:prstDash val="solid"/>
            <a:round/>
            <a:headEnd len="sm" w="sm" type="none"/>
            <a:tailEnd len="sm" w="sm" type="none"/>
          </a:ln>
          <a:effectLst>
            <a:outerShdw blurRad="101600" rotWithShape="0" algn="bl" dir="2700000" dist="25400">
              <a:srgbClr val="000000">
                <a:alpha val="12941"/>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 name="Google Shape;74;p6"/>
          <p:cNvSpPr/>
          <p:nvPr/>
        </p:nvSpPr>
        <p:spPr>
          <a:xfrm>
            <a:off x="640080" y="4187952"/>
            <a:ext cx="8046720" cy="4572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D4A017"/>
              </a:buClr>
              <a:buSzPts val="1600"/>
              <a:buFont typeface="Arial"/>
              <a:buNone/>
            </a:pPr>
            <a:r>
              <a:rPr b="1" i="0" lang="en-US" sz="1600" u="none" cap="none" strike="noStrike">
                <a:solidFill>
                  <a:srgbClr val="D4A017"/>
                </a:solidFill>
                <a:latin typeface="Arial"/>
                <a:ea typeface="Arial"/>
                <a:cs typeface="Arial"/>
                <a:sym typeface="Arial"/>
              </a:rPr>
              <a:t>4. </a:t>
            </a:r>
            <a:r>
              <a:rPr b="0" i="0" lang="en-US" sz="1400" u="none" cap="none" strike="noStrike">
                <a:solidFill>
                  <a:srgbClr val="1A2E35"/>
                </a:solidFill>
                <a:latin typeface="Arial"/>
                <a:ea typeface="Arial"/>
                <a:cs typeface="Arial"/>
                <a:sym typeface="Arial"/>
              </a:rPr>
              <a:t>বিজ্ঞানের বিভিন্ন শাখার প্রয়োগ সম্পর্কে ধারণা লাভ করবে।</a:t>
            </a:r>
            <a:endParaRPr b="0" i="0" sz="1600" u="none" cap="none" strike="noStrike">
              <a:solidFill>
                <a:schemeClr val="dk1"/>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D4F5C"/>
        </a:solidFill>
      </p:bgPr>
    </p:bg>
    <p:spTree>
      <p:nvGrpSpPr>
        <p:cNvPr id="79" name="Shape 79"/>
        <p:cNvGrpSpPr/>
        <p:nvPr/>
      </p:nvGrpSpPr>
      <p:grpSpPr>
        <a:xfrm>
          <a:off x="0" y="0"/>
          <a:ext cx="0" cy="0"/>
          <a:chOff x="0" y="0"/>
          <a:chExt cx="0" cy="0"/>
        </a:xfrm>
      </p:grpSpPr>
      <p:sp>
        <p:nvSpPr>
          <p:cNvPr id="80" name="Google Shape;80;p7"/>
          <p:cNvSpPr/>
          <p:nvPr/>
        </p:nvSpPr>
        <p:spPr>
          <a:xfrm>
            <a:off x="6858000" y="-457200"/>
            <a:ext cx="2743200" cy="2743200"/>
          </a:xfrm>
          <a:prstGeom prst="ellipse">
            <a:avLst/>
          </a:prstGeom>
          <a:solidFill>
            <a:srgbClr val="D4A017">
              <a:alpha val="20000"/>
            </a:srgbClr>
          </a:solidFill>
          <a:ln cap="flat" cmpd="sng" w="12700">
            <a:solidFill>
              <a:srgbClr val="D4A017">
                <a:alpha val="20000"/>
              </a:srgbClr>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1" name="Google Shape;81;p7"/>
          <p:cNvSpPr/>
          <p:nvPr/>
        </p:nvSpPr>
        <p:spPr>
          <a:xfrm>
            <a:off x="-457200" y="3474720"/>
            <a:ext cx="2286000" cy="2286000"/>
          </a:xfrm>
          <a:prstGeom prst="ellipse">
            <a:avLst/>
          </a:prstGeom>
          <a:solidFill>
            <a:srgbClr val="0A7A8F">
              <a:alpha val="30196"/>
            </a:srgbClr>
          </a:solidFill>
          <a:ln cap="flat" cmpd="sng" w="12700">
            <a:solidFill>
              <a:srgbClr val="0A7A8F">
                <a:alpha val="30196"/>
              </a:srgbClr>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7"/>
          <p:cNvSpPr/>
          <p:nvPr/>
        </p:nvSpPr>
        <p:spPr>
          <a:xfrm>
            <a:off x="457200" y="457200"/>
            <a:ext cx="8229600" cy="7315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E0F4F8"/>
              </a:buClr>
              <a:buSzPts val="2000"/>
              <a:buFont typeface="Arial"/>
              <a:buNone/>
            </a:pPr>
            <a:r>
              <a:rPr b="0" i="1" lang="en-US" sz="2000" u="none" cap="none" strike="noStrike">
                <a:solidFill>
                  <a:srgbClr val="E0F4F8"/>
                </a:solidFill>
                <a:latin typeface="Arial"/>
                <a:ea typeface="Arial"/>
                <a:cs typeface="Arial"/>
                <a:sym typeface="Arial"/>
              </a:rPr>
              <a:t>আজকের পাঠ</a:t>
            </a:r>
            <a:endParaRPr b="0" i="0" sz="2000" u="none" cap="none" strike="noStrike">
              <a:solidFill>
                <a:schemeClr val="dk1"/>
              </a:solidFill>
              <a:latin typeface="Calibri"/>
              <a:ea typeface="Calibri"/>
              <a:cs typeface="Calibri"/>
              <a:sym typeface="Calibri"/>
            </a:endParaRPr>
          </a:p>
        </p:txBody>
      </p:sp>
      <p:sp>
        <p:nvSpPr>
          <p:cNvPr id="83" name="Google Shape;83;p7"/>
          <p:cNvSpPr/>
          <p:nvPr/>
        </p:nvSpPr>
        <p:spPr>
          <a:xfrm>
            <a:off x="457200" y="1005840"/>
            <a:ext cx="8229600" cy="4572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4A7080"/>
              </a:buClr>
              <a:buSzPts val="1400"/>
              <a:buFont typeface="Arial"/>
              <a:buNone/>
            </a:pPr>
            <a:r>
              <a:rPr b="0" i="1" lang="en-US" sz="1400" u="none" cap="none" strike="noStrike">
                <a:solidFill>
                  <a:srgbClr val="FFFF00"/>
                </a:solidFill>
                <a:latin typeface="Arial"/>
                <a:ea typeface="Arial"/>
                <a:cs typeface="Arial"/>
                <a:sym typeface="Arial"/>
              </a:rPr>
              <a:t>Today's Lesson</a:t>
            </a:r>
            <a:endParaRPr b="0" i="0" sz="1400" u="none" cap="none" strike="noStrike">
              <a:solidFill>
                <a:srgbClr val="FFFF00"/>
              </a:solidFill>
              <a:latin typeface="Calibri"/>
              <a:ea typeface="Calibri"/>
              <a:cs typeface="Calibri"/>
              <a:sym typeface="Calibri"/>
            </a:endParaRPr>
          </a:p>
        </p:txBody>
      </p:sp>
      <p:sp>
        <p:nvSpPr>
          <p:cNvPr id="84" name="Google Shape;84;p7"/>
          <p:cNvSpPr/>
          <p:nvPr/>
        </p:nvSpPr>
        <p:spPr>
          <a:xfrm>
            <a:off x="731520" y="1645920"/>
            <a:ext cx="7680960" cy="2011680"/>
          </a:xfrm>
          <a:prstGeom prst="roundRect">
            <a:avLst>
              <a:gd fmla="val 6818" name="adj"/>
            </a:avLst>
          </a:prstGeom>
          <a:solidFill>
            <a:srgbClr val="000000"/>
          </a:solidFill>
          <a:ln cap="flat" cmpd="sng" w="25400">
            <a:solidFill>
              <a:srgbClr val="D4A017"/>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5" name="Google Shape;85;p7"/>
          <p:cNvSpPr/>
          <p:nvPr/>
        </p:nvSpPr>
        <p:spPr>
          <a:xfrm>
            <a:off x="1097280" y="1828800"/>
            <a:ext cx="6949440" cy="59436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D4A017"/>
              </a:buClr>
              <a:buSzPts val="2200"/>
              <a:buFont typeface="Arial"/>
              <a:buNone/>
            </a:pPr>
            <a:r>
              <a:rPr b="0" i="0" lang="en-US" sz="2200" u="none" cap="none" strike="noStrike">
                <a:solidFill>
                  <a:srgbClr val="D4A017"/>
                </a:solidFill>
                <a:latin typeface="Arial"/>
                <a:ea typeface="Arial"/>
                <a:cs typeface="Arial"/>
                <a:sym typeface="Arial"/>
              </a:rPr>
              <a:t>Composition:</a:t>
            </a:r>
            <a:endParaRPr b="0" i="0" sz="2200" u="none" cap="none" strike="noStrike">
              <a:solidFill>
                <a:schemeClr val="dk1"/>
              </a:solidFill>
              <a:latin typeface="Calibri"/>
              <a:ea typeface="Calibri"/>
              <a:cs typeface="Calibri"/>
              <a:sym typeface="Calibri"/>
            </a:endParaRPr>
          </a:p>
        </p:txBody>
      </p:sp>
      <p:sp>
        <p:nvSpPr>
          <p:cNvPr id="86" name="Google Shape;86;p7"/>
          <p:cNvSpPr/>
          <p:nvPr/>
        </p:nvSpPr>
        <p:spPr>
          <a:xfrm>
            <a:off x="1097280" y="2423160"/>
            <a:ext cx="6949440" cy="9144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FFFF"/>
              </a:buClr>
              <a:buSzPts val="3400"/>
              <a:buFont typeface="Arial"/>
              <a:buNone/>
            </a:pPr>
            <a:r>
              <a:rPr b="1" i="0" lang="en-US" sz="3400" u="none" cap="none" strike="noStrike">
                <a:solidFill>
                  <a:srgbClr val="BF9000"/>
                </a:solidFill>
                <a:latin typeface="Arial"/>
                <a:ea typeface="Arial"/>
                <a:cs typeface="Arial"/>
                <a:sym typeface="Arial"/>
              </a:rPr>
              <a:t>Science in Everyday Life</a:t>
            </a:r>
            <a:endParaRPr b="0" i="0" sz="3400" u="none" cap="none" strike="noStrike">
              <a:solidFill>
                <a:srgbClr val="BF9000"/>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91" name="Shape 91"/>
        <p:cNvGrpSpPr/>
        <p:nvPr/>
      </p:nvGrpSpPr>
      <p:grpSpPr>
        <a:xfrm>
          <a:off x="0" y="0"/>
          <a:ext cx="0" cy="0"/>
          <a:chOff x="0" y="0"/>
          <a:chExt cx="0" cy="0"/>
        </a:xfrm>
      </p:grpSpPr>
      <p:sp>
        <p:nvSpPr>
          <p:cNvPr id="92" name="Google Shape;92;p8"/>
          <p:cNvSpPr/>
          <p:nvPr/>
        </p:nvSpPr>
        <p:spPr>
          <a:xfrm>
            <a:off x="0" y="0"/>
            <a:ext cx="9144000" cy="1097280"/>
          </a:xfrm>
          <a:prstGeom prst="rect">
            <a:avLst/>
          </a:prstGeom>
          <a:solidFill>
            <a:srgbClr val="0D4F5C"/>
          </a:solidFill>
          <a:ln cap="flat" cmpd="sng" w="12700">
            <a:solidFill>
              <a:srgbClr val="0D4F5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3" name="Google Shape;93;p8"/>
          <p:cNvSpPr/>
          <p:nvPr/>
        </p:nvSpPr>
        <p:spPr>
          <a:xfrm>
            <a:off x="457200" y="91440"/>
            <a:ext cx="8229600" cy="59436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D4A017"/>
              </a:buClr>
              <a:buSzPts val="2600"/>
              <a:buFont typeface="Arial"/>
              <a:buNone/>
            </a:pPr>
            <a:r>
              <a:rPr b="1" i="0" lang="en-US" sz="2600" u="none" cap="none" strike="noStrike">
                <a:solidFill>
                  <a:srgbClr val="D4A017"/>
                </a:solidFill>
                <a:latin typeface="Arial"/>
                <a:ea typeface="Arial"/>
                <a:cs typeface="Arial"/>
                <a:sym typeface="Arial"/>
              </a:rPr>
              <a:t>Composition কী?</a:t>
            </a:r>
            <a:endParaRPr b="0" i="0" sz="2600" u="none" cap="none" strike="noStrike">
              <a:solidFill>
                <a:schemeClr val="dk1"/>
              </a:solidFill>
              <a:latin typeface="Calibri"/>
              <a:ea typeface="Calibri"/>
              <a:cs typeface="Calibri"/>
              <a:sym typeface="Calibri"/>
            </a:endParaRPr>
          </a:p>
        </p:txBody>
      </p:sp>
      <p:sp>
        <p:nvSpPr>
          <p:cNvPr id="94" name="Google Shape;94;p8"/>
          <p:cNvSpPr/>
          <p:nvPr/>
        </p:nvSpPr>
        <p:spPr>
          <a:xfrm>
            <a:off x="457200" y="685800"/>
            <a:ext cx="8229600" cy="32004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E0F4F8"/>
              </a:buClr>
              <a:buSzPts val="1300"/>
              <a:buFont typeface="Arial"/>
              <a:buNone/>
            </a:pPr>
            <a:r>
              <a:rPr b="0" i="1" lang="en-US" sz="1300" u="none" cap="none" strike="noStrike">
                <a:solidFill>
                  <a:srgbClr val="E0F4F8"/>
                </a:solidFill>
                <a:latin typeface="Arial"/>
                <a:ea typeface="Arial"/>
                <a:cs typeface="Arial"/>
                <a:sym typeface="Arial"/>
              </a:rPr>
              <a:t>What is a Composition?</a:t>
            </a:r>
            <a:endParaRPr b="0" i="0" sz="1300" u="none" cap="none" strike="noStrike">
              <a:solidFill>
                <a:schemeClr val="dk1"/>
              </a:solidFill>
              <a:latin typeface="Calibri"/>
              <a:ea typeface="Calibri"/>
              <a:cs typeface="Calibri"/>
              <a:sym typeface="Calibri"/>
            </a:endParaRPr>
          </a:p>
        </p:txBody>
      </p:sp>
      <p:sp>
        <p:nvSpPr>
          <p:cNvPr id="95" name="Google Shape;95;p8"/>
          <p:cNvSpPr/>
          <p:nvPr/>
        </p:nvSpPr>
        <p:spPr>
          <a:xfrm>
            <a:off x="365760" y="1280160"/>
            <a:ext cx="4754880" cy="3474720"/>
          </a:xfrm>
          <a:prstGeom prst="roundRect">
            <a:avLst>
              <a:gd fmla="val 2632" name="adj"/>
            </a:avLst>
          </a:prstGeom>
          <a:solidFill>
            <a:srgbClr val="F4FBFD"/>
          </a:solidFill>
          <a:ln cap="flat" cmpd="sng" w="12700">
            <a:solidFill>
              <a:srgbClr val="0A7A8F"/>
            </a:solidFill>
            <a:prstDash val="solid"/>
            <a:round/>
            <a:headEnd len="sm" w="sm" type="none"/>
            <a:tailEnd len="sm" w="sm" type="none"/>
          </a:ln>
          <a:effectLst>
            <a:outerShdw blurRad="101600" rotWithShape="0" algn="bl" dir="2700000" dist="25400">
              <a:srgbClr val="000000">
                <a:alpha val="12941"/>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6" name="Google Shape;96;p8"/>
          <p:cNvSpPr/>
          <p:nvPr/>
        </p:nvSpPr>
        <p:spPr>
          <a:xfrm>
            <a:off x="548640" y="1417320"/>
            <a:ext cx="4389120" cy="41148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D4F5C"/>
              </a:buClr>
              <a:buSzPts val="1500"/>
              <a:buFont typeface="Arial"/>
              <a:buNone/>
            </a:pPr>
            <a:r>
              <a:rPr b="1" i="0" lang="en-US" sz="1500" u="none" cap="none" strike="noStrike">
                <a:solidFill>
                  <a:srgbClr val="0D4F5C"/>
                </a:solidFill>
                <a:latin typeface="Arial"/>
                <a:ea typeface="Arial"/>
                <a:cs typeface="Arial"/>
                <a:sym typeface="Arial"/>
              </a:rPr>
              <a:t>সংজ্ঞা (Definition)</a:t>
            </a:r>
            <a:endParaRPr b="0" i="0" sz="1500" u="none" cap="none" strike="noStrike">
              <a:solidFill>
                <a:schemeClr val="dk1"/>
              </a:solidFill>
              <a:latin typeface="Calibri"/>
              <a:ea typeface="Calibri"/>
              <a:cs typeface="Calibri"/>
              <a:sym typeface="Calibri"/>
            </a:endParaRPr>
          </a:p>
        </p:txBody>
      </p:sp>
      <p:sp>
        <p:nvSpPr>
          <p:cNvPr id="97" name="Google Shape;97;p8"/>
          <p:cNvSpPr/>
          <p:nvPr/>
        </p:nvSpPr>
        <p:spPr>
          <a:xfrm>
            <a:off x="548640" y="1874520"/>
            <a:ext cx="4389120" cy="2743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1A2E35"/>
              </a:buClr>
              <a:buSzPts val="1300"/>
              <a:buFont typeface="Arial"/>
              <a:buNone/>
            </a:pPr>
            <a:r>
              <a:rPr b="0" i="0" lang="en-US" sz="1300" u="none" cap="none" strike="noStrike">
                <a:solidFill>
                  <a:srgbClr val="1A2E35"/>
                </a:solidFill>
                <a:latin typeface="Arial"/>
                <a:ea typeface="Arial"/>
                <a:cs typeface="Arial"/>
                <a:sym typeface="Arial"/>
              </a:rPr>
              <a:t>Composition হলো একটি নির্দিষ্ট বিষয়ে সুসংগঠিত ও সুচিন্তিতভাবে লেখা রচনা। এটি সাধারণত তিনটি অংশে বিভক্ত:</a:t>
            </a:r>
            <a:endParaRPr b="0" i="0" sz="1300" u="none" cap="none" strike="noStrike">
              <a:solidFill>
                <a:schemeClr val="dk1"/>
              </a:solidFill>
              <a:latin typeface="Calibri"/>
              <a:ea typeface="Calibri"/>
              <a:cs typeface="Calibri"/>
              <a:sym typeface="Calibri"/>
            </a:endParaRPr>
          </a:p>
          <a:p>
            <a:pPr indent="0" lvl="0" marL="0" marR="0" rtl="0" algn="l">
              <a:spcBef>
                <a:spcPts val="0"/>
              </a:spcBef>
              <a:spcAft>
                <a:spcPts val="0"/>
              </a:spcAft>
              <a:buClr>
                <a:schemeClr val="dk1"/>
              </a:buClr>
              <a:buSzPts val="1300"/>
              <a:buFont typeface="Calibri"/>
              <a:buNone/>
            </a:pPr>
            <a:r>
              <a:t/>
            </a:r>
            <a:endParaRPr b="0" i="0" sz="1300" u="none" cap="none" strike="noStrike">
              <a:solidFill>
                <a:schemeClr val="dk1"/>
              </a:solidFill>
              <a:latin typeface="Calibri"/>
              <a:ea typeface="Calibri"/>
              <a:cs typeface="Calibri"/>
              <a:sym typeface="Calibri"/>
            </a:endParaRPr>
          </a:p>
          <a:p>
            <a:pPr indent="0" lvl="0" marL="0" marR="0" rtl="0" algn="l">
              <a:spcBef>
                <a:spcPts val="0"/>
              </a:spcBef>
              <a:spcAft>
                <a:spcPts val="0"/>
              </a:spcAft>
              <a:buClr>
                <a:srgbClr val="1A2E35"/>
              </a:buClr>
              <a:buSzPts val="1300"/>
              <a:buFont typeface="Arial"/>
              <a:buNone/>
            </a:pPr>
            <a:r>
              <a:rPr b="0" i="0" lang="en-US" sz="1300" u="none" cap="none" strike="noStrike">
                <a:solidFill>
                  <a:srgbClr val="1A2E35"/>
                </a:solidFill>
                <a:latin typeface="Arial"/>
                <a:ea typeface="Arial"/>
                <a:cs typeface="Arial"/>
                <a:sym typeface="Arial"/>
              </a:rPr>
              <a:t>• ভূমিকা (Introduction)</a:t>
            </a:r>
            <a:endParaRPr b="0" i="0" sz="1300" u="none" cap="none" strike="noStrike">
              <a:solidFill>
                <a:schemeClr val="dk1"/>
              </a:solidFill>
              <a:latin typeface="Calibri"/>
              <a:ea typeface="Calibri"/>
              <a:cs typeface="Calibri"/>
              <a:sym typeface="Calibri"/>
            </a:endParaRPr>
          </a:p>
          <a:p>
            <a:pPr indent="0" lvl="0" marL="0" marR="0" rtl="0" algn="l">
              <a:spcBef>
                <a:spcPts val="0"/>
              </a:spcBef>
              <a:spcAft>
                <a:spcPts val="0"/>
              </a:spcAft>
              <a:buClr>
                <a:srgbClr val="1A2E35"/>
              </a:buClr>
              <a:buSzPts val="1300"/>
              <a:buFont typeface="Arial"/>
              <a:buNone/>
            </a:pPr>
            <a:r>
              <a:rPr b="0" i="0" lang="en-US" sz="1300" u="none" cap="none" strike="noStrike">
                <a:solidFill>
                  <a:srgbClr val="1A2E35"/>
                </a:solidFill>
                <a:latin typeface="Arial"/>
                <a:ea typeface="Arial"/>
                <a:cs typeface="Arial"/>
                <a:sym typeface="Arial"/>
              </a:rPr>
              <a:t>• মূল বিষয় (Body)</a:t>
            </a:r>
            <a:endParaRPr b="0" i="0" sz="1300" u="none" cap="none" strike="noStrike">
              <a:solidFill>
                <a:schemeClr val="dk1"/>
              </a:solidFill>
              <a:latin typeface="Calibri"/>
              <a:ea typeface="Calibri"/>
              <a:cs typeface="Calibri"/>
              <a:sym typeface="Calibri"/>
            </a:endParaRPr>
          </a:p>
          <a:p>
            <a:pPr indent="0" lvl="0" marL="0" marR="0" rtl="0" algn="l">
              <a:spcBef>
                <a:spcPts val="0"/>
              </a:spcBef>
              <a:spcAft>
                <a:spcPts val="0"/>
              </a:spcAft>
              <a:buClr>
                <a:srgbClr val="1A2E35"/>
              </a:buClr>
              <a:buSzPts val="1300"/>
              <a:buFont typeface="Arial"/>
              <a:buNone/>
            </a:pPr>
            <a:r>
              <a:rPr b="0" i="0" lang="en-US" sz="1300" u="none" cap="none" strike="noStrike">
                <a:solidFill>
                  <a:srgbClr val="1A2E35"/>
                </a:solidFill>
                <a:latin typeface="Arial"/>
                <a:ea typeface="Arial"/>
                <a:cs typeface="Arial"/>
                <a:sym typeface="Arial"/>
              </a:rPr>
              <a:t>• উপসংহার (Conclusion)</a:t>
            </a:r>
            <a:endParaRPr b="0" i="0" sz="1300" u="none" cap="none" strike="noStrike">
              <a:solidFill>
                <a:schemeClr val="dk1"/>
              </a:solidFill>
              <a:latin typeface="Calibri"/>
              <a:ea typeface="Calibri"/>
              <a:cs typeface="Calibri"/>
              <a:sym typeface="Calibri"/>
            </a:endParaRPr>
          </a:p>
        </p:txBody>
      </p:sp>
      <p:sp>
        <p:nvSpPr>
          <p:cNvPr id="98" name="Google Shape;98;p8"/>
          <p:cNvSpPr/>
          <p:nvPr/>
        </p:nvSpPr>
        <p:spPr>
          <a:xfrm>
            <a:off x="5394960" y="1280160"/>
            <a:ext cx="3383280" cy="685800"/>
          </a:xfrm>
          <a:prstGeom prst="roundRect">
            <a:avLst>
              <a:gd fmla="val 10667" name="adj"/>
            </a:avLst>
          </a:prstGeom>
          <a:solidFill>
            <a:srgbClr val="0A7A8F"/>
          </a:solidFill>
          <a:ln cap="flat" cmpd="sng" w="12700">
            <a:solidFill>
              <a:srgbClr val="0A7A8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9" name="Google Shape;99;p8"/>
          <p:cNvSpPr/>
          <p:nvPr/>
        </p:nvSpPr>
        <p:spPr>
          <a:xfrm>
            <a:off x="5394960" y="1389888"/>
            <a:ext cx="3383280" cy="4572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FFFF"/>
              </a:buClr>
              <a:buSzPts val="1400"/>
              <a:buFont typeface="Arial"/>
              <a:buNone/>
            </a:pPr>
            <a:r>
              <a:rPr b="1" i="0" lang="en-US" sz="1400" u="none" cap="none" strike="noStrike">
                <a:solidFill>
                  <a:srgbClr val="FFFFFF"/>
                </a:solidFill>
                <a:latin typeface="Arial"/>
                <a:ea typeface="Arial"/>
                <a:cs typeface="Arial"/>
                <a:sym typeface="Arial"/>
              </a:rPr>
              <a:t>Introduction</a:t>
            </a:r>
            <a:endParaRPr b="0" i="0" sz="1400" u="none" cap="none" strike="noStrike">
              <a:solidFill>
                <a:schemeClr val="dk1"/>
              </a:solidFill>
              <a:latin typeface="Calibri"/>
              <a:ea typeface="Calibri"/>
              <a:cs typeface="Calibri"/>
              <a:sym typeface="Calibri"/>
            </a:endParaRPr>
          </a:p>
        </p:txBody>
      </p:sp>
      <p:cxnSp>
        <p:nvCxnSpPr>
          <p:cNvPr id="100" name="Google Shape;100;p8"/>
          <p:cNvCxnSpPr/>
          <p:nvPr/>
        </p:nvCxnSpPr>
        <p:spPr>
          <a:xfrm>
            <a:off x="7086600" y="1965960"/>
            <a:ext cx="0" cy="274320"/>
          </a:xfrm>
          <a:prstGeom prst="straightConnector1">
            <a:avLst/>
          </a:prstGeom>
          <a:noFill/>
          <a:ln cap="flat" cmpd="sng" w="25400">
            <a:solidFill>
              <a:srgbClr val="D4A017"/>
            </a:solidFill>
            <a:prstDash val="solid"/>
            <a:round/>
            <a:headEnd len="sm" w="sm" type="none"/>
            <a:tailEnd len="sm" w="sm" type="none"/>
          </a:ln>
        </p:spPr>
      </p:cxnSp>
      <p:sp>
        <p:nvSpPr>
          <p:cNvPr id="101" name="Google Shape;101;p8"/>
          <p:cNvSpPr/>
          <p:nvPr/>
        </p:nvSpPr>
        <p:spPr>
          <a:xfrm>
            <a:off x="5394960" y="2240280"/>
            <a:ext cx="3383280" cy="1234440"/>
          </a:xfrm>
          <a:prstGeom prst="roundRect">
            <a:avLst>
              <a:gd fmla="val 5926" name="adj"/>
            </a:avLst>
          </a:prstGeom>
          <a:solidFill>
            <a:srgbClr val="D4A017"/>
          </a:solidFill>
          <a:ln cap="flat" cmpd="sng" w="12700">
            <a:solidFill>
              <a:srgbClr val="D4A017"/>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2" name="Google Shape;102;p8"/>
          <p:cNvSpPr/>
          <p:nvPr/>
        </p:nvSpPr>
        <p:spPr>
          <a:xfrm>
            <a:off x="5394960" y="2395728"/>
            <a:ext cx="3383280" cy="9144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FFFF"/>
              </a:buClr>
              <a:buSzPts val="1400"/>
              <a:buFont typeface="Arial"/>
              <a:buNone/>
            </a:pPr>
            <a:r>
              <a:rPr b="1" i="0" lang="en-US" sz="1400" u="none" cap="none" strike="noStrike">
                <a:solidFill>
                  <a:srgbClr val="FFFFFF"/>
                </a:solidFill>
                <a:latin typeface="Arial"/>
                <a:ea typeface="Arial"/>
                <a:cs typeface="Arial"/>
                <a:sym typeface="Arial"/>
              </a:rPr>
              <a:t>Body</a:t>
            </a:r>
            <a:endParaRPr b="0" i="0" sz="1400" u="none" cap="none" strike="noStrike">
              <a:solidFill>
                <a:schemeClr val="dk1"/>
              </a:solidFill>
              <a:latin typeface="Calibri"/>
              <a:ea typeface="Calibri"/>
              <a:cs typeface="Calibri"/>
              <a:sym typeface="Calibri"/>
            </a:endParaRPr>
          </a:p>
          <a:p>
            <a:pPr indent="0" lvl="0" marL="0" marR="0" rtl="0" algn="ctr">
              <a:spcBef>
                <a:spcPts val="0"/>
              </a:spcBef>
              <a:spcAft>
                <a:spcPts val="0"/>
              </a:spcAft>
              <a:buClr>
                <a:srgbClr val="FFFFFF"/>
              </a:buClr>
              <a:buSzPts val="1400"/>
              <a:buFont typeface="Arial"/>
              <a:buNone/>
            </a:pPr>
            <a:r>
              <a:rPr b="1" i="0" lang="en-US" sz="1400" u="none" cap="none" strike="noStrike">
                <a:solidFill>
                  <a:srgbClr val="FFFFFF"/>
                </a:solidFill>
                <a:latin typeface="Arial"/>
                <a:ea typeface="Arial"/>
                <a:cs typeface="Arial"/>
                <a:sym typeface="Arial"/>
              </a:rPr>
              <a:t>(Main Content)</a:t>
            </a:r>
            <a:endParaRPr b="0" i="0" sz="1400" u="none" cap="none" strike="noStrike">
              <a:solidFill>
                <a:schemeClr val="dk1"/>
              </a:solidFill>
              <a:latin typeface="Calibri"/>
              <a:ea typeface="Calibri"/>
              <a:cs typeface="Calibri"/>
              <a:sym typeface="Calibri"/>
            </a:endParaRPr>
          </a:p>
        </p:txBody>
      </p:sp>
      <p:cxnSp>
        <p:nvCxnSpPr>
          <p:cNvPr id="103" name="Google Shape;103;p8"/>
          <p:cNvCxnSpPr/>
          <p:nvPr/>
        </p:nvCxnSpPr>
        <p:spPr>
          <a:xfrm>
            <a:off x="7086600" y="3474720"/>
            <a:ext cx="0" cy="274320"/>
          </a:xfrm>
          <a:prstGeom prst="straightConnector1">
            <a:avLst/>
          </a:prstGeom>
          <a:noFill/>
          <a:ln cap="flat" cmpd="sng" w="25400">
            <a:solidFill>
              <a:srgbClr val="D4A017"/>
            </a:solidFill>
            <a:prstDash val="solid"/>
            <a:round/>
            <a:headEnd len="sm" w="sm" type="none"/>
            <a:tailEnd len="sm" w="sm" type="none"/>
          </a:ln>
        </p:spPr>
      </p:cxnSp>
      <p:sp>
        <p:nvSpPr>
          <p:cNvPr id="104" name="Google Shape;104;p8"/>
          <p:cNvSpPr/>
          <p:nvPr/>
        </p:nvSpPr>
        <p:spPr>
          <a:xfrm>
            <a:off x="5394960" y="3749040"/>
            <a:ext cx="3383280" cy="685800"/>
          </a:xfrm>
          <a:prstGeom prst="roundRect">
            <a:avLst>
              <a:gd fmla="val 10667" name="adj"/>
            </a:avLst>
          </a:prstGeom>
          <a:solidFill>
            <a:srgbClr val="0D4F5C"/>
          </a:solidFill>
          <a:ln cap="flat" cmpd="sng" w="12700">
            <a:solidFill>
              <a:srgbClr val="0D4F5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5" name="Google Shape;105;p8"/>
          <p:cNvSpPr/>
          <p:nvPr/>
        </p:nvSpPr>
        <p:spPr>
          <a:xfrm>
            <a:off x="5394960" y="3858768"/>
            <a:ext cx="3383280" cy="4572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FFFF"/>
              </a:buClr>
              <a:buSzPts val="1400"/>
              <a:buFont typeface="Arial"/>
              <a:buNone/>
            </a:pPr>
            <a:r>
              <a:rPr b="1" i="0" lang="en-US" sz="1400" u="none" cap="none" strike="noStrike">
                <a:solidFill>
                  <a:srgbClr val="FFFFFF"/>
                </a:solidFill>
                <a:latin typeface="Arial"/>
                <a:ea typeface="Arial"/>
                <a:cs typeface="Arial"/>
                <a:sym typeface="Arial"/>
              </a:rPr>
              <a:t>Conclusion</a:t>
            </a:r>
            <a:endParaRPr b="0" i="0" sz="1400" u="none" cap="none" strike="noStrike">
              <a:solidFill>
                <a:schemeClr val="dk1"/>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E0F4F8"/>
        </a:solidFill>
      </p:bgPr>
    </p:bg>
    <p:spTree>
      <p:nvGrpSpPr>
        <p:cNvPr id="110" name="Shape 110"/>
        <p:cNvGrpSpPr/>
        <p:nvPr/>
      </p:nvGrpSpPr>
      <p:grpSpPr>
        <a:xfrm>
          <a:off x="0" y="0"/>
          <a:ext cx="0" cy="0"/>
          <a:chOff x="0" y="0"/>
          <a:chExt cx="0" cy="0"/>
        </a:xfrm>
      </p:grpSpPr>
      <p:sp>
        <p:nvSpPr>
          <p:cNvPr id="111" name="Google Shape;111;p9"/>
          <p:cNvSpPr/>
          <p:nvPr/>
        </p:nvSpPr>
        <p:spPr>
          <a:xfrm>
            <a:off x="0" y="0"/>
            <a:ext cx="9144000" cy="1097280"/>
          </a:xfrm>
          <a:prstGeom prst="rect">
            <a:avLst/>
          </a:prstGeom>
          <a:solidFill>
            <a:srgbClr val="0D4F5C"/>
          </a:solidFill>
          <a:ln cap="flat" cmpd="sng" w="12700">
            <a:solidFill>
              <a:srgbClr val="0D4F5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2" name="Google Shape;112;p9"/>
          <p:cNvSpPr/>
          <p:nvPr/>
        </p:nvSpPr>
        <p:spPr>
          <a:xfrm>
            <a:off x="365760" y="91440"/>
            <a:ext cx="8412480" cy="59436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D4A017"/>
              </a:buClr>
              <a:buSzPts val="2400"/>
              <a:buFont typeface="Arial"/>
              <a:buNone/>
            </a:pPr>
            <a:r>
              <a:rPr b="1" i="0" lang="en-US" sz="2400" u="none" cap="none" strike="noStrike">
                <a:solidFill>
                  <a:srgbClr val="D4A017"/>
                </a:solidFill>
                <a:latin typeface="Arial"/>
                <a:ea typeface="Arial"/>
                <a:cs typeface="Arial"/>
                <a:sym typeface="Arial"/>
              </a:rPr>
              <a:t>বিজ্ঞান আমাদের প্রতিদিনের জীবনে</a:t>
            </a:r>
            <a:endParaRPr b="0" i="0" sz="2400" u="none" cap="none" strike="noStrike">
              <a:solidFill>
                <a:schemeClr val="dk1"/>
              </a:solidFill>
              <a:latin typeface="Calibri"/>
              <a:ea typeface="Calibri"/>
              <a:cs typeface="Calibri"/>
              <a:sym typeface="Calibri"/>
            </a:endParaRPr>
          </a:p>
        </p:txBody>
      </p:sp>
      <p:sp>
        <p:nvSpPr>
          <p:cNvPr id="113" name="Google Shape;113;p9"/>
          <p:cNvSpPr/>
          <p:nvPr/>
        </p:nvSpPr>
        <p:spPr>
          <a:xfrm>
            <a:off x="365760" y="704088"/>
            <a:ext cx="8412480" cy="301752"/>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E0F4F8"/>
              </a:buClr>
              <a:buSzPts val="1300"/>
              <a:buFont typeface="Arial"/>
              <a:buNone/>
            </a:pPr>
            <a:r>
              <a:rPr b="0" i="1" lang="en-US" sz="1300" u="none" cap="none" strike="noStrike">
                <a:solidFill>
                  <a:srgbClr val="E0F4F8"/>
                </a:solidFill>
                <a:latin typeface="Arial"/>
                <a:ea typeface="Arial"/>
                <a:cs typeface="Arial"/>
                <a:sym typeface="Arial"/>
              </a:rPr>
              <a:t>Science in Our Daily Life</a:t>
            </a:r>
            <a:endParaRPr b="0" i="0" sz="1300" u="none" cap="none" strike="noStrike">
              <a:solidFill>
                <a:schemeClr val="dk1"/>
              </a:solidFill>
              <a:latin typeface="Calibri"/>
              <a:ea typeface="Calibri"/>
              <a:cs typeface="Calibri"/>
              <a:sym typeface="Calibri"/>
            </a:endParaRPr>
          </a:p>
        </p:txBody>
      </p:sp>
      <p:sp>
        <p:nvSpPr>
          <p:cNvPr id="114" name="Google Shape;114;p9"/>
          <p:cNvSpPr/>
          <p:nvPr/>
        </p:nvSpPr>
        <p:spPr>
          <a:xfrm>
            <a:off x="365760" y="1280160"/>
            <a:ext cx="5577840" cy="713232"/>
          </a:xfrm>
          <a:prstGeom prst="roundRect">
            <a:avLst>
              <a:gd fmla="val 8974" name="adj"/>
            </a:avLst>
          </a:prstGeom>
          <a:solidFill>
            <a:srgbClr val="FFFFFF"/>
          </a:solidFill>
          <a:ln cap="flat" cmpd="sng" w="12700">
            <a:solidFill>
              <a:srgbClr val="0A7A8F"/>
            </a:solidFill>
            <a:prstDash val="solid"/>
            <a:round/>
            <a:headEnd len="sm" w="sm" type="none"/>
            <a:tailEnd len="sm" w="sm" type="none"/>
          </a:ln>
          <a:effectLst>
            <a:outerShdw blurRad="101600" rotWithShape="0" algn="bl" dir="2700000" dist="25400">
              <a:srgbClr val="000000">
                <a:alpha val="12941"/>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5" name="Google Shape;115;p9"/>
          <p:cNvSpPr/>
          <p:nvPr/>
        </p:nvSpPr>
        <p:spPr>
          <a:xfrm>
            <a:off x="548640" y="1417320"/>
            <a:ext cx="5212080" cy="420624"/>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D4A017"/>
              </a:buClr>
              <a:buSzPts val="1400"/>
              <a:buFont typeface="Arial"/>
              <a:buNone/>
            </a:pPr>
            <a:r>
              <a:rPr b="1" i="0" lang="en-US" sz="1400" u="none" cap="none" strike="noStrike">
                <a:solidFill>
                  <a:srgbClr val="D4A017"/>
                </a:solidFill>
                <a:latin typeface="Arial"/>
                <a:ea typeface="Arial"/>
                <a:cs typeface="Arial"/>
                <a:sym typeface="Arial"/>
              </a:rPr>
              <a:t>✦ </a:t>
            </a:r>
            <a:r>
              <a:rPr b="0" i="0" lang="en-US" sz="1300" u="none" cap="none" strike="noStrike">
                <a:solidFill>
                  <a:srgbClr val="1A2E35"/>
                </a:solidFill>
                <a:latin typeface="Arial"/>
                <a:ea typeface="Arial"/>
                <a:cs typeface="Arial"/>
                <a:sym typeface="Arial"/>
              </a:rPr>
              <a:t>বিজ্ঞান ছাড়া আধুনিক জীবন কল্পনাই করা যায় না।</a:t>
            </a:r>
            <a:endParaRPr b="0" i="0" sz="1400" u="none" cap="none" strike="noStrike">
              <a:solidFill>
                <a:schemeClr val="dk1"/>
              </a:solidFill>
              <a:latin typeface="Calibri"/>
              <a:ea typeface="Calibri"/>
              <a:cs typeface="Calibri"/>
              <a:sym typeface="Calibri"/>
            </a:endParaRPr>
          </a:p>
        </p:txBody>
      </p:sp>
      <p:sp>
        <p:nvSpPr>
          <p:cNvPr id="116" name="Google Shape;116;p9"/>
          <p:cNvSpPr/>
          <p:nvPr/>
        </p:nvSpPr>
        <p:spPr>
          <a:xfrm>
            <a:off x="365760" y="2148840"/>
            <a:ext cx="5577840" cy="713232"/>
          </a:xfrm>
          <a:prstGeom prst="roundRect">
            <a:avLst>
              <a:gd fmla="val 8974" name="adj"/>
            </a:avLst>
          </a:prstGeom>
          <a:solidFill>
            <a:srgbClr val="FFFFFF"/>
          </a:solidFill>
          <a:ln cap="flat" cmpd="sng" w="12700">
            <a:solidFill>
              <a:srgbClr val="0A7A8F"/>
            </a:solidFill>
            <a:prstDash val="solid"/>
            <a:round/>
            <a:headEnd len="sm" w="sm" type="none"/>
            <a:tailEnd len="sm" w="sm" type="none"/>
          </a:ln>
          <a:effectLst>
            <a:outerShdw blurRad="101600" rotWithShape="0" algn="bl" dir="2700000" dist="25400">
              <a:srgbClr val="000000">
                <a:alpha val="12941"/>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 name="Google Shape;117;p9"/>
          <p:cNvSpPr/>
          <p:nvPr/>
        </p:nvSpPr>
        <p:spPr>
          <a:xfrm>
            <a:off x="548640" y="2286000"/>
            <a:ext cx="5212080" cy="420624"/>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D4A017"/>
              </a:buClr>
              <a:buSzPts val="1400"/>
              <a:buFont typeface="Arial"/>
              <a:buNone/>
            </a:pPr>
            <a:r>
              <a:rPr b="1" i="0" lang="en-US" sz="1400" u="none" cap="none" strike="noStrike">
                <a:solidFill>
                  <a:srgbClr val="D4A017"/>
                </a:solidFill>
                <a:latin typeface="Arial"/>
                <a:ea typeface="Arial"/>
                <a:cs typeface="Arial"/>
                <a:sym typeface="Arial"/>
              </a:rPr>
              <a:t>✦ </a:t>
            </a:r>
            <a:r>
              <a:rPr b="0" i="0" lang="en-US" sz="1300" u="none" cap="none" strike="noStrike">
                <a:solidFill>
                  <a:srgbClr val="1A2E35"/>
                </a:solidFill>
                <a:latin typeface="Arial"/>
                <a:ea typeface="Arial"/>
                <a:cs typeface="Arial"/>
                <a:sym typeface="Arial"/>
              </a:rPr>
              <a:t>সকাল থেকে রাত পর্যন্ত আমরা বিজ্ঞানের উপর নির্ভরশীল।</a:t>
            </a:r>
            <a:endParaRPr b="0" i="0" sz="1400" u="none" cap="none" strike="noStrike">
              <a:solidFill>
                <a:schemeClr val="dk1"/>
              </a:solidFill>
              <a:latin typeface="Calibri"/>
              <a:ea typeface="Calibri"/>
              <a:cs typeface="Calibri"/>
              <a:sym typeface="Calibri"/>
            </a:endParaRPr>
          </a:p>
        </p:txBody>
      </p:sp>
      <p:sp>
        <p:nvSpPr>
          <p:cNvPr id="118" name="Google Shape;118;p9"/>
          <p:cNvSpPr/>
          <p:nvPr/>
        </p:nvSpPr>
        <p:spPr>
          <a:xfrm>
            <a:off x="365760" y="3017520"/>
            <a:ext cx="5577840" cy="713232"/>
          </a:xfrm>
          <a:prstGeom prst="roundRect">
            <a:avLst>
              <a:gd fmla="val 8974" name="adj"/>
            </a:avLst>
          </a:prstGeom>
          <a:solidFill>
            <a:srgbClr val="FFFFFF"/>
          </a:solidFill>
          <a:ln cap="flat" cmpd="sng" w="12700">
            <a:solidFill>
              <a:srgbClr val="0A7A8F"/>
            </a:solidFill>
            <a:prstDash val="solid"/>
            <a:round/>
            <a:headEnd len="sm" w="sm" type="none"/>
            <a:tailEnd len="sm" w="sm" type="none"/>
          </a:ln>
          <a:effectLst>
            <a:outerShdw blurRad="101600" rotWithShape="0" algn="bl" dir="2700000" dist="25400">
              <a:srgbClr val="000000">
                <a:alpha val="12941"/>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9" name="Google Shape;119;p9"/>
          <p:cNvSpPr/>
          <p:nvPr/>
        </p:nvSpPr>
        <p:spPr>
          <a:xfrm>
            <a:off x="548640" y="3154680"/>
            <a:ext cx="5212080" cy="420624"/>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D4A017"/>
              </a:buClr>
              <a:buSzPts val="1400"/>
              <a:buFont typeface="Arial"/>
              <a:buNone/>
            </a:pPr>
            <a:r>
              <a:rPr b="1" i="0" lang="en-US" sz="1400" u="none" cap="none" strike="noStrike">
                <a:solidFill>
                  <a:srgbClr val="D4A017"/>
                </a:solidFill>
                <a:latin typeface="Arial"/>
                <a:ea typeface="Arial"/>
                <a:cs typeface="Arial"/>
                <a:sym typeface="Arial"/>
              </a:rPr>
              <a:t>✦ </a:t>
            </a:r>
            <a:r>
              <a:rPr b="0" i="0" lang="en-US" sz="1300" u="none" cap="none" strike="noStrike">
                <a:solidFill>
                  <a:srgbClr val="1A2E35"/>
                </a:solidFill>
                <a:latin typeface="Arial"/>
                <a:ea typeface="Arial"/>
                <a:cs typeface="Arial"/>
                <a:sym typeface="Arial"/>
              </a:rPr>
              <a:t>বিদ্যুৎ, যানবাহন, ওষুধ — সবই বিজ্ঞানের দান।</a:t>
            </a:r>
            <a:endParaRPr b="0" i="0" sz="1400" u="none" cap="none" strike="noStrike">
              <a:solidFill>
                <a:schemeClr val="dk1"/>
              </a:solidFill>
              <a:latin typeface="Calibri"/>
              <a:ea typeface="Calibri"/>
              <a:cs typeface="Calibri"/>
              <a:sym typeface="Calibri"/>
            </a:endParaRPr>
          </a:p>
        </p:txBody>
      </p:sp>
      <p:sp>
        <p:nvSpPr>
          <p:cNvPr id="120" name="Google Shape;120;p9"/>
          <p:cNvSpPr/>
          <p:nvPr/>
        </p:nvSpPr>
        <p:spPr>
          <a:xfrm>
            <a:off x="365760" y="3886200"/>
            <a:ext cx="5577840" cy="713232"/>
          </a:xfrm>
          <a:prstGeom prst="roundRect">
            <a:avLst>
              <a:gd fmla="val 8974" name="adj"/>
            </a:avLst>
          </a:prstGeom>
          <a:solidFill>
            <a:srgbClr val="FFFFFF"/>
          </a:solidFill>
          <a:ln cap="flat" cmpd="sng" w="12700">
            <a:solidFill>
              <a:srgbClr val="0A7A8F"/>
            </a:solidFill>
            <a:prstDash val="solid"/>
            <a:round/>
            <a:headEnd len="sm" w="sm" type="none"/>
            <a:tailEnd len="sm" w="sm" type="none"/>
          </a:ln>
          <a:effectLst>
            <a:outerShdw blurRad="101600" rotWithShape="0" algn="bl" dir="2700000" dist="25400">
              <a:srgbClr val="000000">
                <a:alpha val="12941"/>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1" name="Google Shape;121;p9"/>
          <p:cNvSpPr/>
          <p:nvPr/>
        </p:nvSpPr>
        <p:spPr>
          <a:xfrm>
            <a:off x="548640" y="4023360"/>
            <a:ext cx="5212080" cy="420624"/>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D4A017"/>
              </a:buClr>
              <a:buSzPts val="1400"/>
              <a:buFont typeface="Arial"/>
              <a:buNone/>
            </a:pPr>
            <a:r>
              <a:rPr b="1" i="0" lang="en-US" sz="1400" u="none" cap="none" strike="noStrike">
                <a:solidFill>
                  <a:srgbClr val="D4A017"/>
                </a:solidFill>
                <a:latin typeface="Arial"/>
                <a:ea typeface="Arial"/>
                <a:cs typeface="Arial"/>
                <a:sym typeface="Arial"/>
              </a:rPr>
              <a:t>✦ </a:t>
            </a:r>
            <a:r>
              <a:rPr b="0" i="0" lang="en-US" sz="1300" u="none" cap="none" strike="noStrike">
                <a:solidFill>
                  <a:srgbClr val="1A2E35"/>
                </a:solidFill>
                <a:latin typeface="Arial"/>
                <a:ea typeface="Arial"/>
                <a:cs typeface="Arial"/>
                <a:sym typeface="Arial"/>
              </a:rPr>
              <a:t>কৃষি, শিল্প ও যোগাযোগে বিজ্ঞানের বিপ্লব ঘটেছে।</a:t>
            </a:r>
            <a:endParaRPr b="0" i="0" sz="1400" u="none" cap="none" strike="noStrike">
              <a:solidFill>
                <a:schemeClr val="dk1"/>
              </a:solidFill>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126" name="Shape 126"/>
        <p:cNvGrpSpPr/>
        <p:nvPr/>
      </p:nvGrpSpPr>
      <p:grpSpPr>
        <a:xfrm>
          <a:off x="0" y="0"/>
          <a:ext cx="0" cy="0"/>
          <a:chOff x="0" y="0"/>
          <a:chExt cx="0" cy="0"/>
        </a:xfrm>
      </p:grpSpPr>
      <p:sp>
        <p:nvSpPr>
          <p:cNvPr id="127" name="Google Shape;127;p10"/>
          <p:cNvSpPr/>
          <p:nvPr/>
        </p:nvSpPr>
        <p:spPr>
          <a:xfrm>
            <a:off x="0" y="0"/>
            <a:ext cx="9144000" cy="1097280"/>
          </a:xfrm>
          <a:prstGeom prst="rect">
            <a:avLst/>
          </a:prstGeom>
          <a:solidFill>
            <a:srgbClr val="0A7A8F"/>
          </a:solidFill>
          <a:ln cap="flat" cmpd="sng" w="12700">
            <a:solidFill>
              <a:srgbClr val="0A7A8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8" name="Google Shape;128;p10"/>
          <p:cNvSpPr/>
          <p:nvPr/>
        </p:nvSpPr>
        <p:spPr>
          <a:xfrm>
            <a:off x="365760" y="137160"/>
            <a:ext cx="8412480" cy="59436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FFFF"/>
              </a:buClr>
              <a:buSzPts val="2400"/>
              <a:buFont typeface="Arial"/>
              <a:buNone/>
            </a:pPr>
            <a:r>
              <a:rPr b="1" i="0" lang="en-US" sz="2400" u="none" cap="none" strike="noStrike">
                <a:solidFill>
                  <a:srgbClr val="FFFFFF"/>
                </a:solidFill>
                <a:latin typeface="Arial"/>
                <a:ea typeface="Arial"/>
                <a:cs typeface="Arial"/>
                <a:sym typeface="Arial"/>
              </a:rPr>
              <a:t>বিভিন্ন ক্ষেত্রে বিজ্ঞানের ব্যবহার</a:t>
            </a:r>
            <a:endParaRPr b="0" i="0" sz="2400" u="none" cap="none" strike="noStrike">
              <a:solidFill>
                <a:schemeClr val="dk1"/>
              </a:solidFill>
              <a:latin typeface="Calibri"/>
              <a:ea typeface="Calibri"/>
              <a:cs typeface="Calibri"/>
              <a:sym typeface="Calibri"/>
            </a:endParaRPr>
          </a:p>
        </p:txBody>
      </p:sp>
      <p:sp>
        <p:nvSpPr>
          <p:cNvPr id="129" name="Google Shape;129;p10"/>
          <p:cNvSpPr/>
          <p:nvPr/>
        </p:nvSpPr>
        <p:spPr>
          <a:xfrm>
            <a:off x="365760" y="713232"/>
            <a:ext cx="8412480" cy="301752"/>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E0F4F8"/>
              </a:buClr>
              <a:buSzPts val="1300"/>
              <a:buFont typeface="Arial"/>
              <a:buNone/>
            </a:pPr>
            <a:r>
              <a:rPr b="0" i="1" lang="en-US" sz="1800" u="none" cap="none" strike="noStrike">
                <a:solidFill>
                  <a:srgbClr val="E0F4F8"/>
                </a:solidFill>
                <a:latin typeface="Arial"/>
                <a:ea typeface="Arial"/>
                <a:cs typeface="Arial"/>
                <a:sym typeface="Arial"/>
              </a:rPr>
              <a:t>Applications of Science</a:t>
            </a:r>
            <a:endParaRPr b="0" i="0" sz="1800" u="none" cap="none" strike="noStrike">
              <a:solidFill>
                <a:schemeClr val="dk1"/>
              </a:solidFill>
              <a:latin typeface="Calibri"/>
              <a:ea typeface="Calibri"/>
              <a:cs typeface="Calibri"/>
              <a:sym typeface="Calibri"/>
            </a:endParaRPr>
          </a:p>
        </p:txBody>
      </p:sp>
      <p:sp>
        <p:nvSpPr>
          <p:cNvPr id="130" name="Google Shape;130;p10"/>
          <p:cNvSpPr/>
          <p:nvPr/>
        </p:nvSpPr>
        <p:spPr>
          <a:xfrm>
            <a:off x="365760" y="1325880"/>
            <a:ext cx="2651760" cy="1508760"/>
          </a:xfrm>
          <a:prstGeom prst="roundRect">
            <a:avLst>
              <a:gd fmla="val 6061" name="adj"/>
            </a:avLst>
          </a:prstGeom>
          <a:solidFill>
            <a:srgbClr val="E0F4F8"/>
          </a:solidFill>
          <a:ln cap="flat" cmpd="sng" w="12700">
            <a:solidFill>
              <a:srgbClr val="0A7A8F"/>
            </a:solidFill>
            <a:prstDash val="solid"/>
            <a:round/>
            <a:headEnd len="sm" w="sm" type="none"/>
            <a:tailEnd len="sm" w="sm" type="none"/>
          </a:ln>
          <a:effectLst>
            <a:outerShdw blurRad="101600" rotWithShape="0" algn="bl" dir="2700000" dist="25400">
              <a:srgbClr val="000000">
                <a:alpha val="12941"/>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1" name="Google Shape;131;p10"/>
          <p:cNvSpPr/>
          <p:nvPr/>
        </p:nvSpPr>
        <p:spPr>
          <a:xfrm>
            <a:off x="411480" y="1435608"/>
            <a:ext cx="2560320" cy="54864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0000"/>
              </a:buClr>
              <a:buSzPts val="2800"/>
              <a:buFont typeface="Calibri"/>
              <a:buNone/>
            </a:pPr>
            <a:r>
              <a:rPr b="0" i="0" lang="en-US" sz="2800" u="none" cap="none" strike="noStrike">
                <a:solidFill>
                  <a:srgbClr val="000000"/>
                </a:solidFill>
                <a:latin typeface="Calibri"/>
                <a:ea typeface="Calibri"/>
                <a:cs typeface="Calibri"/>
                <a:sym typeface="Calibri"/>
              </a:rPr>
              <a:t>🏥</a:t>
            </a:r>
            <a:endParaRPr b="0" i="0" sz="2800" u="none" cap="none" strike="noStrike">
              <a:solidFill>
                <a:schemeClr val="dk1"/>
              </a:solidFill>
              <a:latin typeface="Calibri"/>
              <a:ea typeface="Calibri"/>
              <a:cs typeface="Calibri"/>
              <a:sym typeface="Calibri"/>
            </a:endParaRPr>
          </a:p>
        </p:txBody>
      </p:sp>
      <p:sp>
        <p:nvSpPr>
          <p:cNvPr id="132" name="Google Shape;132;p10"/>
          <p:cNvSpPr/>
          <p:nvPr/>
        </p:nvSpPr>
        <p:spPr>
          <a:xfrm>
            <a:off x="411480" y="1984248"/>
            <a:ext cx="2560320" cy="41148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D4F5C"/>
              </a:buClr>
              <a:buSzPts val="1400"/>
              <a:buFont typeface="Arial"/>
              <a:buNone/>
            </a:pPr>
            <a:r>
              <a:rPr b="1" i="0" lang="en-US" sz="1400" u="none" cap="none" strike="noStrike">
                <a:solidFill>
                  <a:srgbClr val="0D4F5C"/>
                </a:solidFill>
                <a:latin typeface="Arial"/>
                <a:ea typeface="Arial"/>
                <a:cs typeface="Arial"/>
                <a:sym typeface="Arial"/>
              </a:rPr>
              <a:t>চিকিৎসা</a:t>
            </a:r>
            <a:endParaRPr b="0" i="0" sz="1400" u="none" cap="none" strike="noStrike">
              <a:solidFill>
                <a:schemeClr val="dk1"/>
              </a:solidFill>
              <a:latin typeface="Calibri"/>
              <a:ea typeface="Calibri"/>
              <a:cs typeface="Calibri"/>
              <a:sym typeface="Calibri"/>
            </a:endParaRPr>
          </a:p>
        </p:txBody>
      </p:sp>
      <p:sp>
        <p:nvSpPr>
          <p:cNvPr id="133" name="Google Shape;133;p10"/>
          <p:cNvSpPr/>
          <p:nvPr/>
        </p:nvSpPr>
        <p:spPr>
          <a:xfrm>
            <a:off x="411480" y="2404872"/>
            <a:ext cx="2560320" cy="32004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4A7080"/>
              </a:buClr>
              <a:buSzPts val="1100"/>
              <a:buFont typeface="Arial"/>
              <a:buNone/>
            </a:pPr>
            <a:r>
              <a:rPr b="0" i="1" lang="en-US" sz="1100" u="none" cap="none" strike="noStrike">
                <a:solidFill>
                  <a:srgbClr val="4A7080"/>
                </a:solidFill>
                <a:latin typeface="Arial"/>
                <a:ea typeface="Arial"/>
                <a:cs typeface="Arial"/>
                <a:sym typeface="Arial"/>
              </a:rPr>
              <a:t>Medicine</a:t>
            </a:r>
            <a:endParaRPr b="0" i="0" sz="1100" u="none" cap="none" strike="noStrike">
              <a:solidFill>
                <a:schemeClr val="dk1"/>
              </a:solidFill>
              <a:latin typeface="Calibri"/>
              <a:ea typeface="Calibri"/>
              <a:cs typeface="Calibri"/>
              <a:sym typeface="Calibri"/>
            </a:endParaRPr>
          </a:p>
        </p:txBody>
      </p:sp>
      <p:sp>
        <p:nvSpPr>
          <p:cNvPr id="134" name="Google Shape;134;p10"/>
          <p:cNvSpPr/>
          <p:nvPr/>
        </p:nvSpPr>
        <p:spPr>
          <a:xfrm>
            <a:off x="3246120" y="1325880"/>
            <a:ext cx="2651760" cy="1508760"/>
          </a:xfrm>
          <a:prstGeom prst="roundRect">
            <a:avLst>
              <a:gd fmla="val 6061" name="adj"/>
            </a:avLst>
          </a:prstGeom>
          <a:solidFill>
            <a:srgbClr val="E0F4F8"/>
          </a:solidFill>
          <a:ln cap="flat" cmpd="sng" w="12700">
            <a:solidFill>
              <a:srgbClr val="0A7A8F"/>
            </a:solidFill>
            <a:prstDash val="solid"/>
            <a:round/>
            <a:headEnd len="sm" w="sm" type="none"/>
            <a:tailEnd len="sm" w="sm" type="none"/>
          </a:ln>
          <a:effectLst>
            <a:outerShdw blurRad="101600" rotWithShape="0" algn="bl" dir="2700000" dist="25400">
              <a:srgbClr val="000000">
                <a:alpha val="12941"/>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5" name="Google Shape;135;p10"/>
          <p:cNvSpPr/>
          <p:nvPr/>
        </p:nvSpPr>
        <p:spPr>
          <a:xfrm>
            <a:off x="3291840" y="1435608"/>
            <a:ext cx="2560320" cy="54864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0000"/>
              </a:buClr>
              <a:buSzPts val="2800"/>
              <a:buFont typeface="Calibri"/>
              <a:buNone/>
            </a:pPr>
            <a:r>
              <a:rPr b="0" i="0" lang="en-US" sz="2800" u="none" cap="none" strike="noStrike">
                <a:solidFill>
                  <a:srgbClr val="000000"/>
                </a:solidFill>
                <a:latin typeface="Calibri"/>
                <a:ea typeface="Calibri"/>
                <a:cs typeface="Calibri"/>
                <a:sym typeface="Calibri"/>
              </a:rPr>
              <a:t>🌾</a:t>
            </a:r>
            <a:endParaRPr b="0" i="0" sz="2800" u="none" cap="none" strike="noStrike">
              <a:solidFill>
                <a:schemeClr val="dk1"/>
              </a:solidFill>
              <a:latin typeface="Calibri"/>
              <a:ea typeface="Calibri"/>
              <a:cs typeface="Calibri"/>
              <a:sym typeface="Calibri"/>
            </a:endParaRPr>
          </a:p>
        </p:txBody>
      </p:sp>
      <p:sp>
        <p:nvSpPr>
          <p:cNvPr id="136" name="Google Shape;136;p10"/>
          <p:cNvSpPr/>
          <p:nvPr/>
        </p:nvSpPr>
        <p:spPr>
          <a:xfrm>
            <a:off x="3291840" y="1984248"/>
            <a:ext cx="2560320" cy="41148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D4F5C"/>
              </a:buClr>
              <a:buSzPts val="1400"/>
              <a:buFont typeface="Arial"/>
              <a:buNone/>
            </a:pPr>
            <a:r>
              <a:rPr b="1" i="0" lang="en-US" sz="1400" u="none" cap="none" strike="noStrike">
                <a:solidFill>
                  <a:srgbClr val="0D4F5C"/>
                </a:solidFill>
                <a:latin typeface="Arial"/>
                <a:ea typeface="Arial"/>
                <a:cs typeface="Arial"/>
                <a:sym typeface="Arial"/>
              </a:rPr>
              <a:t>কৃষি</a:t>
            </a:r>
            <a:endParaRPr b="0" i="0" sz="1400" u="none" cap="none" strike="noStrike">
              <a:solidFill>
                <a:schemeClr val="dk1"/>
              </a:solidFill>
              <a:latin typeface="Calibri"/>
              <a:ea typeface="Calibri"/>
              <a:cs typeface="Calibri"/>
              <a:sym typeface="Calibri"/>
            </a:endParaRPr>
          </a:p>
        </p:txBody>
      </p:sp>
      <p:sp>
        <p:nvSpPr>
          <p:cNvPr id="137" name="Google Shape;137;p10"/>
          <p:cNvSpPr/>
          <p:nvPr/>
        </p:nvSpPr>
        <p:spPr>
          <a:xfrm>
            <a:off x="3291840" y="2404872"/>
            <a:ext cx="2560320" cy="32004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4A7080"/>
              </a:buClr>
              <a:buSzPts val="1100"/>
              <a:buFont typeface="Arial"/>
              <a:buNone/>
            </a:pPr>
            <a:r>
              <a:rPr b="0" i="1" lang="en-US" sz="1100" u="none" cap="none" strike="noStrike">
                <a:solidFill>
                  <a:srgbClr val="4A7080"/>
                </a:solidFill>
                <a:latin typeface="Arial"/>
                <a:ea typeface="Arial"/>
                <a:cs typeface="Arial"/>
                <a:sym typeface="Arial"/>
              </a:rPr>
              <a:t>Agriculture</a:t>
            </a:r>
            <a:endParaRPr b="0" i="0" sz="1100" u="none" cap="none" strike="noStrike">
              <a:solidFill>
                <a:schemeClr val="dk1"/>
              </a:solidFill>
              <a:latin typeface="Calibri"/>
              <a:ea typeface="Calibri"/>
              <a:cs typeface="Calibri"/>
              <a:sym typeface="Calibri"/>
            </a:endParaRPr>
          </a:p>
        </p:txBody>
      </p:sp>
      <p:sp>
        <p:nvSpPr>
          <p:cNvPr id="138" name="Google Shape;138;p10"/>
          <p:cNvSpPr/>
          <p:nvPr/>
        </p:nvSpPr>
        <p:spPr>
          <a:xfrm>
            <a:off x="6126480" y="1325880"/>
            <a:ext cx="2651760" cy="1508760"/>
          </a:xfrm>
          <a:prstGeom prst="roundRect">
            <a:avLst>
              <a:gd fmla="val 6061" name="adj"/>
            </a:avLst>
          </a:prstGeom>
          <a:solidFill>
            <a:srgbClr val="E0F4F8"/>
          </a:solidFill>
          <a:ln cap="flat" cmpd="sng" w="12700">
            <a:solidFill>
              <a:srgbClr val="0A7A8F"/>
            </a:solidFill>
            <a:prstDash val="solid"/>
            <a:round/>
            <a:headEnd len="sm" w="sm" type="none"/>
            <a:tailEnd len="sm" w="sm" type="none"/>
          </a:ln>
          <a:effectLst>
            <a:outerShdw blurRad="101600" rotWithShape="0" algn="bl" dir="2700000" dist="25400">
              <a:srgbClr val="000000">
                <a:alpha val="12941"/>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9" name="Google Shape;139;p10"/>
          <p:cNvSpPr/>
          <p:nvPr/>
        </p:nvSpPr>
        <p:spPr>
          <a:xfrm>
            <a:off x="6172200" y="1435608"/>
            <a:ext cx="2560320" cy="54864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0000"/>
              </a:buClr>
              <a:buSzPts val="2800"/>
              <a:buFont typeface="Calibri"/>
              <a:buNone/>
            </a:pPr>
            <a:r>
              <a:rPr b="0" i="0" lang="en-US" sz="2800" u="none" cap="none" strike="noStrike">
                <a:solidFill>
                  <a:srgbClr val="000000"/>
                </a:solidFill>
                <a:latin typeface="Calibri"/>
                <a:ea typeface="Calibri"/>
                <a:cs typeface="Calibri"/>
                <a:sym typeface="Calibri"/>
              </a:rPr>
              <a:t>📡</a:t>
            </a:r>
            <a:endParaRPr b="0" i="0" sz="2800" u="none" cap="none" strike="noStrike">
              <a:solidFill>
                <a:schemeClr val="dk1"/>
              </a:solidFill>
              <a:latin typeface="Calibri"/>
              <a:ea typeface="Calibri"/>
              <a:cs typeface="Calibri"/>
              <a:sym typeface="Calibri"/>
            </a:endParaRPr>
          </a:p>
        </p:txBody>
      </p:sp>
      <p:sp>
        <p:nvSpPr>
          <p:cNvPr id="140" name="Google Shape;140;p10"/>
          <p:cNvSpPr/>
          <p:nvPr/>
        </p:nvSpPr>
        <p:spPr>
          <a:xfrm>
            <a:off x="6172200" y="1984248"/>
            <a:ext cx="2560320" cy="41148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D4F5C"/>
              </a:buClr>
              <a:buSzPts val="1400"/>
              <a:buFont typeface="Arial"/>
              <a:buNone/>
            </a:pPr>
            <a:r>
              <a:rPr b="1" i="0" lang="en-US" sz="1400" u="none" cap="none" strike="noStrike">
                <a:solidFill>
                  <a:srgbClr val="0D4F5C"/>
                </a:solidFill>
                <a:latin typeface="Arial"/>
                <a:ea typeface="Arial"/>
                <a:cs typeface="Arial"/>
                <a:sym typeface="Arial"/>
              </a:rPr>
              <a:t>যোগাযোগ</a:t>
            </a:r>
            <a:endParaRPr b="0" i="0" sz="1400" u="none" cap="none" strike="noStrike">
              <a:solidFill>
                <a:schemeClr val="dk1"/>
              </a:solidFill>
              <a:latin typeface="Calibri"/>
              <a:ea typeface="Calibri"/>
              <a:cs typeface="Calibri"/>
              <a:sym typeface="Calibri"/>
            </a:endParaRPr>
          </a:p>
        </p:txBody>
      </p:sp>
      <p:sp>
        <p:nvSpPr>
          <p:cNvPr id="141" name="Google Shape;141;p10"/>
          <p:cNvSpPr/>
          <p:nvPr/>
        </p:nvSpPr>
        <p:spPr>
          <a:xfrm>
            <a:off x="6172200" y="2404872"/>
            <a:ext cx="2560320" cy="32004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4A7080"/>
              </a:buClr>
              <a:buSzPts val="1100"/>
              <a:buFont typeface="Arial"/>
              <a:buNone/>
            </a:pPr>
            <a:r>
              <a:rPr b="0" i="1" lang="en-US" sz="1100" u="none" cap="none" strike="noStrike">
                <a:solidFill>
                  <a:srgbClr val="4A7080"/>
                </a:solidFill>
                <a:latin typeface="Arial"/>
                <a:ea typeface="Arial"/>
                <a:cs typeface="Arial"/>
                <a:sym typeface="Arial"/>
              </a:rPr>
              <a:t>Communication</a:t>
            </a:r>
            <a:endParaRPr b="0" i="0" sz="1100" u="none" cap="none" strike="noStrike">
              <a:solidFill>
                <a:schemeClr val="dk1"/>
              </a:solidFill>
              <a:latin typeface="Calibri"/>
              <a:ea typeface="Calibri"/>
              <a:cs typeface="Calibri"/>
              <a:sym typeface="Calibri"/>
            </a:endParaRPr>
          </a:p>
        </p:txBody>
      </p:sp>
      <p:sp>
        <p:nvSpPr>
          <p:cNvPr id="142" name="Google Shape;142;p10"/>
          <p:cNvSpPr/>
          <p:nvPr/>
        </p:nvSpPr>
        <p:spPr>
          <a:xfrm>
            <a:off x="365760" y="3063240"/>
            <a:ext cx="2651760" cy="1508760"/>
          </a:xfrm>
          <a:prstGeom prst="roundRect">
            <a:avLst>
              <a:gd fmla="val 6061" name="adj"/>
            </a:avLst>
          </a:prstGeom>
          <a:solidFill>
            <a:srgbClr val="FFF8E1"/>
          </a:solidFill>
          <a:ln cap="flat" cmpd="sng" w="12700">
            <a:solidFill>
              <a:srgbClr val="0A7A8F"/>
            </a:solidFill>
            <a:prstDash val="solid"/>
            <a:round/>
            <a:headEnd len="sm" w="sm" type="none"/>
            <a:tailEnd len="sm" w="sm" type="none"/>
          </a:ln>
          <a:effectLst>
            <a:outerShdw blurRad="101600" rotWithShape="0" algn="bl" dir="2700000" dist="25400">
              <a:srgbClr val="000000">
                <a:alpha val="12941"/>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3" name="Google Shape;143;p10"/>
          <p:cNvSpPr/>
          <p:nvPr/>
        </p:nvSpPr>
        <p:spPr>
          <a:xfrm>
            <a:off x="411480" y="3172968"/>
            <a:ext cx="2560320" cy="54864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0000"/>
              </a:buClr>
              <a:buSzPts val="2800"/>
              <a:buFont typeface="Calibri"/>
              <a:buNone/>
            </a:pPr>
            <a:r>
              <a:rPr b="0" i="0" lang="en-US" sz="2800" u="none" cap="none" strike="noStrike">
                <a:solidFill>
                  <a:srgbClr val="000000"/>
                </a:solidFill>
                <a:latin typeface="Calibri"/>
                <a:ea typeface="Calibri"/>
                <a:cs typeface="Calibri"/>
                <a:sym typeface="Calibri"/>
              </a:rPr>
              <a:t>🏭</a:t>
            </a:r>
            <a:endParaRPr b="0" i="0" sz="2800" u="none" cap="none" strike="noStrike">
              <a:solidFill>
                <a:schemeClr val="dk1"/>
              </a:solidFill>
              <a:latin typeface="Calibri"/>
              <a:ea typeface="Calibri"/>
              <a:cs typeface="Calibri"/>
              <a:sym typeface="Calibri"/>
            </a:endParaRPr>
          </a:p>
        </p:txBody>
      </p:sp>
      <p:sp>
        <p:nvSpPr>
          <p:cNvPr id="144" name="Google Shape;144;p10"/>
          <p:cNvSpPr/>
          <p:nvPr/>
        </p:nvSpPr>
        <p:spPr>
          <a:xfrm>
            <a:off x="411480" y="3721608"/>
            <a:ext cx="2560320" cy="41148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D4F5C"/>
              </a:buClr>
              <a:buSzPts val="1400"/>
              <a:buFont typeface="Arial"/>
              <a:buNone/>
            </a:pPr>
            <a:r>
              <a:rPr b="1" i="0" lang="en-US" sz="1400" u="none" cap="none" strike="noStrike">
                <a:solidFill>
                  <a:srgbClr val="0D4F5C"/>
                </a:solidFill>
                <a:latin typeface="Arial"/>
                <a:ea typeface="Arial"/>
                <a:cs typeface="Arial"/>
                <a:sym typeface="Arial"/>
              </a:rPr>
              <a:t>শিল্প</a:t>
            </a:r>
            <a:endParaRPr b="0" i="0" sz="1400" u="none" cap="none" strike="noStrike">
              <a:solidFill>
                <a:schemeClr val="dk1"/>
              </a:solidFill>
              <a:latin typeface="Calibri"/>
              <a:ea typeface="Calibri"/>
              <a:cs typeface="Calibri"/>
              <a:sym typeface="Calibri"/>
            </a:endParaRPr>
          </a:p>
        </p:txBody>
      </p:sp>
      <p:sp>
        <p:nvSpPr>
          <p:cNvPr id="145" name="Google Shape;145;p10"/>
          <p:cNvSpPr/>
          <p:nvPr/>
        </p:nvSpPr>
        <p:spPr>
          <a:xfrm>
            <a:off x="411480" y="4142232"/>
            <a:ext cx="2560320" cy="32004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4A7080"/>
              </a:buClr>
              <a:buSzPts val="1100"/>
              <a:buFont typeface="Arial"/>
              <a:buNone/>
            </a:pPr>
            <a:r>
              <a:rPr b="0" i="1" lang="en-US" sz="1100" u="none" cap="none" strike="noStrike">
                <a:solidFill>
                  <a:srgbClr val="4A7080"/>
                </a:solidFill>
                <a:latin typeface="Arial"/>
                <a:ea typeface="Arial"/>
                <a:cs typeface="Arial"/>
                <a:sym typeface="Arial"/>
              </a:rPr>
              <a:t>Industry</a:t>
            </a:r>
            <a:endParaRPr b="0" i="0" sz="1100" u="none" cap="none" strike="noStrike">
              <a:solidFill>
                <a:schemeClr val="dk1"/>
              </a:solidFill>
              <a:latin typeface="Calibri"/>
              <a:ea typeface="Calibri"/>
              <a:cs typeface="Calibri"/>
              <a:sym typeface="Calibri"/>
            </a:endParaRPr>
          </a:p>
        </p:txBody>
      </p:sp>
      <p:sp>
        <p:nvSpPr>
          <p:cNvPr id="146" name="Google Shape;146;p10"/>
          <p:cNvSpPr/>
          <p:nvPr/>
        </p:nvSpPr>
        <p:spPr>
          <a:xfrm>
            <a:off x="3246120" y="3063240"/>
            <a:ext cx="2651760" cy="1508760"/>
          </a:xfrm>
          <a:prstGeom prst="roundRect">
            <a:avLst>
              <a:gd fmla="val 6061" name="adj"/>
            </a:avLst>
          </a:prstGeom>
          <a:solidFill>
            <a:srgbClr val="FFF8E1"/>
          </a:solidFill>
          <a:ln cap="flat" cmpd="sng" w="12700">
            <a:solidFill>
              <a:srgbClr val="0A7A8F"/>
            </a:solidFill>
            <a:prstDash val="solid"/>
            <a:round/>
            <a:headEnd len="sm" w="sm" type="none"/>
            <a:tailEnd len="sm" w="sm" type="none"/>
          </a:ln>
          <a:effectLst>
            <a:outerShdw blurRad="101600" rotWithShape="0" algn="bl" dir="2700000" dist="25400">
              <a:srgbClr val="000000">
                <a:alpha val="12941"/>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7" name="Google Shape;147;p10"/>
          <p:cNvSpPr/>
          <p:nvPr/>
        </p:nvSpPr>
        <p:spPr>
          <a:xfrm>
            <a:off x="3291840" y="3172968"/>
            <a:ext cx="2560320" cy="54864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0000"/>
              </a:buClr>
              <a:buSzPts val="2800"/>
              <a:buFont typeface="Calibri"/>
              <a:buNone/>
            </a:pPr>
            <a:r>
              <a:rPr b="0" i="0" lang="en-US" sz="2800" u="none" cap="none" strike="noStrike">
                <a:solidFill>
                  <a:srgbClr val="000000"/>
                </a:solidFill>
                <a:latin typeface="Calibri"/>
                <a:ea typeface="Calibri"/>
                <a:cs typeface="Calibri"/>
                <a:sym typeface="Calibri"/>
              </a:rPr>
              <a:t>⚡</a:t>
            </a:r>
            <a:endParaRPr b="0" i="0" sz="2800" u="none" cap="none" strike="noStrike">
              <a:solidFill>
                <a:schemeClr val="dk1"/>
              </a:solidFill>
              <a:latin typeface="Calibri"/>
              <a:ea typeface="Calibri"/>
              <a:cs typeface="Calibri"/>
              <a:sym typeface="Calibri"/>
            </a:endParaRPr>
          </a:p>
        </p:txBody>
      </p:sp>
      <p:sp>
        <p:nvSpPr>
          <p:cNvPr id="148" name="Google Shape;148;p10"/>
          <p:cNvSpPr/>
          <p:nvPr/>
        </p:nvSpPr>
        <p:spPr>
          <a:xfrm>
            <a:off x="3291840" y="3721608"/>
            <a:ext cx="2560320" cy="41148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D4F5C"/>
              </a:buClr>
              <a:buSzPts val="1400"/>
              <a:buFont typeface="Arial"/>
              <a:buNone/>
            </a:pPr>
            <a:r>
              <a:rPr b="1" i="0" lang="en-US" sz="1400" u="none" cap="none" strike="noStrike">
                <a:solidFill>
                  <a:srgbClr val="0D4F5C"/>
                </a:solidFill>
                <a:latin typeface="Arial"/>
                <a:ea typeface="Arial"/>
                <a:cs typeface="Arial"/>
                <a:sym typeface="Arial"/>
              </a:rPr>
              <a:t>শক্তি</a:t>
            </a:r>
            <a:endParaRPr b="0" i="0" sz="1400" u="none" cap="none" strike="noStrike">
              <a:solidFill>
                <a:schemeClr val="dk1"/>
              </a:solidFill>
              <a:latin typeface="Calibri"/>
              <a:ea typeface="Calibri"/>
              <a:cs typeface="Calibri"/>
              <a:sym typeface="Calibri"/>
            </a:endParaRPr>
          </a:p>
        </p:txBody>
      </p:sp>
      <p:sp>
        <p:nvSpPr>
          <p:cNvPr id="149" name="Google Shape;149;p10"/>
          <p:cNvSpPr/>
          <p:nvPr/>
        </p:nvSpPr>
        <p:spPr>
          <a:xfrm>
            <a:off x="3291840" y="4142232"/>
            <a:ext cx="2560320" cy="32004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4A7080"/>
              </a:buClr>
              <a:buSzPts val="1100"/>
              <a:buFont typeface="Arial"/>
              <a:buNone/>
            </a:pPr>
            <a:r>
              <a:rPr b="0" i="1" lang="en-US" sz="1100" u="none" cap="none" strike="noStrike">
                <a:solidFill>
                  <a:srgbClr val="4A7080"/>
                </a:solidFill>
                <a:latin typeface="Arial"/>
                <a:ea typeface="Arial"/>
                <a:cs typeface="Arial"/>
                <a:sym typeface="Arial"/>
              </a:rPr>
              <a:t>Energy</a:t>
            </a:r>
            <a:endParaRPr b="0" i="0" sz="1100" u="none" cap="none" strike="noStrike">
              <a:solidFill>
                <a:schemeClr val="dk1"/>
              </a:solidFill>
              <a:latin typeface="Calibri"/>
              <a:ea typeface="Calibri"/>
              <a:cs typeface="Calibri"/>
              <a:sym typeface="Calibri"/>
            </a:endParaRPr>
          </a:p>
        </p:txBody>
      </p:sp>
      <p:sp>
        <p:nvSpPr>
          <p:cNvPr id="150" name="Google Shape;150;p10"/>
          <p:cNvSpPr/>
          <p:nvPr/>
        </p:nvSpPr>
        <p:spPr>
          <a:xfrm>
            <a:off x="6126480" y="3063240"/>
            <a:ext cx="2651760" cy="1508760"/>
          </a:xfrm>
          <a:prstGeom prst="roundRect">
            <a:avLst>
              <a:gd fmla="val 6061" name="adj"/>
            </a:avLst>
          </a:prstGeom>
          <a:solidFill>
            <a:srgbClr val="FFF8E1"/>
          </a:solidFill>
          <a:ln cap="flat" cmpd="sng" w="12700">
            <a:solidFill>
              <a:srgbClr val="0A7A8F"/>
            </a:solidFill>
            <a:prstDash val="solid"/>
            <a:round/>
            <a:headEnd len="sm" w="sm" type="none"/>
            <a:tailEnd len="sm" w="sm" type="none"/>
          </a:ln>
          <a:effectLst>
            <a:outerShdw blurRad="101600" rotWithShape="0" algn="bl" dir="2700000" dist="25400">
              <a:srgbClr val="000000">
                <a:alpha val="12941"/>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1" name="Google Shape;151;p10"/>
          <p:cNvSpPr/>
          <p:nvPr/>
        </p:nvSpPr>
        <p:spPr>
          <a:xfrm>
            <a:off x="6172200" y="3172968"/>
            <a:ext cx="2560320" cy="54864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0000"/>
              </a:buClr>
              <a:buSzPts val="2800"/>
              <a:buFont typeface="Calibri"/>
              <a:buNone/>
            </a:pPr>
            <a:r>
              <a:rPr b="0" i="0" lang="en-US" sz="2800" u="none" cap="none" strike="noStrike">
                <a:solidFill>
                  <a:srgbClr val="000000"/>
                </a:solidFill>
                <a:latin typeface="Calibri"/>
                <a:ea typeface="Calibri"/>
                <a:cs typeface="Calibri"/>
                <a:sym typeface="Calibri"/>
              </a:rPr>
              <a:t>🚀</a:t>
            </a:r>
            <a:endParaRPr b="0" i="0" sz="2800" u="none" cap="none" strike="noStrike">
              <a:solidFill>
                <a:schemeClr val="dk1"/>
              </a:solidFill>
              <a:latin typeface="Calibri"/>
              <a:ea typeface="Calibri"/>
              <a:cs typeface="Calibri"/>
              <a:sym typeface="Calibri"/>
            </a:endParaRPr>
          </a:p>
        </p:txBody>
      </p:sp>
      <p:sp>
        <p:nvSpPr>
          <p:cNvPr id="152" name="Google Shape;152;p10"/>
          <p:cNvSpPr/>
          <p:nvPr/>
        </p:nvSpPr>
        <p:spPr>
          <a:xfrm>
            <a:off x="6172200" y="3721608"/>
            <a:ext cx="2560320" cy="41148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D4F5C"/>
              </a:buClr>
              <a:buSzPts val="1400"/>
              <a:buFont typeface="Arial"/>
              <a:buNone/>
            </a:pPr>
            <a:r>
              <a:rPr b="1" i="0" lang="en-US" sz="1400" u="none" cap="none" strike="noStrike">
                <a:solidFill>
                  <a:srgbClr val="0D4F5C"/>
                </a:solidFill>
                <a:latin typeface="Arial"/>
                <a:ea typeface="Arial"/>
                <a:cs typeface="Arial"/>
                <a:sym typeface="Arial"/>
              </a:rPr>
              <a:t>মহাকাশ</a:t>
            </a:r>
            <a:endParaRPr b="0" i="0" sz="1400" u="none" cap="none" strike="noStrike">
              <a:solidFill>
                <a:schemeClr val="dk1"/>
              </a:solidFill>
              <a:latin typeface="Calibri"/>
              <a:ea typeface="Calibri"/>
              <a:cs typeface="Calibri"/>
              <a:sym typeface="Calibri"/>
            </a:endParaRPr>
          </a:p>
        </p:txBody>
      </p:sp>
      <p:sp>
        <p:nvSpPr>
          <p:cNvPr id="153" name="Google Shape;153;p10"/>
          <p:cNvSpPr/>
          <p:nvPr/>
        </p:nvSpPr>
        <p:spPr>
          <a:xfrm>
            <a:off x="6172200" y="4142232"/>
            <a:ext cx="2560320" cy="32004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4A7080"/>
              </a:buClr>
              <a:buSzPts val="1100"/>
              <a:buFont typeface="Arial"/>
              <a:buNone/>
            </a:pPr>
            <a:r>
              <a:rPr b="0" i="1" lang="en-US" sz="1100" u="none" cap="none" strike="noStrike">
                <a:solidFill>
                  <a:srgbClr val="4A7080"/>
                </a:solidFill>
                <a:latin typeface="Arial"/>
                <a:ea typeface="Arial"/>
                <a:cs typeface="Arial"/>
                <a:sym typeface="Arial"/>
              </a:rPr>
              <a:t>Space</a:t>
            </a:r>
            <a:endParaRPr b="0" i="0" sz="1100" u="none" cap="none" strike="noStrike">
              <a:solidFill>
                <a:schemeClr val="dk1"/>
              </a:solidFill>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158" name="Shape 158"/>
        <p:cNvGrpSpPr/>
        <p:nvPr/>
      </p:nvGrpSpPr>
      <p:grpSpPr>
        <a:xfrm>
          <a:off x="0" y="0"/>
          <a:ext cx="0" cy="0"/>
          <a:chOff x="0" y="0"/>
          <a:chExt cx="0" cy="0"/>
        </a:xfrm>
      </p:grpSpPr>
      <p:sp>
        <p:nvSpPr>
          <p:cNvPr id="159" name="Google Shape;159;p11"/>
          <p:cNvSpPr/>
          <p:nvPr/>
        </p:nvSpPr>
        <p:spPr>
          <a:xfrm>
            <a:off x="0" y="0"/>
            <a:ext cx="9144000" cy="1097280"/>
          </a:xfrm>
          <a:prstGeom prst="rect">
            <a:avLst/>
          </a:prstGeom>
          <a:solidFill>
            <a:srgbClr val="0D4F5C"/>
          </a:solidFill>
          <a:ln cap="flat" cmpd="sng" w="12700">
            <a:solidFill>
              <a:srgbClr val="0D4F5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0" name="Google Shape;160;p11"/>
          <p:cNvSpPr/>
          <p:nvPr/>
        </p:nvSpPr>
        <p:spPr>
          <a:xfrm>
            <a:off x="365760" y="91440"/>
            <a:ext cx="4572000" cy="59436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D4A017"/>
              </a:buClr>
              <a:buSzPts val="2400"/>
              <a:buFont typeface="Arial"/>
              <a:buNone/>
            </a:pPr>
            <a:r>
              <a:rPr b="1" i="0" lang="en-US" sz="2400" u="none" cap="none" strike="noStrike">
                <a:solidFill>
                  <a:srgbClr val="D4A017"/>
                </a:solidFill>
                <a:latin typeface="Arial"/>
                <a:ea typeface="Arial"/>
                <a:cs typeface="Arial"/>
                <a:sym typeface="Arial"/>
              </a:rPr>
              <a:t>নমুনা রচনা — ভূমিকা</a:t>
            </a:r>
            <a:endParaRPr b="0" i="0" sz="2400" u="none" cap="none" strike="noStrike">
              <a:solidFill>
                <a:schemeClr val="dk1"/>
              </a:solidFill>
              <a:latin typeface="Calibri"/>
              <a:ea typeface="Calibri"/>
              <a:cs typeface="Calibri"/>
              <a:sym typeface="Calibri"/>
            </a:endParaRPr>
          </a:p>
        </p:txBody>
      </p:sp>
      <p:sp>
        <p:nvSpPr>
          <p:cNvPr id="161" name="Google Shape;161;p11"/>
          <p:cNvSpPr/>
          <p:nvPr/>
        </p:nvSpPr>
        <p:spPr>
          <a:xfrm>
            <a:off x="365760" y="704088"/>
            <a:ext cx="6400800" cy="301752"/>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E0F4F8"/>
              </a:buClr>
              <a:buSzPts val="1300"/>
              <a:buFont typeface="Arial"/>
              <a:buNone/>
            </a:pPr>
            <a:r>
              <a:rPr b="0" i="1" lang="en-US" sz="1300" u="none" cap="none" strike="noStrike">
                <a:solidFill>
                  <a:srgbClr val="E0F4F8"/>
                </a:solidFill>
                <a:latin typeface="Arial"/>
                <a:ea typeface="Arial"/>
                <a:cs typeface="Arial"/>
                <a:sym typeface="Arial"/>
              </a:rPr>
              <a:t>Model Composition — Introduction</a:t>
            </a:r>
            <a:endParaRPr b="0" i="0" sz="1300" u="none" cap="none" strike="noStrike">
              <a:solidFill>
                <a:schemeClr val="dk1"/>
              </a:solidFill>
              <a:latin typeface="Calibri"/>
              <a:ea typeface="Calibri"/>
              <a:cs typeface="Calibri"/>
              <a:sym typeface="Calibri"/>
            </a:endParaRPr>
          </a:p>
        </p:txBody>
      </p:sp>
      <p:sp>
        <p:nvSpPr>
          <p:cNvPr id="162" name="Google Shape;162;p11"/>
          <p:cNvSpPr/>
          <p:nvPr/>
        </p:nvSpPr>
        <p:spPr>
          <a:xfrm>
            <a:off x="6766560" y="91440"/>
            <a:ext cx="2103120" cy="822960"/>
          </a:xfrm>
          <a:prstGeom prst="roundRect">
            <a:avLst>
              <a:gd fmla="val 8889" name="adj"/>
            </a:avLst>
          </a:prstGeom>
          <a:solidFill>
            <a:srgbClr val="D4A017"/>
          </a:solidFill>
          <a:ln cap="flat" cmpd="sng" w="12700">
            <a:solidFill>
              <a:srgbClr val="D4A017"/>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3" name="Google Shape;163;p11"/>
          <p:cNvSpPr/>
          <p:nvPr/>
        </p:nvSpPr>
        <p:spPr>
          <a:xfrm>
            <a:off x="6766560" y="256032"/>
            <a:ext cx="2103120" cy="4572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FFFF"/>
              </a:buClr>
              <a:buSzPts val="1400"/>
              <a:buFont typeface="Arial"/>
              <a:buNone/>
            </a:pPr>
            <a:r>
              <a:rPr b="1" i="0" lang="en-US" sz="1400" u="none" cap="none" strike="noStrike">
                <a:solidFill>
                  <a:srgbClr val="FFFFFF"/>
                </a:solidFill>
                <a:latin typeface="Arial"/>
                <a:ea typeface="Arial"/>
                <a:cs typeface="Arial"/>
                <a:sym typeface="Arial"/>
              </a:rPr>
              <a:t>Part 1 / 3</a:t>
            </a:r>
            <a:endParaRPr b="0" i="0" sz="1400" u="none" cap="none" strike="noStrike">
              <a:solidFill>
                <a:schemeClr val="dk1"/>
              </a:solidFill>
              <a:latin typeface="Calibri"/>
              <a:ea typeface="Calibri"/>
              <a:cs typeface="Calibri"/>
              <a:sym typeface="Calibri"/>
            </a:endParaRPr>
          </a:p>
        </p:txBody>
      </p:sp>
      <p:sp>
        <p:nvSpPr>
          <p:cNvPr id="164" name="Google Shape;164;p11"/>
          <p:cNvSpPr/>
          <p:nvPr/>
        </p:nvSpPr>
        <p:spPr>
          <a:xfrm>
            <a:off x="365760" y="1234440"/>
            <a:ext cx="8412480" cy="3566160"/>
          </a:xfrm>
          <a:prstGeom prst="roundRect">
            <a:avLst>
              <a:gd fmla="val 3077" name="adj"/>
            </a:avLst>
          </a:prstGeom>
          <a:solidFill>
            <a:srgbClr val="F4FBFD"/>
          </a:solidFill>
          <a:ln cap="flat" cmpd="sng" w="19050">
            <a:solidFill>
              <a:srgbClr val="0A7A8F"/>
            </a:solidFill>
            <a:prstDash val="solid"/>
            <a:round/>
            <a:headEnd len="sm" w="sm" type="none"/>
            <a:tailEnd len="sm" w="sm" type="none"/>
          </a:ln>
          <a:effectLst>
            <a:outerShdw blurRad="101600" rotWithShape="0" algn="bl" dir="2700000" dist="25400">
              <a:srgbClr val="000000">
                <a:alpha val="12941"/>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5" name="Google Shape;165;p11"/>
          <p:cNvSpPr/>
          <p:nvPr/>
        </p:nvSpPr>
        <p:spPr>
          <a:xfrm>
            <a:off x="640080" y="1371600"/>
            <a:ext cx="7863840" cy="5029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D4F5C"/>
              </a:buClr>
              <a:buSzPts val="1800"/>
              <a:buFont typeface="Arial"/>
              <a:buNone/>
            </a:pPr>
            <a:r>
              <a:rPr b="1" i="0" lang="en-US" sz="1800" u="none" cap="none" strike="noStrike">
                <a:solidFill>
                  <a:srgbClr val="0D4F5C"/>
                </a:solidFill>
                <a:latin typeface="Arial"/>
                <a:ea typeface="Arial"/>
                <a:cs typeface="Arial"/>
                <a:sym typeface="Arial"/>
              </a:rPr>
              <a:t>Science in Everyday Life</a:t>
            </a:r>
            <a:endParaRPr b="0" i="0" sz="1800" u="none" cap="none" strike="noStrike">
              <a:solidFill>
                <a:schemeClr val="dk1"/>
              </a:solidFill>
              <a:latin typeface="Calibri"/>
              <a:ea typeface="Calibri"/>
              <a:cs typeface="Calibri"/>
              <a:sym typeface="Calibri"/>
            </a:endParaRPr>
          </a:p>
        </p:txBody>
      </p:sp>
      <p:sp>
        <p:nvSpPr>
          <p:cNvPr id="166" name="Google Shape;166;p11"/>
          <p:cNvSpPr/>
          <p:nvPr/>
        </p:nvSpPr>
        <p:spPr>
          <a:xfrm>
            <a:off x="640080" y="1965960"/>
            <a:ext cx="7863840" cy="2743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1A2E35"/>
              </a:buClr>
              <a:buSzPts val="1350"/>
              <a:buFont typeface="Arial"/>
              <a:buNone/>
            </a:pPr>
            <a:r>
              <a:rPr b="0" i="0" lang="en-US" sz="1350" u="none" cap="none" strike="noStrike">
                <a:solidFill>
                  <a:srgbClr val="1A2E35"/>
                </a:solidFill>
                <a:latin typeface="Arial"/>
                <a:ea typeface="Arial"/>
                <a:cs typeface="Arial"/>
                <a:sym typeface="Arial"/>
              </a:rPr>
              <a:t>Introduction:</a:t>
            </a:r>
            <a:endParaRPr b="0" i="0" sz="1350" u="none" cap="none" strike="noStrike">
              <a:solidFill>
                <a:schemeClr val="dk1"/>
              </a:solidFill>
              <a:latin typeface="Calibri"/>
              <a:ea typeface="Calibri"/>
              <a:cs typeface="Calibri"/>
              <a:sym typeface="Calibri"/>
            </a:endParaRPr>
          </a:p>
          <a:p>
            <a:pPr indent="0" lvl="0" marL="0" marR="0" rtl="0" algn="l">
              <a:spcBef>
                <a:spcPts val="400"/>
              </a:spcBef>
              <a:spcAft>
                <a:spcPts val="0"/>
              </a:spcAft>
              <a:buClr>
                <a:srgbClr val="1A2E35"/>
              </a:buClr>
              <a:buSzPts val="1350"/>
              <a:buFont typeface="Arial"/>
              <a:buNone/>
            </a:pPr>
            <a:r>
              <a:rPr b="0" i="0" lang="en-US" sz="1350" u="none" cap="none" strike="noStrike">
                <a:solidFill>
                  <a:srgbClr val="1A2E35"/>
                </a:solidFill>
                <a:latin typeface="Arial"/>
                <a:ea typeface="Arial"/>
                <a:cs typeface="Arial"/>
                <a:sym typeface="Arial"/>
              </a:rPr>
              <a:t>Science is the greatest gift to mankind. It has made our life easy, comfortable and enjoyable. From morning till night, we are dependent on the inventions and discoveries of science. Without science, modern life would come to a standstill. Science has made great contributions in every sphere of human life — in medicine, communication, agriculture, education, and many more fields.</a:t>
            </a:r>
            <a:endParaRPr b="0" i="0" sz="1350" u="none" cap="none" strike="noStrike">
              <a:solidFill>
                <a:schemeClr val="dk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